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9" r:id="rId3"/>
  </p:sldMasterIdLst>
  <p:notesMasterIdLst>
    <p:notesMasterId r:id="rId24"/>
  </p:notesMasterIdLst>
  <p:handoutMasterIdLst>
    <p:handoutMasterId r:id="rId25"/>
  </p:handoutMasterIdLst>
  <p:sldIdLst>
    <p:sldId id="263" r:id="rId4"/>
    <p:sldId id="259" r:id="rId5"/>
    <p:sldId id="264" r:id="rId6"/>
    <p:sldId id="256" r:id="rId7"/>
    <p:sldId id="282" r:id="rId8"/>
    <p:sldId id="283" r:id="rId9"/>
    <p:sldId id="284" r:id="rId10"/>
    <p:sldId id="285" r:id="rId11"/>
    <p:sldId id="286" r:id="rId12"/>
    <p:sldId id="287" r:id="rId13"/>
    <p:sldId id="288" r:id="rId14"/>
    <p:sldId id="289" r:id="rId15"/>
    <p:sldId id="290" r:id="rId16"/>
    <p:sldId id="291" r:id="rId17"/>
    <p:sldId id="293" r:id="rId18"/>
    <p:sldId id="295" r:id="rId19"/>
    <p:sldId id="297" r:id="rId20"/>
    <p:sldId id="298" r:id="rId21"/>
    <p:sldId id="281" r:id="rId22"/>
    <p:sldId id="29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C43E"/>
    <a:srgbClr val="E99FA0"/>
    <a:srgbClr val="FFFF99"/>
    <a:srgbClr val="F09192"/>
    <a:srgbClr val="EC75A9"/>
    <a:srgbClr val="F66A6A"/>
    <a:srgbClr val="004F94"/>
    <a:srgbClr val="FBAB87"/>
    <a:srgbClr val="F5BA1A"/>
    <a:srgbClr val="00A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1"/>
    <p:restoredTop sz="77014" autoAdjust="0"/>
  </p:normalViewPr>
  <p:slideViewPr>
    <p:cSldViewPr snapToGrid="0">
      <p:cViewPr varScale="1">
        <p:scale>
          <a:sx n="73" d="100"/>
          <a:sy n="73" d="100"/>
        </p:scale>
        <p:origin x="1284" y="7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63AE4C-EAF3-3B4B-9E03-4C3A314C2E81}" type="datetimeFigureOut">
              <a:rPr kumimoji="1" lang="ja-JP" altLang="en-US" smtClean="0"/>
              <a:t>2024/6/3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A2513F-0D15-DE48-9E3F-37045342F152}" type="slidenum">
              <a:rPr kumimoji="1" lang="ja-JP" altLang="en-US" smtClean="0"/>
              <a:t>‹#›</a:t>
            </a:fld>
            <a:endParaRPr kumimoji="1" lang="ja-JP" altLang="en-US"/>
          </a:p>
        </p:txBody>
      </p:sp>
    </p:spTree>
    <p:extLst>
      <p:ext uri="{BB962C8B-B14F-4D97-AF65-F5344CB8AC3E}">
        <p14:creationId xmlns:p14="http://schemas.microsoft.com/office/powerpoint/2010/main" val="1917855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ＭＳ ゴシック" panose="020B0609070205080204" pitchFamily="49" charset="-128"/>
                <a:ea typeface="ＭＳ ゴシック" panose="020B0609070205080204" pitchFamily="49" charset="-128"/>
              </a:defRPr>
            </a:lvl1pPr>
          </a:lstStyle>
          <a:p>
            <a:fld id="{7476F72A-247D-6D4A-9C76-5B12B9EE0394}" type="datetimeFigureOut">
              <a:rPr kumimoji="1" lang="ja-JP" altLang="en-US" smtClean="0"/>
              <a:pPr/>
              <a:t>2024/6/3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ＭＳ ゴシック" panose="020B0609070205080204" pitchFamily="49" charset="-128"/>
                <a:ea typeface="ＭＳ ゴシック" panose="020B0609070205080204" pitchFamily="49" charset="-128"/>
              </a:defRPr>
            </a:lvl1pPr>
          </a:lstStyle>
          <a:p>
            <a:endParaRPr kumimoji="1" lang="ja-JP" altLang="en-US"/>
          </a:p>
        </p:txBody>
      </p:sp>
      <p:sp>
        <p:nvSpPr>
          <p:cNvPr id="7" name="スライド番号プレースホルダー 6"/>
          <p:cNvSpPr>
            <a:spLocks noGrp="1"/>
          </p:cNvSpPr>
          <p:nvPr>
            <p:ph type="sldNum" sz="quarter" idx="5"/>
          </p:nvPr>
        </p:nvSpPr>
        <p:spPr>
          <a:xfrm>
            <a:off x="3734713" y="8685213"/>
            <a:ext cx="2971800" cy="458787"/>
          </a:xfrm>
          <a:prstGeom prst="rect">
            <a:avLst/>
          </a:prstGeom>
        </p:spPr>
        <p:txBody>
          <a:bodyPr vert="horz" lIns="91440" tIns="45720" rIns="91440" bIns="45720" rtlCol="0" anchor="b"/>
          <a:lstStyle>
            <a:lvl1pPr algn="r">
              <a:defRPr sz="1200">
                <a:latin typeface="ＭＳ ゴシック" panose="020B0609070205080204" pitchFamily="49" charset="-128"/>
                <a:ea typeface="ＭＳ ゴシック" panose="020B0609070205080204" pitchFamily="49" charset="-128"/>
              </a:defRPr>
            </a:lvl1pPr>
          </a:lstStyle>
          <a:p>
            <a:fld id="{D0944288-A7DE-F646-AEDB-2B7F76E543B3}" type="slidenum">
              <a:rPr kumimoji="1" lang="ja-JP" altLang="en-US" smtClean="0"/>
              <a:pPr/>
              <a:t>‹#›</a:t>
            </a:fld>
            <a:endParaRPr kumimoji="1" lang="ja-JP" altLang="en-US"/>
          </a:p>
        </p:txBody>
      </p:sp>
    </p:spTree>
    <p:extLst>
      <p:ext uri="{BB962C8B-B14F-4D97-AF65-F5344CB8AC3E}">
        <p14:creationId xmlns:p14="http://schemas.microsoft.com/office/powerpoint/2010/main" val="1689391160"/>
      </p:ext>
    </p:extLst>
  </p:cSld>
  <p:clrMap bg1="lt1" tx1="dk1" bg2="lt2" tx2="dk2" accent1="accent1" accent2="accent2" accent3="accent3" accent4="accent4" accent5="accent5" accent6="accent6" hlink="hlink" folHlink="folHlink"/>
  <p:hf hdr="0" ftr="0" dt="0"/>
  <p:notesStyle>
    <a:lvl1pPr marL="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1pPr>
    <a:lvl2pPr marL="4572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2pPr>
    <a:lvl3pPr marL="9144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3pPr>
    <a:lvl4pPr marL="13716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4pPr>
    <a:lvl5pPr marL="1828800" algn="just" defTabSz="914400" rtl="0" eaLnBrk="1" latinLnBrk="0" hangingPunct="1">
      <a:defRPr kumimoji="1" sz="1100" kern="1200" spc="0" baseline="0">
        <a:solidFill>
          <a:schemeClr val="tx1"/>
        </a:solidFill>
        <a:latin typeface="ＭＳ ゴシック" panose="020B0609070205080204" pitchFamily="49" charset="-128"/>
        <a:ea typeface="ＭＳ ゴシック" panose="020B0609070205080204" pitchFamily="49"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思春期とは、いつのことかご存知でしょうか？今、皆さんはまさに思春期を生きています。小学校の低学年の頃とは違い、外見や内面だけでなく、からだのしくみそのものも成長する時期です。生まれたときの赤ちゃんの外性器の様子で男の子、女の子と判断しますが、この生まれたときの性別を生物学的性と呼びます。まず、この性別の違い、自分のからだのしくみをこれから学んでゆきましょう。</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1</a:t>
            </a:fld>
            <a:endParaRPr kumimoji="1" lang="ja-JP" altLang="en-US"/>
          </a:p>
        </p:txBody>
      </p:sp>
    </p:spTree>
    <p:extLst>
      <p:ext uri="{BB962C8B-B14F-4D97-AF65-F5344CB8AC3E}">
        <p14:creationId xmlns:p14="http://schemas.microsoft.com/office/powerpoint/2010/main" val="4630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100" dirty="0"/>
              <a:t>【</a:t>
            </a:r>
            <a:r>
              <a:rPr kumimoji="1" lang="ja-JP" altLang="en-US" sz="1100" dirty="0"/>
              <a:t>中学生対象説明</a:t>
            </a:r>
            <a:r>
              <a:rPr kumimoji="1" lang="en-US" altLang="ja-JP" sz="1100" dirty="0"/>
              <a:t>】</a:t>
            </a:r>
          </a:p>
          <a:p>
            <a:r>
              <a:rPr kumimoji="1" lang="ja-JP" altLang="en-US" sz="1100" dirty="0"/>
              <a:t>日本産婦人科医会 女性保健部では、中学生高校生向けの性教育スライドを作成しています。</a:t>
            </a:r>
          </a:p>
          <a:p>
            <a:pPr marL="171450" indent="-171450">
              <a:buFont typeface="Arial" panose="020B0604020202020204" pitchFamily="34" charset="0"/>
              <a:buChar char="•"/>
            </a:pPr>
            <a:r>
              <a:rPr kumimoji="1" lang="ja-JP" altLang="en-US" sz="1100" dirty="0"/>
              <a:t>中学生高校生向けにわかりやすく作成したものであって、医療水準を示したものではありません。</a:t>
            </a:r>
          </a:p>
          <a:p>
            <a:pPr marL="171450" indent="-171450">
              <a:buFont typeface="Arial" panose="020B0604020202020204" pitchFamily="34" charset="0"/>
              <a:buChar char="•"/>
            </a:pPr>
            <a:r>
              <a:rPr kumimoji="1" lang="ja-JP" altLang="en-US" sz="1100" dirty="0"/>
              <a:t>目的別に指導しやすいように、削除・追加してご活用ください。</a:t>
            </a:r>
          </a:p>
          <a:p>
            <a:pPr marL="171450" indent="-171450">
              <a:buFont typeface="Arial" panose="020B0604020202020204" pitchFamily="34" charset="0"/>
              <a:buChar char="•"/>
            </a:pPr>
            <a:r>
              <a:rPr kumimoji="1" lang="ja-JP" altLang="en-US" sz="1100" dirty="0"/>
              <a:t>使用する際には、必ず</a:t>
            </a:r>
            <a:r>
              <a:rPr kumimoji="1" lang="en-US" altLang="ja-JP" sz="1100" dirty="0"/>
              <a:t>『</a:t>
            </a:r>
            <a:r>
              <a:rPr kumimoji="1" lang="ja-JP" altLang="en-US" sz="1100" dirty="0"/>
              <a:t>日本産婦人科医会「思春期ってなんだろう？性ってなんだろう？</a:t>
            </a:r>
            <a:r>
              <a:rPr kumimoji="1" lang="en-US" altLang="ja-JP" sz="1100" dirty="0"/>
              <a:t>2024</a:t>
            </a:r>
            <a:r>
              <a:rPr kumimoji="1" lang="ja-JP" altLang="en-US" sz="1100" dirty="0"/>
              <a:t>年度改訂版」</a:t>
            </a:r>
            <a:r>
              <a:rPr kumimoji="1" lang="en-US" altLang="ja-JP" sz="1100" dirty="0"/>
              <a:t>』</a:t>
            </a:r>
            <a:r>
              <a:rPr kumimoji="1" lang="ja-JP" altLang="en-US" sz="1100" dirty="0"/>
              <a:t>よりの出典をご記載いただきますようお願い申し上げます。</a:t>
            </a:r>
          </a:p>
          <a:p>
            <a:pPr marL="171450" indent="-171450">
              <a:buFont typeface="Arial" panose="020B0604020202020204" pitchFamily="34" charset="0"/>
              <a:buChar char="•"/>
            </a:pPr>
            <a:endParaRPr kumimoji="1" lang="ja-JP" altLang="en-US" sz="1100" dirty="0"/>
          </a:p>
          <a:p>
            <a:endParaRPr kumimoji="1" lang="ja-JP" altLang="en-US" sz="1100" dirty="0"/>
          </a:p>
          <a:p>
            <a:endParaRPr kumimoji="1" lang="ja-JP" altLang="en-US" sz="1100" dirty="0"/>
          </a:p>
          <a:p>
            <a:pPr eaLnBrk="1" hangingPunct="1">
              <a:spcBef>
                <a:spcPct val="0"/>
              </a:spcBef>
            </a:pPr>
            <a:endParaRPr lang="ja-JP" altLang="en-US" sz="1200" dirty="0">
              <a:effectLst>
                <a:glow rad="63500">
                  <a:schemeClr val="bg1"/>
                </a:glow>
              </a:effectLst>
              <a:latin typeface="HGPｺﾞｼｯｸE" panose="020B0900000000000000" pitchFamily="50" charset="-128"/>
              <a:ea typeface="HGPｺﾞｼｯｸE" panose="020B0900000000000000" pitchFamily="50" charset="-128"/>
            </a:endParaRPr>
          </a:p>
        </p:txBody>
      </p:sp>
      <p:sp>
        <p:nvSpPr>
          <p:cNvPr id="4" name="スライド番号プレースホルダー 3"/>
          <p:cNvSpPr>
            <a:spLocks noGrp="1"/>
          </p:cNvSpPr>
          <p:nvPr>
            <p:ph type="sldNum" sz="quarter" idx="10"/>
          </p:nvPr>
        </p:nvSpPr>
        <p:spPr/>
        <p:txBody>
          <a:bodyPr/>
          <a:lstStyle/>
          <a:p>
            <a:fld id="{D0944288-A7DE-F646-AEDB-2B7F76E543B3}" type="slidenum">
              <a:rPr kumimoji="1" lang="ja-JP" altLang="en-US" smtClean="0"/>
              <a:t>2</a:t>
            </a:fld>
            <a:endParaRPr kumimoji="1" lang="ja-JP" altLang="en-US"/>
          </a:p>
        </p:txBody>
      </p:sp>
    </p:spTree>
    <p:extLst>
      <p:ext uri="{BB962C8B-B14F-4D97-AF65-F5344CB8AC3E}">
        <p14:creationId xmlns:p14="http://schemas.microsoft.com/office/powerpoint/2010/main" val="18309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3</a:t>
            </a:fld>
            <a:endParaRPr kumimoji="1" lang="ja-JP" altLang="en-US"/>
          </a:p>
        </p:txBody>
      </p:sp>
    </p:spTree>
    <p:extLst>
      <p:ext uri="{BB962C8B-B14F-4D97-AF65-F5344CB8AC3E}">
        <p14:creationId xmlns:p14="http://schemas.microsoft.com/office/powerpoint/2010/main" val="399774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lgn="l" rtl="0">
              <a:spcBef>
                <a:spcPts val="0"/>
              </a:spcBef>
              <a:spcAft>
                <a:spcPts val="0"/>
              </a:spcAft>
              <a:buNone/>
            </a:pPr>
            <a:r>
              <a:rPr lang="en-US" altLang="ja-JP" dirty="0"/>
              <a:t>【</a:t>
            </a:r>
            <a:r>
              <a:rPr lang="ja-JP" altLang="en-US" dirty="0"/>
              <a:t>中学生対象説明</a:t>
            </a:r>
            <a:r>
              <a:rPr lang="en-US" altLang="ja-JP" dirty="0"/>
              <a:t>】</a:t>
            </a:r>
          </a:p>
          <a:p>
            <a:pPr marL="0" lvl="0" indent="0" algn="l" rtl="0">
              <a:spcBef>
                <a:spcPts val="0"/>
              </a:spcBef>
              <a:spcAft>
                <a:spcPts val="0"/>
              </a:spcAft>
              <a:buNone/>
            </a:pPr>
            <a:r>
              <a:rPr lang="ja-JP" altLang="en-US" dirty="0"/>
              <a:t>妊娠がどうして起こるのか、そのしくみと出産についてお話しします。</a:t>
            </a:r>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a:p>
            <a:pPr marL="0" lvl="0" indent="0" algn="l" rtl="0">
              <a:spcBef>
                <a:spcPts val="0"/>
              </a:spcBef>
              <a:spcAft>
                <a:spcPts val="0"/>
              </a:spcAft>
              <a:buNone/>
            </a:pPr>
            <a:endParaRPr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4</a:t>
            </a:fld>
            <a:endParaRPr kumimoji="1" lang="ja-JP" altLang="en-US"/>
          </a:p>
        </p:txBody>
      </p:sp>
    </p:spTree>
    <p:extLst>
      <p:ext uri="{BB962C8B-B14F-4D97-AF65-F5344CB8AC3E}">
        <p14:creationId xmlns:p14="http://schemas.microsoft.com/office/powerpoint/2010/main" val="346925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話は変わりますが</a:t>
            </a:r>
          </a:p>
          <a:p>
            <a:r>
              <a:rPr kumimoji="1" lang="ja-JP" altLang="en-US" dirty="0"/>
              <a:t>皆さん、好きな人はいますか？</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5</a:t>
            </a:fld>
            <a:endParaRPr kumimoji="1" lang="ja-JP" altLang="en-US"/>
          </a:p>
        </p:txBody>
      </p:sp>
    </p:spTree>
    <p:extLst>
      <p:ext uri="{BB962C8B-B14F-4D97-AF65-F5344CB8AC3E}">
        <p14:creationId xmlns:p14="http://schemas.microsoft.com/office/powerpoint/2010/main" val="118022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お互いに興味を持ち、相手を好きになり、お付き合いすることはとてもすてきなことです。</a:t>
            </a:r>
          </a:p>
          <a:p>
            <a:endParaRPr kumimoji="1" lang="ja-JP" altLang="en-US" dirty="0"/>
          </a:p>
          <a:p>
            <a:r>
              <a:rPr kumimoji="1" lang="ja-JP" altLang="en-US" dirty="0"/>
              <a:t>しかし、精通（射精）を迎えた男子と初経（月経）が迎えた女子がお付き合いをして性的接触（性交）を行うと妊娠する可能性があるということを知ってください。</a:t>
            </a:r>
          </a:p>
          <a:p>
            <a:r>
              <a:rPr kumimoji="1" lang="ja-JP" altLang="en-US" dirty="0"/>
              <a:t>つまり、ここにいるほとんどの皆さんは、すでに妊娠する、妊娠させる能力を持っているということなのです。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6</a:t>
            </a:fld>
            <a:endParaRPr kumimoji="1" lang="ja-JP" altLang="en-US"/>
          </a:p>
        </p:txBody>
      </p:sp>
    </p:spTree>
    <p:extLst>
      <p:ext uri="{BB962C8B-B14F-4D97-AF65-F5344CB8AC3E}">
        <p14:creationId xmlns:p14="http://schemas.microsoft.com/office/powerpoint/2010/main" val="2570954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性的接触（性交）　　（無言で流す。）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7</a:t>
            </a:fld>
            <a:endParaRPr kumimoji="1" lang="ja-JP" altLang="en-US"/>
          </a:p>
        </p:txBody>
      </p:sp>
    </p:spTree>
    <p:extLst>
      <p:ext uri="{BB962C8B-B14F-4D97-AF65-F5344CB8AC3E}">
        <p14:creationId xmlns:p14="http://schemas.microsoft.com/office/powerpoint/2010/main" val="258422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それでは、どうやって妊娠は成立するのでしょうか。</a:t>
            </a:r>
          </a:p>
          <a:p>
            <a:r>
              <a:rPr kumimoji="1" lang="ja-JP" altLang="en-US" dirty="0"/>
              <a:t>妊娠成立のしくみを説明します。</a:t>
            </a:r>
          </a:p>
          <a:p>
            <a:endParaRPr kumimoji="1" lang="ja-JP" altLang="en-US" dirty="0"/>
          </a:p>
          <a:p>
            <a:r>
              <a:rPr kumimoji="1" lang="ja-JP" altLang="en-US" dirty="0"/>
              <a:t>性交により</a:t>
            </a:r>
          </a:p>
          <a:p>
            <a:r>
              <a:rPr kumimoji="1" lang="ja-JP" altLang="en-US" dirty="0"/>
              <a:t>①腟内に射精された精子は、子宮から卵管へとあがっていきます。</a:t>
            </a:r>
          </a:p>
          <a:p>
            <a:r>
              <a:rPr kumimoji="1" lang="ja-JP" altLang="en-US" dirty="0"/>
              <a:t>また、</a:t>
            </a:r>
          </a:p>
          <a:p>
            <a:r>
              <a:rPr kumimoji="1" lang="ja-JP" altLang="en-US" dirty="0"/>
              <a:t>②卵巣から排卵された卵子が</a:t>
            </a:r>
          </a:p>
          <a:p>
            <a:r>
              <a:rPr kumimoji="1" lang="ja-JP" altLang="en-US" dirty="0"/>
              <a:t>③精子と出会い受精すると</a:t>
            </a:r>
          </a:p>
          <a:p>
            <a:r>
              <a:rPr kumimoji="1" lang="ja-JP" altLang="en-US" dirty="0"/>
              <a:t>④その受精卵は細胞分裂をしながら卵管内を進み</a:t>
            </a:r>
          </a:p>
          <a:p>
            <a:r>
              <a:rPr kumimoji="1" lang="ja-JP" altLang="en-US" dirty="0"/>
              <a:t>⑤子宮内膜に着床します</a:t>
            </a:r>
          </a:p>
          <a:p>
            <a:r>
              <a:rPr kumimoji="1" lang="ja-JP" altLang="en-US" dirty="0"/>
              <a:t>この一連の流れがうまくいけば妊娠は成立します。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8</a:t>
            </a:fld>
            <a:endParaRPr kumimoji="1" lang="ja-JP" altLang="en-US"/>
          </a:p>
        </p:txBody>
      </p:sp>
    </p:spTree>
    <p:extLst>
      <p:ext uri="{BB962C8B-B14F-4D97-AF65-F5344CB8AC3E}">
        <p14:creationId xmlns:p14="http://schemas.microsoft.com/office/powerpoint/2010/main" val="343590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実際の人の卵子、精子をお見せします。</a:t>
            </a:r>
          </a:p>
          <a:p>
            <a:r>
              <a:rPr kumimoji="1" lang="ja-JP" altLang="en-US" dirty="0"/>
              <a:t>卵子と精子です。（指差す）</a:t>
            </a:r>
          </a:p>
          <a:p>
            <a:r>
              <a:rPr kumimoji="1" lang="ja-JP" altLang="en-US" dirty="0"/>
              <a:t>１個の卵子に多数の精子が群がっています。その中の１つの精子だけが進入し、受精が成立します。 </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9</a:t>
            </a:fld>
            <a:endParaRPr kumimoji="1" lang="ja-JP" altLang="en-US"/>
          </a:p>
        </p:txBody>
      </p:sp>
    </p:spTree>
    <p:extLst>
      <p:ext uri="{BB962C8B-B14F-4D97-AF65-F5344CB8AC3E}">
        <p14:creationId xmlns:p14="http://schemas.microsoft.com/office/powerpoint/2010/main" val="3303828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受精後の受精卵の写真です。</a:t>
            </a:r>
          </a:p>
          <a:p>
            <a:r>
              <a:rPr kumimoji="1" lang="ja-JP" altLang="en-US" dirty="0"/>
              <a:t>正常な受精が成立し（雌雄前核期胚となった後）、受精卵は</a:t>
            </a:r>
            <a:r>
              <a:rPr kumimoji="1" lang="en-US" altLang="ja-JP" dirty="0"/>
              <a:t>2</a:t>
            </a:r>
            <a:r>
              <a:rPr kumimoji="1" lang="ja-JP" altLang="en-US" dirty="0"/>
              <a:t>個、</a:t>
            </a:r>
            <a:r>
              <a:rPr kumimoji="1" lang="en-US" altLang="ja-JP" dirty="0"/>
              <a:t>4</a:t>
            </a:r>
            <a:r>
              <a:rPr kumimoji="1" lang="ja-JP" altLang="en-US" dirty="0"/>
              <a:t>個、</a:t>
            </a:r>
            <a:r>
              <a:rPr kumimoji="1" lang="en-US" altLang="ja-JP" dirty="0"/>
              <a:t>8</a:t>
            </a:r>
            <a:r>
              <a:rPr kumimoji="1" lang="ja-JP" altLang="en-US" dirty="0"/>
              <a:t>個と分割を続けます。</a:t>
            </a:r>
          </a:p>
          <a:p>
            <a:r>
              <a:rPr kumimoji="1" lang="ja-JP" altLang="en-US" dirty="0"/>
              <a:t>そして、ついには、桑実胚から胚盤胞という状態になり、う化し子宮内膜に着床すると、妊娠が成立します。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10</a:t>
            </a:fld>
            <a:endParaRPr kumimoji="1" lang="ja-JP" altLang="en-US"/>
          </a:p>
        </p:txBody>
      </p:sp>
    </p:spTree>
    <p:extLst>
      <p:ext uri="{BB962C8B-B14F-4D97-AF65-F5344CB8AC3E}">
        <p14:creationId xmlns:p14="http://schemas.microsoft.com/office/powerpoint/2010/main" val="97556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女性の基礎体温はホルモンの働きにより、生理日、排卵日を境に高温期と低温期の</a:t>
            </a:r>
            <a:r>
              <a:rPr kumimoji="1" lang="en-US" altLang="ja-JP" dirty="0"/>
              <a:t>2</a:t>
            </a:r>
            <a:r>
              <a:rPr kumimoji="1" lang="ja-JP" altLang="en-US" dirty="0"/>
              <a:t>相性になります。高温期が</a:t>
            </a:r>
            <a:r>
              <a:rPr kumimoji="1" lang="en-US" altLang="ja-JP" dirty="0"/>
              <a:t>14</a:t>
            </a:r>
            <a:r>
              <a:rPr kumimoji="1" lang="ja-JP" altLang="en-US" dirty="0"/>
              <a:t>日以上続く場合は妊娠の可能性があります。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11</a:t>
            </a:fld>
            <a:endParaRPr kumimoji="1" lang="ja-JP" altLang="en-US"/>
          </a:p>
        </p:txBody>
      </p:sp>
    </p:spTree>
    <p:extLst>
      <p:ext uri="{BB962C8B-B14F-4D97-AF65-F5344CB8AC3E}">
        <p14:creationId xmlns:p14="http://schemas.microsoft.com/office/powerpoint/2010/main" val="841978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b="0" dirty="0"/>
              <a:t>妊娠検査薬は、</a:t>
            </a:r>
            <a:r>
              <a:rPr kumimoji="1" lang="ja-JP" altLang="en-US" b="0" dirty="0">
                <a:solidFill>
                  <a:srgbClr val="F66A6A"/>
                </a:solidFill>
              </a:rPr>
              <a:t>妊娠しているかを手軽に判定できる試薬</a:t>
            </a:r>
            <a:r>
              <a:rPr kumimoji="1" lang="ja-JP" altLang="en-US" b="0" dirty="0"/>
              <a:t>のことです。尿に含まれている、妊娠したときにでる</a:t>
            </a:r>
            <a:r>
              <a:rPr kumimoji="1" lang="ja-JP" altLang="en-US" b="0" dirty="0">
                <a:solidFill>
                  <a:srgbClr val="F66A6A"/>
                </a:solidFill>
              </a:rPr>
              <a:t>ホルモン（</a:t>
            </a:r>
            <a:r>
              <a:rPr kumimoji="1" lang="en-US" altLang="ja-JP" b="0" dirty="0" err="1">
                <a:solidFill>
                  <a:srgbClr val="F66A6A"/>
                </a:solidFill>
              </a:rPr>
              <a:t>hCG</a:t>
            </a:r>
            <a:r>
              <a:rPr kumimoji="1" lang="ja-JP" altLang="en-US" b="0" dirty="0">
                <a:solidFill>
                  <a:srgbClr val="F66A6A"/>
                </a:solidFill>
              </a:rPr>
              <a:t>）のレベルをチェック</a:t>
            </a:r>
            <a:r>
              <a:rPr kumimoji="1" lang="ja-JP" altLang="en-US" b="0" dirty="0"/>
              <a:t>することで、妊娠しているかを判断します。このｈ</a:t>
            </a:r>
            <a:r>
              <a:rPr kumimoji="1" lang="en-US" altLang="ja-JP" b="0" dirty="0"/>
              <a:t>CG</a:t>
            </a:r>
            <a:r>
              <a:rPr kumimoji="1" lang="ja-JP" altLang="en-US" b="0" dirty="0"/>
              <a:t>は、女性のからだにしか存在しておらず、</a:t>
            </a:r>
            <a:r>
              <a:rPr kumimoji="1" lang="ja-JP" altLang="en-US" b="0" dirty="0">
                <a:solidFill>
                  <a:srgbClr val="F66A6A"/>
                </a:solidFill>
              </a:rPr>
              <a:t>子宮内膜に受精卵が着床することで分泌</a:t>
            </a:r>
            <a:r>
              <a:rPr kumimoji="1" lang="ja-JP" altLang="en-US" b="0" dirty="0"/>
              <a:t>されます。月経予定日の約</a:t>
            </a:r>
            <a:r>
              <a:rPr kumimoji="1" lang="en-US" altLang="ja-JP" b="0" dirty="0"/>
              <a:t>1</a:t>
            </a:r>
            <a:r>
              <a:rPr kumimoji="1" lang="ja-JP" altLang="en-US" b="0" dirty="0"/>
              <a:t>週間後から使用することができます。妊娠検査で陽性が出た場合は産婦人科を受診します。陰性でも、検査のタイミングが早い場合があるので、月経が来ない場合は、再度検査を行うか、産婦人科で相談します。</a:t>
            </a:r>
          </a:p>
          <a:p>
            <a:br>
              <a:rPr kumimoji="1" lang="ja-JP" altLang="en-US" dirty="0"/>
            </a:br>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12</a:t>
            </a:fld>
            <a:endParaRPr kumimoji="1" lang="ja-JP" altLang="en-US"/>
          </a:p>
        </p:txBody>
      </p:sp>
    </p:spTree>
    <p:extLst>
      <p:ext uri="{BB962C8B-B14F-4D97-AF65-F5344CB8AC3E}">
        <p14:creationId xmlns:p14="http://schemas.microsoft.com/office/powerpoint/2010/main" val="365801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最終月経の開始日を妊娠週数として計算します。妊娠</a:t>
            </a:r>
            <a:r>
              <a:rPr kumimoji="1" lang="en-US" altLang="ja-JP" dirty="0"/>
              <a:t>2</a:t>
            </a:r>
            <a:r>
              <a:rPr kumimoji="1" lang="ja-JP" altLang="en-US" dirty="0"/>
              <a:t>１週</a:t>
            </a:r>
            <a:r>
              <a:rPr kumimoji="1" lang="en-US" altLang="ja-JP" dirty="0"/>
              <a:t>6</a:t>
            </a:r>
            <a:r>
              <a:rPr kumimoji="1" lang="ja-JP" altLang="en-US" dirty="0"/>
              <a:t>日までが流産の時期、</a:t>
            </a:r>
            <a:r>
              <a:rPr kumimoji="1" lang="en-US" altLang="ja-JP" dirty="0"/>
              <a:t>37</a:t>
            </a:r>
            <a:r>
              <a:rPr kumimoji="1" lang="ja-JP" altLang="en-US" dirty="0"/>
              <a:t>週から</a:t>
            </a:r>
            <a:r>
              <a:rPr kumimoji="1" lang="en-US" altLang="ja-JP" dirty="0"/>
              <a:t>41</a:t>
            </a:r>
            <a:r>
              <a:rPr kumimoji="1" lang="ja-JP" altLang="en-US" dirty="0"/>
              <a:t>週</a:t>
            </a:r>
            <a:r>
              <a:rPr kumimoji="1" lang="en-US" altLang="ja-JP" dirty="0"/>
              <a:t>6</a:t>
            </a:r>
            <a:r>
              <a:rPr kumimoji="1" lang="ja-JP" altLang="en-US" dirty="0"/>
              <a:t>日までが、正期産です。その前は早産の時期です。</a:t>
            </a:r>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13</a:t>
            </a:fld>
            <a:endParaRPr kumimoji="1" lang="ja-JP" altLang="en-US"/>
          </a:p>
        </p:txBody>
      </p:sp>
    </p:spTree>
    <p:extLst>
      <p:ext uri="{BB962C8B-B14F-4D97-AF65-F5344CB8AC3E}">
        <p14:creationId xmlns:p14="http://schemas.microsoft.com/office/powerpoint/2010/main" val="243857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妊娠していないときの子宮は、鶏の卵くらいの大きさです。</a:t>
            </a:r>
          </a:p>
          <a:p>
            <a:r>
              <a:rPr kumimoji="1" lang="ja-JP" altLang="en-US" dirty="0"/>
              <a:t>その子宮は妊娠すると胎児がどんどん大きくなり、妊娠</a:t>
            </a:r>
            <a:r>
              <a:rPr kumimoji="1" lang="en-US" altLang="ja-JP" dirty="0"/>
              <a:t>10</a:t>
            </a:r>
            <a:r>
              <a:rPr kumimoji="1" lang="ja-JP" altLang="en-US" dirty="0"/>
              <a:t>ヵ月で成熟した赤ちゃんとなり、</a:t>
            </a:r>
            <a:r>
              <a:rPr kumimoji="1" lang="en-US" altLang="ja-JP" dirty="0"/>
              <a:t>3000g</a:t>
            </a:r>
            <a:r>
              <a:rPr kumimoji="1" lang="ja-JP" altLang="en-US" dirty="0"/>
              <a:t>位で生まれてきます。</a:t>
            </a:r>
          </a:p>
          <a:p>
            <a:r>
              <a:rPr kumimoji="1" lang="ja-JP" altLang="en-US" dirty="0"/>
              <a:t>そして、子宮が大きくなると、周囲の臓器を圧迫して、オシッコが近くなったり、便秘になったり、腰も痛くなります。</a:t>
            </a:r>
          </a:p>
          <a:p>
            <a:r>
              <a:rPr kumimoji="1" lang="ja-JP" altLang="en-US" dirty="0"/>
              <a:t>また、赤ちゃんを育てるおっぱいを作るために、胸も大きくなっていきます。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14</a:t>
            </a:fld>
            <a:endParaRPr kumimoji="1" lang="ja-JP" altLang="en-US"/>
          </a:p>
        </p:txBody>
      </p:sp>
    </p:spTree>
    <p:extLst>
      <p:ext uri="{BB962C8B-B14F-4D97-AF65-F5344CB8AC3E}">
        <p14:creationId xmlns:p14="http://schemas.microsoft.com/office/powerpoint/2010/main" val="1917738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妊娠初期の</a:t>
            </a:r>
            <a:r>
              <a:rPr kumimoji="1" lang="en-US" altLang="ja-JP" dirty="0"/>
              <a:t>1㎝</a:t>
            </a:r>
            <a:r>
              <a:rPr kumimoji="1" lang="ja-JP" altLang="en-US" dirty="0"/>
              <a:t>ほどの赤ちゃんは、中期には</a:t>
            </a:r>
            <a:r>
              <a:rPr kumimoji="1" lang="en-US" altLang="ja-JP" dirty="0"/>
              <a:t>25㎝</a:t>
            </a:r>
            <a:r>
              <a:rPr kumimoji="1" lang="ja-JP" altLang="en-US" dirty="0"/>
              <a:t>ほどとなり、生まれてくるときには約</a:t>
            </a:r>
            <a:r>
              <a:rPr kumimoji="1" lang="en-US" altLang="ja-JP" dirty="0"/>
              <a:t>50㎝</a:t>
            </a:r>
            <a:r>
              <a:rPr kumimoji="1" lang="ja-JP" altLang="en-US" dirty="0"/>
              <a:t>に成長しています。</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15</a:t>
            </a:fld>
            <a:endParaRPr kumimoji="1" lang="ja-JP" altLang="en-US"/>
          </a:p>
        </p:txBody>
      </p:sp>
    </p:spTree>
    <p:extLst>
      <p:ext uri="{BB962C8B-B14F-4D97-AF65-F5344CB8AC3E}">
        <p14:creationId xmlns:p14="http://schemas.microsoft.com/office/powerpoint/2010/main" val="2556392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b="0" dirty="0"/>
              <a:t>妊娠の届出をすると、市町村から母子手帳がもらえ、妊婦健診費用の補助が出ます。</a:t>
            </a:r>
            <a:endParaRPr kumimoji="1" lang="en-US" altLang="ja-JP" b="0" dirty="0"/>
          </a:p>
          <a:p>
            <a:r>
              <a:rPr kumimoji="1" lang="ja-JP" altLang="en-US" b="0" dirty="0"/>
              <a:t>妊娠初期から妊娠</a:t>
            </a:r>
            <a:r>
              <a:rPr kumimoji="1" lang="en-US" altLang="ja-JP" b="0" dirty="0"/>
              <a:t>23</a:t>
            </a:r>
            <a:r>
              <a:rPr kumimoji="1" lang="ja-JP" altLang="en-US" b="0" dirty="0"/>
              <a:t>週までは</a:t>
            </a:r>
            <a:r>
              <a:rPr kumimoji="1" lang="en-US" altLang="ja-JP" b="0" dirty="0"/>
              <a:t>4</a:t>
            </a:r>
            <a:r>
              <a:rPr kumimoji="1" lang="ja-JP" altLang="en-US" b="0" dirty="0"/>
              <a:t>週間に</a:t>
            </a:r>
            <a:r>
              <a:rPr kumimoji="1" lang="en-US" altLang="ja-JP" b="0" dirty="0"/>
              <a:t>1</a:t>
            </a:r>
            <a:r>
              <a:rPr kumimoji="1" lang="ja-JP" altLang="en-US" b="0" dirty="0"/>
              <a:t>回、妊娠</a:t>
            </a:r>
            <a:r>
              <a:rPr kumimoji="1" lang="en-US" altLang="ja-JP" b="0" dirty="0"/>
              <a:t>24</a:t>
            </a:r>
            <a:r>
              <a:rPr kumimoji="1" lang="ja-JP" altLang="en-US" b="0" dirty="0"/>
              <a:t>週から妊娠</a:t>
            </a:r>
            <a:r>
              <a:rPr kumimoji="1" lang="en-US" altLang="ja-JP" b="0" dirty="0"/>
              <a:t>35</a:t>
            </a:r>
            <a:r>
              <a:rPr kumimoji="1" lang="ja-JP" altLang="en-US" b="0" dirty="0"/>
              <a:t>週までは</a:t>
            </a:r>
            <a:r>
              <a:rPr kumimoji="1" lang="en-US" altLang="ja-JP" b="0" dirty="0"/>
              <a:t>2</a:t>
            </a:r>
            <a:r>
              <a:rPr kumimoji="1" lang="ja-JP" altLang="en-US" b="0" dirty="0"/>
              <a:t>週間に</a:t>
            </a:r>
            <a:r>
              <a:rPr kumimoji="1" lang="en-US" altLang="ja-JP" b="0" dirty="0"/>
              <a:t>1</a:t>
            </a:r>
            <a:r>
              <a:rPr kumimoji="1" lang="ja-JP" altLang="en-US" b="0" dirty="0"/>
              <a:t>回、妊娠</a:t>
            </a:r>
            <a:r>
              <a:rPr kumimoji="1" lang="en-US" altLang="ja-JP" b="0" dirty="0"/>
              <a:t>36</a:t>
            </a:r>
            <a:r>
              <a:rPr kumimoji="1" lang="ja-JP" altLang="en-US" b="0" dirty="0"/>
              <a:t>週から出産までは週</a:t>
            </a:r>
            <a:r>
              <a:rPr kumimoji="1" lang="en-US" altLang="ja-JP" b="0" dirty="0"/>
              <a:t>1</a:t>
            </a:r>
            <a:r>
              <a:rPr kumimoji="1" lang="ja-JP" altLang="en-US" b="0" dirty="0"/>
              <a:t>回、全部で</a:t>
            </a:r>
            <a:r>
              <a:rPr kumimoji="1" lang="en-US" altLang="ja-JP" b="0" dirty="0"/>
              <a:t>14</a:t>
            </a:r>
            <a:r>
              <a:rPr kumimoji="1" lang="ja-JP" altLang="en-US" b="0" dirty="0"/>
              <a:t>回程度の健診を行い、お母さんの健康状態と、赤ちゃんの発育をチェックします。</a:t>
            </a:r>
          </a:p>
          <a:p>
            <a:endParaRPr kumimoji="1" lang="ja-JP" altLang="en-US" b="0"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16</a:t>
            </a:fld>
            <a:endParaRPr kumimoji="1" lang="ja-JP" altLang="en-US"/>
          </a:p>
        </p:txBody>
      </p:sp>
    </p:spTree>
    <p:extLst>
      <p:ext uri="{BB962C8B-B14F-4D97-AF65-F5344CB8AC3E}">
        <p14:creationId xmlns:p14="http://schemas.microsoft.com/office/powerpoint/2010/main" val="2309064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a:t>【</a:t>
            </a:r>
            <a:r>
              <a:rPr kumimoji="1" lang="ja-JP" altLang="en-US" baseline="0" dirty="0"/>
              <a:t>中学生対象説明</a:t>
            </a:r>
            <a:r>
              <a:rPr kumimoji="1" lang="en-US" altLang="ja-JP" baseline="0" dirty="0"/>
              <a:t>】</a:t>
            </a:r>
          </a:p>
          <a:p>
            <a:r>
              <a:rPr kumimoji="1" lang="ja-JP" altLang="en-US" baseline="0" dirty="0"/>
              <a:t>現在は、４</a:t>
            </a:r>
            <a:r>
              <a:rPr kumimoji="1" lang="en-US" altLang="ja-JP" baseline="0" dirty="0"/>
              <a:t>D</a:t>
            </a:r>
            <a:r>
              <a:rPr kumimoji="1" lang="ja-JP" altLang="en-US" baseline="0" dirty="0"/>
              <a:t>超音波断層装置という医療機器で、子宮の中にいる赤ちゃんが動いている様子を立体的に観察することができます。</a:t>
            </a:r>
          </a:p>
          <a:p>
            <a:r>
              <a:rPr kumimoji="1" lang="ja-JP" altLang="en-US" baseline="0" dirty="0"/>
              <a:t>この写真はその４</a:t>
            </a:r>
            <a:r>
              <a:rPr kumimoji="1" lang="en-US" altLang="ja-JP" baseline="0" dirty="0"/>
              <a:t>D</a:t>
            </a:r>
            <a:r>
              <a:rPr kumimoji="1" lang="ja-JP" altLang="en-US" baseline="0" dirty="0"/>
              <a:t>超音波で見た初期と中期の胎児です。</a:t>
            </a:r>
          </a:p>
          <a:p>
            <a:r>
              <a:rPr kumimoji="1" lang="ja-JP" altLang="en-US" baseline="0" dirty="0"/>
              <a:t>妊娠中期になると指を吸ったり、顔にも表情が認められるようになります。</a:t>
            </a:r>
          </a:p>
          <a:p>
            <a:endParaRPr kumimoji="1" lang="ja-JP" altLang="en-US" baseline="0"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17</a:t>
            </a:fld>
            <a:endParaRPr kumimoji="1" lang="ja-JP" altLang="en-US"/>
          </a:p>
        </p:txBody>
      </p:sp>
    </p:spTree>
    <p:extLst>
      <p:ext uri="{BB962C8B-B14F-4D97-AF65-F5344CB8AC3E}">
        <p14:creationId xmlns:p14="http://schemas.microsoft.com/office/powerpoint/2010/main" val="230472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b="0" dirty="0"/>
              <a:t>出産にかかる時間は、平均すると初産で約</a:t>
            </a:r>
            <a:r>
              <a:rPr kumimoji="1" lang="en-US" altLang="ja-JP" b="0" dirty="0"/>
              <a:t>14</a:t>
            </a:r>
            <a:r>
              <a:rPr kumimoji="1" lang="ja-JP" altLang="en-US" b="0" dirty="0"/>
              <a:t>時間、経産で約</a:t>
            </a:r>
            <a:r>
              <a:rPr kumimoji="1" lang="en-US" altLang="ja-JP" b="0" dirty="0"/>
              <a:t>8</a:t>
            </a:r>
            <a:r>
              <a:rPr kumimoji="1" lang="ja-JP" altLang="en-US" b="0" dirty="0"/>
              <a:t>時間かかります。赤ちゃんの平均体重は約</a:t>
            </a:r>
            <a:r>
              <a:rPr kumimoji="1" lang="en-US" altLang="ja-JP" b="0" dirty="0"/>
              <a:t>3000g</a:t>
            </a:r>
            <a:r>
              <a:rPr kumimoji="1" lang="ja-JP" altLang="en-US" b="0" dirty="0"/>
              <a:t>です。</a:t>
            </a:r>
          </a:p>
          <a:p>
            <a:endParaRPr kumimoji="1" lang="ja-JP" altLang="en-US" b="0"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18</a:t>
            </a:fld>
            <a:endParaRPr kumimoji="1" lang="ja-JP" altLang="en-US"/>
          </a:p>
        </p:txBody>
      </p:sp>
    </p:spTree>
    <p:extLst>
      <p:ext uri="{BB962C8B-B14F-4D97-AF65-F5344CB8AC3E}">
        <p14:creationId xmlns:p14="http://schemas.microsoft.com/office/powerpoint/2010/main" val="1363203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考えてみよう！性的接触（性交）の結果、何が起こると思いますか？</a:t>
            </a:r>
          </a:p>
          <a:p>
            <a:endParaRPr kumimoji="1" lang="ja-JP" altLang="en-US" dirty="0"/>
          </a:p>
          <a:p>
            <a:r>
              <a:rPr kumimoji="1" lang="ja-JP" altLang="en-US" dirty="0"/>
              <a:t>お互いが好きとか嫌いとか、赤ちゃんが欲しいとか欲しくないとかには関係なく、</a:t>
            </a:r>
          </a:p>
          <a:p>
            <a:r>
              <a:rPr kumimoji="1" lang="ja-JP" altLang="en-US" dirty="0"/>
              <a:t>性交をして、精子と卵子が出会えば妊娠する可能性があるということです。 </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19</a:t>
            </a:fld>
            <a:endParaRPr kumimoji="1" lang="ja-JP" altLang="en-US"/>
          </a:p>
        </p:txBody>
      </p:sp>
    </p:spTree>
    <p:extLst>
      <p:ext uri="{BB962C8B-B14F-4D97-AF65-F5344CB8AC3E}">
        <p14:creationId xmlns:p14="http://schemas.microsoft.com/office/powerpoint/2010/main" val="96652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中学生対象説明</a:t>
            </a:r>
            <a:r>
              <a:rPr kumimoji="1" lang="en-US" altLang="ja-JP" dirty="0"/>
              <a:t>】</a:t>
            </a:r>
          </a:p>
          <a:p>
            <a:r>
              <a:rPr kumimoji="1" lang="ja-JP" altLang="en-US" dirty="0"/>
              <a:t>女子の皆さん、もし今、妊娠したら赤ちゃんを産んで育てられますか？</a:t>
            </a:r>
          </a:p>
          <a:p>
            <a:endParaRPr kumimoji="1" lang="ja-JP" altLang="en-US" dirty="0"/>
          </a:p>
          <a:p>
            <a:r>
              <a:rPr kumimoji="1" lang="ja-JP" altLang="en-US" dirty="0"/>
              <a:t>男子の皆さん、もし今、彼女を妊娠させたら産んでもらって一緒に育てていけますか？</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0944288-A7DE-F646-AEDB-2B7F76E543B3}" type="slidenum">
              <a:rPr kumimoji="1" lang="ja-JP" altLang="en-US" smtClean="0"/>
              <a:t>20</a:t>
            </a:fld>
            <a:endParaRPr kumimoji="1" lang="ja-JP" altLang="en-US"/>
          </a:p>
        </p:txBody>
      </p:sp>
    </p:spTree>
    <p:extLst>
      <p:ext uri="{BB962C8B-B14F-4D97-AF65-F5344CB8AC3E}">
        <p14:creationId xmlns:p14="http://schemas.microsoft.com/office/powerpoint/2010/main" val="3578481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ベース_1共通_思春期ってなんだろう">
    <p:spTree>
      <p:nvGrpSpPr>
        <p:cNvPr id="1" name=""/>
        <p:cNvGrpSpPr/>
        <p:nvPr/>
      </p:nvGrpSpPr>
      <p:grpSpPr>
        <a:xfrm>
          <a:off x="0" y="0"/>
          <a:ext cx="0" cy="0"/>
          <a:chOff x="0" y="0"/>
          <a:chExt cx="0" cy="0"/>
        </a:xfrm>
      </p:grpSpPr>
      <p:sp>
        <p:nvSpPr>
          <p:cNvPr id="12" name="Title 1"/>
          <p:cNvSpPr>
            <a:spLocks noGrp="1"/>
          </p:cNvSpPr>
          <p:nvPr>
            <p:ph type="ctrTitle"/>
          </p:nvPr>
        </p:nvSpPr>
        <p:spPr>
          <a:xfrm>
            <a:off x="685800" y="2091426"/>
            <a:ext cx="7772400" cy="2025510"/>
          </a:xfrm>
        </p:spPr>
        <p:txBody>
          <a:bodyPr anchor="ctr"/>
          <a:lstStyle>
            <a:lvl1pPr algn="ctr">
              <a:defRPr sz="6000" b="1">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正方形/長方形 2"/>
          <p:cNvSpPr/>
          <p:nvPr userDrawn="1"/>
        </p:nvSpPr>
        <p:spPr>
          <a:xfrm>
            <a:off x="5773783" y="0"/>
            <a:ext cx="3370217" cy="457200"/>
          </a:xfrm>
          <a:prstGeom prst="rect">
            <a:avLst/>
          </a:prstGeom>
          <a:solidFill>
            <a:srgbClr val="C2D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454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ベース_2共通_扉">
    <p:spTree>
      <p:nvGrpSpPr>
        <p:cNvPr id="1" name=""/>
        <p:cNvGrpSpPr/>
        <p:nvPr/>
      </p:nvGrpSpPr>
      <p:grpSpPr>
        <a:xfrm>
          <a:off x="0" y="0"/>
          <a:ext cx="0" cy="0"/>
          <a:chOff x="0" y="0"/>
          <a:chExt cx="0" cy="0"/>
        </a:xfrm>
      </p:grpSpPr>
      <p:sp>
        <p:nvSpPr>
          <p:cNvPr id="5" name="角丸四角形 4">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タイトルの書式設定</a:t>
            </a:r>
            <a:endParaRPr lang="en-US" dirty="0"/>
          </a:p>
        </p:txBody>
      </p:sp>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3826" y="3268619"/>
            <a:ext cx="1496074" cy="3236586"/>
          </a:xfrm>
          <a:prstGeom prst="rect">
            <a:avLst/>
          </a:prstGeom>
        </p:spPr>
      </p:pic>
    </p:spTree>
    <p:extLst>
      <p:ext uri="{BB962C8B-B14F-4D97-AF65-F5344CB8AC3E}">
        <p14:creationId xmlns:p14="http://schemas.microsoft.com/office/powerpoint/2010/main" val="127861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ベース_3共通_文字のみ">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6"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Content Placeholder 2"/>
          <p:cNvSpPr>
            <a:spLocks noGrp="1"/>
          </p:cNvSpPr>
          <p:nvPr>
            <p:ph idx="1"/>
          </p:nvPr>
        </p:nvSpPr>
        <p:spPr>
          <a:xfrm>
            <a:off x="587375" y="1519372"/>
            <a:ext cx="7969250" cy="4652828"/>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Tree>
    <p:extLst>
      <p:ext uri="{BB962C8B-B14F-4D97-AF65-F5344CB8AC3E}">
        <p14:creationId xmlns:p14="http://schemas.microsoft.com/office/powerpoint/2010/main" val="12668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ベース_3共通_文字頭●">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latin typeface="ＭＳ ゴシック" panose="020B0609070205080204" pitchFamily="49" charset="-128"/>
              <a:ea typeface="ＭＳ ゴシック" panose="020B0609070205080204" pitchFamily="49" charset="-128"/>
            </a:endParaRPr>
          </a:p>
        </p:txBody>
      </p:sp>
      <p:sp>
        <p:nvSpPr>
          <p:cNvPr id="6" name="Content Placeholder 2">
            <a:extLst>
              <a:ext uri="{FF2B5EF4-FFF2-40B4-BE49-F238E27FC236}">
                <a16:creationId xmlns:a16="http://schemas.microsoft.com/office/drawing/2014/main" id="{7E0C6FB1-04CF-94E6-0FE5-F3F746F7C0AB}"/>
              </a:ext>
            </a:extLst>
          </p:cNvPr>
          <p:cNvSpPr>
            <a:spLocks noGrp="1"/>
          </p:cNvSpPr>
          <p:nvPr>
            <p:ph idx="1"/>
          </p:nvPr>
        </p:nvSpPr>
        <p:spPr>
          <a:xfrm>
            <a:off x="587375" y="1519372"/>
            <a:ext cx="7969250" cy="4652828"/>
          </a:xfrm>
          <a:prstGeom prst="rect">
            <a:avLst/>
          </a:prstGeom>
        </p:spPr>
        <p:txBody>
          <a:bodyPr/>
          <a:lstStyle>
            <a:lvl1pPr marL="228600" indent="-228600">
              <a:buClr>
                <a:srgbClr val="C2DA69"/>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113866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ベース_3共通_文字頭● タイトル吹出">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78285885-6D0A-077B-5244-4228AF0F363E}"/>
              </a:ext>
            </a:extLst>
          </p:cNvPr>
          <p:cNvGrpSpPr/>
          <p:nvPr userDrawn="1"/>
        </p:nvGrpSpPr>
        <p:grpSpPr>
          <a:xfrm>
            <a:off x="1260946" y="487136"/>
            <a:ext cx="1963518" cy="647223"/>
            <a:chOff x="1341156" y="487136"/>
            <a:chExt cx="2067180" cy="647223"/>
          </a:xfrm>
          <a:solidFill>
            <a:srgbClr val="004F94"/>
          </a:solidFill>
          <a:effectLst>
            <a:outerShdw blurRad="50800" dist="38100" dir="2700000" algn="tl" rotWithShape="0">
              <a:prstClr val="black">
                <a:alpha val="40000"/>
              </a:prstClr>
            </a:outerShdw>
          </a:effectLst>
        </p:grpSpPr>
        <p:sp>
          <p:nvSpPr>
            <p:cNvPr id="11" name="二等辺三角形 10">
              <a:extLst>
                <a:ext uri="{FF2B5EF4-FFF2-40B4-BE49-F238E27FC236}">
                  <a16:creationId xmlns:a16="http://schemas.microsoft.com/office/drawing/2014/main" id="{CB98284A-02CA-94B1-B4C4-9F8B7C6AFCF7}"/>
                </a:ext>
              </a:extLst>
            </p:cNvPr>
            <p:cNvSpPr/>
            <p:nvPr userDrawn="1"/>
          </p:nvSpPr>
          <p:spPr>
            <a:xfrm rot="17501717">
              <a:off x="1405258" y="620434"/>
              <a:ext cx="252421" cy="38062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0695FFFE-3DFE-D744-406A-488DACCB79F3}"/>
                </a:ext>
              </a:extLst>
            </p:cNvPr>
            <p:cNvSpPr/>
            <p:nvPr userDrawn="1"/>
          </p:nvSpPr>
          <p:spPr>
            <a:xfrm>
              <a:off x="1522759" y="487136"/>
              <a:ext cx="1885577" cy="647223"/>
            </a:xfrm>
            <a:prstGeom prst="flowChartTermina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 name="図 2">
            <a:extLst>
              <a:ext uri="{FF2B5EF4-FFF2-40B4-BE49-F238E27FC236}">
                <a16:creationId xmlns:a16="http://schemas.microsoft.com/office/drawing/2014/main" id="{15288B93-BD34-846B-D5E5-B1F4FD12E2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a:extLst>
              <a:ext uri="{FF2B5EF4-FFF2-40B4-BE49-F238E27FC236}">
                <a16:creationId xmlns:a16="http://schemas.microsoft.com/office/drawing/2014/main" id="{DABCEF71-2D5D-A51D-BAC5-4D4371C297AA}"/>
              </a:ext>
            </a:extLst>
          </p:cNvPr>
          <p:cNvSpPr>
            <a:spLocks noGrp="1"/>
          </p:cNvSpPr>
          <p:nvPr>
            <p:ph type="title"/>
          </p:nvPr>
        </p:nvSpPr>
        <p:spPr>
          <a:xfrm>
            <a:off x="3248526" y="393305"/>
            <a:ext cx="5509089" cy="894748"/>
          </a:xfrm>
        </p:spPr>
        <p:txBody>
          <a:bodyPr>
            <a:normAutofit/>
          </a:bodyPr>
          <a:lstStyle>
            <a:lvl1pPr algn="l">
              <a:defRPr sz="4000" b="1">
                <a:solidFill>
                  <a:schemeClr val="tx1">
                    <a:lumMod val="75000"/>
                    <a:lumOff val="25000"/>
                  </a:schemeClr>
                </a:solidFill>
                <a:latin typeface="ＭＳ ゴシック" panose="020B0609070205080204" pitchFamily="49" charset="-128"/>
                <a:ea typeface="ＭＳ ゴシック" panose="020B0609070205080204" pitchFamily="49" charset="-128"/>
              </a:defRPr>
            </a:lvl1pPr>
          </a:lstStyle>
          <a:p>
            <a:r>
              <a:rPr lang="ja-JP" altLang="en-US" dirty="0"/>
              <a:t>マスター タイトル</a:t>
            </a:r>
            <a:endParaRPr lang="en-US" dirty="0"/>
          </a:p>
        </p:txBody>
      </p:sp>
      <p:sp>
        <p:nvSpPr>
          <p:cNvPr id="5" name="角丸四角形 6">
            <a:extLst>
              <a:ext uri="{FF2B5EF4-FFF2-40B4-BE49-F238E27FC236}">
                <a16:creationId xmlns:a16="http://schemas.microsoft.com/office/drawing/2014/main" id="{4BFAF9D6-0385-A222-D7F1-2C1A8639E9D9}"/>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200"/>
              </a:spcBef>
            </a:pPr>
            <a:endParaRPr kumimoji="1" lang="ja-JP" altLang="en-US" dirty="0"/>
          </a:p>
        </p:txBody>
      </p:sp>
      <p:sp>
        <p:nvSpPr>
          <p:cNvPr id="7" name="Google Shape;565;p19">
            <a:extLst>
              <a:ext uri="{FF2B5EF4-FFF2-40B4-BE49-F238E27FC236}">
                <a16:creationId xmlns:a16="http://schemas.microsoft.com/office/drawing/2014/main" id="{081309B3-AC28-01CC-5614-5A947B7684B5}"/>
              </a:ext>
            </a:extLst>
          </p:cNvPr>
          <p:cNvSpPr txBox="1"/>
          <p:nvPr userDrawn="1"/>
        </p:nvSpPr>
        <p:spPr>
          <a:xfrm>
            <a:off x="1554229" y="520168"/>
            <a:ext cx="1583913" cy="553998"/>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None/>
            </a:pPr>
            <a:r>
              <a:rPr 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rPr>
              <a:t>思春期の</a:t>
            </a:r>
            <a:endParaRPr lang="en-US" alt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endParaRPr>
          </a:p>
          <a:p>
            <a:pPr marL="0" marR="0" lvl="0" indent="0" algn="ctr" rtl="0">
              <a:lnSpc>
                <a:spcPct val="100000"/>
              </a:lnSpc>
              <a:spcBef>
                <a:spcPts val="0"/>
              </a:spcBef>
              <a:spcAft>
                <a:spcPts val="0"/>
              </a:spcAft>
              <a:buNone/>
            </a:pPr>
            <a:r>
              <a:rPr lang="ja-JP" sz="1800" b="1" dirty="0">
                <a:solidFill>
                  <a:schemeClr val="accent2">
                    <a:lumMod val="40000"/>
                    <a:lumOff val="60000"/>
                  </a:schemeClr>
                </a:solidFill>
                <a:latin typeface="ＭＳ ゴシック" panose="020B0609070205080204" pitchFamily="49" charset="-128"/>
                <a:ea typeface="ＭＳ ゴシック" panose="020B0609070205080204" pitchFamily="49" charset="-128"/>
                <a:cs typeface="Arial"/>
                <a:sym typeface="Arial"/>
              </a:rPr>
              <a:t>女の子の場合</a:t>
            </a:r>
            <a:endParaRPr sz="1800" b="1" dirty="0">
              <a:solidFill>
                <a:schemeClr val="accent2">
                  <a:lumMod val="40000"/>
                  <a:lumOff val="60000"/>
                </a:schemeClr>
              </a:solidFill>
              <a:latin typeface="ＭＳ ゴシック" panose="020B0609070205080204" pitchFamily="49" charset="-128"/>
              <a:ea typeface="ＭＳ ゴシック" panose="020B0609070205080204" pitchFamily="49" charset="-128"/>
            </a:endParaRPr>
          </a:p>
        </p:txBody>
      </p:sp>
      <p:sp>
        <p:nvSpPr>
          <p:cNvPr id="2" name="Content Placeholder 2">
            <a:extLst>
              <a:ext uri="{FF2B5EF4-FFF2-40B4-BE49-F238E27FC236}">
                <a16:creationId xmlns:a16="http://schemas.microsoft.com/office/drawing/2014/main" id="{FB0F39F2-F3A0-44C1-EE90-68317315EFBE}"/>
              </a:ext>
            </a:extLst>
          </p:cNvPr>
          <p:cNvSpPr>
            <a:spLocks noGrp="1"/>
          </p:cNvSpPr>
          <p:nvPr>
            <p:ph idx="1"/>
          </p:nvPr>
        </p:nvSpPr>
        <p:spPr>
          <a:xfrm>
            <a:off x="587375" y="1519372"/>
            <a:ext cx="7969250" cy="4652828"/>
          </a:xfrm>
          <a:prstGeom prst="rect">
            <a:avLst/>
          </a:prstGeom>
        </p:spPr>
        <p:txBody>
          <a:bodyPr/>
          <a:lstStyle>
            <a:lvl1pPr marL="228600" indent="-228600">
              <a:buClr>
                <a:srgbClr val="C2DA69"/>
              </a:buClr>
              <a:buFont typeface="Wingdings" panose="05000000000000000000" pitchFamily="2" charset="2"/>
              <a:buChar char="l"/>
              <a:defRPr sz="2400" b="1">
                <a:latin typeface="ＭＳ ゴシック" panose="020B0609070205080204" pitchFamily="49" charset="-128"/>
                <a:ea typeface="ＭＳ ゴシック" panose="020B0609070205080204" pitchFamily="49" charset="-128"/>
              </a:defRPr>
            </a:lvl1pPr>
            <a:lvl2pPr marL="685800" indent="-228600">
              <a:buFont typeface="Wingdings" panose="05000000000000000000" pitchFamily="2" charset="2"/>
              <a:buChar char="l"/>
              <a:defRPr sz="2100"/>
            </a:lvl2pPr>
            <a:lvl3pPr marL="1143000" indent="-228600">
              <a:buFont typeface="Wingdings" panose="05000000000000000000" pitchFamily="2" charset="2"/>
              <a:buChar char="l"/>
              <a:defRPr sz="1800"/>
            </a:lvl3pPr>
            <a:lvl4pPr>
              <a:defRPr sz="1400"/>
            </a:lvl4pPr>
            <a:lvl5pPr>
              <a:defRPr sz="1200"/>
            </a:lvl5pPr>
          </a:lstStyle>
          <a:p>
            <a:pPr lvl="0"/>
            <a:r>
              <a:rPr lang="ja-JP" altLang="en-US" dirty="0"/>
              <a:t>マスター テキストの書式設定</a:t>
            </a:r>
            <a:endParaRPr lang="en-US" altLang="ja-JP" dirty="0"/>
          </a:p>
          <a:p>
            <a:pPr lvl="0"/>
            <a:endParaRPr lang="en-US" dirty="0"/>
          </a:p>
        </p:txBody>
      </p:sp>
    </p:spTree>
    <p:extLst>
      <p:ext uri="{BB962C8B-B14F-4D97-AF65-F5344CB8AC3E}">
        <p14:creationId xmlns:p14="http://schemas.microsoft.com/office/powerpoint/2010/main" val="73982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ベース_4共通_小見出しと図">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5" name="角丸四角形 4">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Content Placeholder 2"/>
          <p:cNvSpPr>
            <a:spLocks noGrp="1"/>
          </p:cNvSpPr>
          <p:nvPr>
            <p:ph idx="1"/>
          </p:nvPr>
        </p:nvSpPr>
        <p:spPr>
          <a:xfrm>
            <a:off x="587375" y="1933312"/>
            <a:ext cx="7969250" cy="4054091"/>
          </a:xfrm>
          <a:prstGeom prst="rect">
            <a:avLst/>
          </a:prstGeom>
        </p:spPr>
        <p:txBody>
          <a:bodyPr/>
          <a:lstStyle>
            <a:lvl1pPr>
              <a:defRPr sz="2400" b="1">
                <a:latin typeface="ＭＳ ゴシック" panose="020B0609070205080204" pitchFamily="49" charset="-128"/>
                <a:ea typeface="ＭＳ ゴシック" panose="020B0609070205080204" pitchFamily="49" charset="-128"/>
              </a:defRPr>
            </a:lvl1pPr>
            <a:lvl2pPr>
              <a:defRPr sz="2100">
                <a:latin typeface="ＭＳ ゴシック" panose="020B0609070205080204" pitchFamily="49" charset="-128"/>
                <a:ea typeface="ＭＳ ゴシック" panose="020B0609070205080204" pitchFamily="49" charset="-128"/>
              </a:defRPr>
            </a:lvl2pPr>
            <a:lvl3pPr>
              <a:defRPr sz="1800">
                <a:latin typeface="ＭＳ ゴシック" panose="020B0609070205080204" pitchFamily="49" charset="-128"/>
                <a:ea typeface="ＭＳ ゴシック" panose="020B0609070205080204" pitchFamily="49" charset="-128"/>
              </a:defRPr>
            </a:lvl3pPr>
            <a:lvl4pPr>
              <a:defRPr sz="14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endParaRPr lang="en-US" dirty="0"/>
          </a:p>
        </p:txBody>
      </p:sp>
      <p:sp>
        <p:nvSpPr>
          <p:cNvPr id="10" name="コンテンツ プレースホルダー 4">
            <a:extLst>
              <a:ext uri="{FF2B5EF4-FFF2-40B4-BE49-F238E27FC236}">
                <a16:creationId xmlns:a16="http://schemas.microsoft.com/office/drawing/2014/main" id="{4043363E-E847-3673-8322-45BC4ECAE783}"/>
              </a:ext>
            </a:extLst>
          </p:cNvPr>
          <p:cNvSpPr>
            <a:spLocks noGrp="1"/>
          </p:cNvSpPr>
          <p:nvPr>
            <p:ph idx="10" hasCustomPrompt="1"/>
          </p:nvPr>
        </p:nvSpPr>
        <p:spPr>
          <a:xfrm>
            <a:off x="493591" y="1417256"/>
            <a:ext cx="8187950" cy="444546"/>
          </a:xfrm>
          <a:prstGeom prst="roundRect">
            <a:avLst/>
          </a:prstGeom>
          <a:noFill/>
        </p:spPr>
        <p:txBody>
          <a:bodyPr anchor="ctr"/>
          <a:lstStyle>
            <a:lvl1pPr marL="0" indent="0" algn="ctr">
              <a:lnSpc>
                <a:spcPct val="100000"/>
              </a:lnSpc>
              <a:buFontTx/>
              <a:buNone/>
              <a:defRPr sz="2400" b="1">
                <a:solidFill>
                  <a:srgbClr val="EB6161"/>
                </a:solidFill>
                <a:latin typeface="ＭＳ ゴシック" panose="020B0609070205080204" pitchFamily="49" charset="-128"/>
                <a:ea typeface="ＭＳ ゴシック" panose="020B0609070205080204" pitchFamily="49" charset="-128"/>
              </a:defRPr>
            </a:lvl1pPr>
          </a:lstStyle>
          <a:p>
            <a:r>
              <a:rPr lang="ja-JP" altLang="en-US" dirty="0"/>
              <a:t>小見出し</a:t>
            </a:r>
          </a:p>
        </p:txBody>
      </p:sp>
      <p:sp>
        <p:nvSpPr>
          <p:cNvPr id="12" name="Title 1">
            <a:extLst>
              <a:ext uri="{FF2B5EF4-FFF2-40B4-BE49-F238E27FC236}">
                <a16:creationId xmlns:a16="http://schemas.microsoft.com/office/drawing/2014/main" id="{AF0EED5C-63BE-75EF-8DD5-2C7770D732C6}"/>
              </a:ext>
            </a:extLst>
          </p:cNvPr>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15" name="テキスト プレースホルダー 11">
            <a:extLst>
              <a:ext uri="{FF2B5EF4-FFF2-40B4-BE49-F238E27FC236}">
                <a16:creationId xmlns:a16="http://schemas.microsoft.com/office/drawing/2014/main" id="{8972AB82-6F01-C734-6148-3203C904D1E0}"/>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89571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あり">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44" y="281211"/>
            <a:ext cx="1583913" cy="2072287"/>
          </a:xfrm>
          <a:prstGeom prst="rect">
            <a:avLst/>
          </a:prstGeom>
        </p:spPr>
      </p:pic>
      <p:sp>
        <p:nvSpPr>
          <p:cNvPr id="4" name="Title 1"/>
          <p:cNvSpPr>
            <a:spLocks noGrp="1"/>
          </p:cNvSpPr>
          <p:nvPr>
            <p:ph type="title"/>
          </p:nvPr>
        </p:nvSpPr>
        <p:spPr>
          <a:xfrm>
            <a:off x="1408148" y="393305"/>
            <a:ext cx="7349467" cy="894748"/>
          </a:xfrm>
        </p:spPr>
        <p:txBody>
          <a:bodyPr>
            <a:normAutofit/>
          </a:bodyPr>
          <a:lstStyle>
            <a:lvl1pPr algn="l">
              <a:defRPr sz="4000">
                <a:solidFill>
                  <a:schemeClr val="tx1">
                    <a:lumMod val="75000"/>
                    <a:lumOff val="25000"/>
                  </a:schemeClr>
                </a:solidFill>
              </a:defRPr>
            </a:lvl1pPr>
          </a:lstStyle>
          <a:p>
            <a:r>
              <a:rPr lang="ja-JP" altLang="en-US" dirty="0"/>
              <a:t>マスター タイトルの書式設定</a:t>
            </a:r>
            <a:endParaRPr lang="en-US" dirty="0"/>
          </a:p>
        </p:txBody>
      </p:sp>
      <p:sp>
        <p:nvSpPr>
          <p:cNvPr id="7" name="角丸四角形 6">
            <a:extLst>
              <a:ext uri="{FF2B5EF4-FFF2-40B4-BE49-F238E27FC236}">
                <a16:creationId xmlns:a16="http://schemas.microsoft.com/office/drawing/2014/main" id="{0E6F7A23-FB98-87F1-4704-4BB576C68E2B}"/>
              </a:ext>
            </a:extLst>
          </p:cNvPr>
          <p:cNvSpPr/>
          <p:nvPr userDrawn="1"/>
        </p:nvSpPr>
        <p:spPr>
          <a:xfrm>
            <a:off x="322400" y="1288053"/>
            <a:ext cx="8499200" cy="5122739"/>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FontTx/>
              <a:buNone/>
            </a:pPr>
            <a:endParaRPr kumimoji="1" lang="ja-JP" altLang="en-US" dirty="0"/>
          </a:p>
        </p:txBody>
      </p:sp>
      <p:sp>
        <p:nvSpPr>
          <p:cNvPr id="6" name="Content Placeholder 2"/>
          <p:cNvSpPr>
            <a:spLocks noGrp="1"/>
          </p:cNvSpPr>
          <p:nvPr>
            <p:ph idx="1"/>
          </p:nvPr>
        </p:nvSpPr>
        <p:spPr>
          <a:xfrm>
            <a:off x="587375" y="1524000"/>
            <a:ext cx="7969250" cy="4459834"/>
          </a:xfrm>
          <a:prstGeom prst="rect">
            <a:avLst/>
          </a:prstGeom>
        </p:spPr>
        <p:txBody>
          <a:bodyPr/>
          <a:lstStyle>
            <a:lvl1pPr marL="0" indent="0">
              <a:buFontTx/>
              <a:buNone/>
              <a:defRPr sz="2200">
                <a:latin typeface="ＭＳ ゴシック" panose="020B0609070205080204" pitchFamily="49" charset="-128"/>
                <a:ea typeface="ＭＳ ゴシック" panose="020B0609070205080204" pitchFamily="49" charset="-128"/>
              </a:defRPr>
            </a:lvl1pPr>
            <a:lvl2pPr>
              <a:defRPr sz="1800"/>
            </a:lvl2pPr>
            <a:lvl3pPr>
              <a:defRPr sz="1600"/>
            </a:lvl3pPr>
            <a:lvl4pPr>
              <a:defRPr sz="1400"/>
            </a:lvl4pPr>
            <a:lvl5pPr>
              <a:defRPr sz="1200"/>
            </a:lvl5pPr>
          </a:lstStyle>
          <a:p>
            <a:pPr lvl="0"/>
            <a:endParaRPr lang="en-US" dirty="0"/>
          </a:p>
        </p:txBody>
      </p:sp>
      <p:sp>
        <p:nvSpPr>
          <p:cNvPr id="13" name="テキスト プレースホルダー 11">
            <a:extLst>
              <a:ext uri="{FF2B5EF4-FFF2-40B4-BE49-F238E27FC236}">
                <a16:creationId xmlns:a16="http://schemas.microsoft.com/office/drawing/2014/main" id="{E9287375-B72B-BA68-9C5A-C9FD14AD2308}"/>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114694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ベース_5共通_図のみ_タイトルなし">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1">
            <a:extLst>
              <a:ext uri="{FF2B5EF4-FFF2-40B4-BE49-F238E27FC236}">
                <a16:creationId xmlns:a16="http://schemas.microsoft.com/office/drawing/2014/main" id="{1930FD45-466D-33E9-6BF2-F158C3CE7DB9}"/>
              </a:ext>
            </a:extLst>
          </p:cNvPr>
          <p:cNvSpPr>
            <a:spLocks noGrp="1"/>
          </p:cNvSpPr>
          <p:nvPr>
            <p:ph type="body" sz="quarter" idx="11" hasCustomPrompt="1"/>
          </p:nvPr>
        </p:nvSpPr>
        <p:spPr>
          <a:xfrm>
            <a:off x="4008063" y="6037281"/>
            <a:ext cx="4673478" cy="254204"/>
          </a:xfrm>
          <a:prstGeom prst="rect">
            <a:avLst/>
          </a:prstGeom>
        </p:spPr>
        <p:txBody>
          <a:bodyPr/>
          <a:lstStyle>
            <a:lvl1pPr marL="0" indent="0" algn="r">
              <a:buFontTx/>
              <a:buNone/>
              <a:defRPr sz="1200">
                <a:latin typeface="ＭＳ ゴシック" panose="020B0609070205080204" pitchFamily="49" charset="-128"/>
                <a:ea typeface="ＭＳ ゴシック" panose="020B0609070205080204" pitchFamily="49" charset="-128"/>
              </a:defRPr>
            </a:lvl1pPr>
            <a:lvl2pPr marL="457200" indent="0" algn="r">
              <a:buFontTx/>
              <a:buNone/>
              <a:defRPr sz="1200"/>
            </a:lvl2pPr>
            <a:lvl3pPr marL="914400" indent="0" algn="r">
              <a:buFontTx/>
              <a:buNone/>
              <a:defRPr sz="1200"/>
            </a:lvl3pPr>
            <a:lvl4pPr marL="1371600" indent="0" algn="r">
              <a:buFontTx/>
              <a:buNone/>
              <a:defRPr sz="1200"/>
            </a:lvl4pPr>
            <a:lvl5pPr marL="1828800" indent="0" algn="r">
              <a:buFontTx/>
              <a:buNone/>
              <a:defRPr sz="1200"/>
            </a:lvl5pPr>
          </a:lstStyle>
          <a:p>
            <a:pPr lvl="0"/>
            <a:r>
              <a:rPr kumimoji="1" lang="ja-JP" altLang="en-US" dirty="0"/>
              <a:t>出典：■■■■■■■</a:t>
            </a:r>
          </a:p>
        </p:txBody>
      </p:sp>
    </p:spTree>
    <p:extLst>
      <p:ext uri="{BB962C8B-B14F-4D97-AF65-F5344CB8AC3E}">
        <p14:creationId xmlns:p14="http://schemas.microsoft.com/office/powerpoint/2010/main" val="42819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ベース_共通_考えてみよう">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0E6F7A23-FB98-87F1-4704-4BB576C68E2B}"/>
              </a:ext>
            </a:extLst>
          </p:cNvPr>
          <p:cNvSpPr/>
          <p:nvPr userDrawn="1"/>
        </p:nvSpPr>
        <p:spPr>
          <a:xfrm>
            <a:off x="322400" y="447209"/>
            <a:ext cx="8499200" cy="5963583"/>
          </a:xfrm>
          <a:prstGeom prst="roundRect">
            <a:avLst>
              <a:gd name="adj" fmla="val 2461"/>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itle 1"/>
          <p:cNvSpPr>
            <a:spLocks noGrp="1"/>
          </p:cNvSpPr>
          <p:nvPr>
            <p:ph type="ctrTitle"/>
          </p:nvPr>
        </p:nvSpPr>
        <p:spPr>
          <a:xfrm>
            <a:off x="685800" y="2091426"/>
            <a:ext cx="7772400" cy="2025510"/>
          </a:xfrm>
        </p:spPr>
        <p:txBody>
          <a:bodyPr anchor="ctr"/>
          <a:lstStyle>
            <a:lvl1pPr algn="ctr">
              <a:defRPr sz="6000"/>
            </a:lvl1pPr>
          </a:lstStyle>
          <a:p>
            <a:r>
              <a:rPr lang="ja-JP" altLang="en-US" dirty="0"/>
              <a:t>マスター タイトル</a:t>
            </a:r>
            <a:endParaRPr lang="en-US" dirty="0"/>
          </a:p>
        </p:txBody>
      </p:sp>
      <p:pic>
        <p:nvPicPr>
          <p:cNvPr id="8" name="図 7" descr="アイコン&#10;&#10;自動的に生成された説明">
            <a:extLst>
              <a:ext uri="{FF2B5EF4-FFF2-40B4-BE49-F238E27FC236}">
                <a16:creationId xmlns:a16="http://schemas.microsoft.com/office/drawing/2014/main" id="{0B3725E0-192E-85A3-8B5F-466ECE49C29D}"/>
              </a:ext>
            </a:extLst>
          </p:cNvPr>
          <p:cNvPicPr>
            <a:picLocks noChangeAspect="1"/>
          </p:cNvPicPr>
          <p:nvPr userDrawn="1"/>
        </p:nvPicPr>
        <p:blipFill>
          <a:blip r:embed="rId2"/>
          <a:stretch>
            <a:fillRect/>
          </a:stretch>
        </p:blipFill>
        <p:spPr>
          <a:xfrm rot="2792611">
            <a:off x="7786049" y="3203855"/>
            <a:ext cx="1068495" cy="1257053"/>
          </a:xfrm>
          <a:prstGeom prst="rect">
            <a:avLst/>
          </a:prstGeom>
        </p:spPr>
      </p:pic>
      <p:pic>
        <p:nvPicPr>
          <p:cNvPr id="10" name="図 9" descr="おもちゃの人形と人の絵&#10;&#10;低い精度で自動的に生成された説明">
            <a:extLst>
              <a:ext uri="{FF2B5EF4-FFF2-40B4-BE49-F238E27FC236}">
                <a16:creationId xmlns:a16="http://schemas.microsoft.com/office/drawing/2014/main" id="{EDCEC7F5-79C4-A0C6-7BB4-12203A647F8A}"/>
              </a:ext>
            </a:extLst>
          </p:cNvPr>
          <p:cNvPicPr>
            <a:picLocks noChangeAspect="1"/>
          </p:cNvPicPr>
          <p:nvPr userDrawn="1"/>
        </p:nvPicPr>
        <p:blipFill>
          <a:blip r:embed="rId3"/>
          <a:stretch>
            <a:fillRect/>
          </a:stretch>
        </p:blipFill>
        <p:spPr>
          <a:xfrm>
            <a:off x="5795010" y="4071262"/>
            <a:ext cx="2941093" cy="24448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680514C-E95A-BCCE-D02C-686AFF1470F7}"/>
              </a:ext>
            </a:extLst>
          </p:cNvPr>
          <p:cNvSpPr txBox="1"/>
          <p:nvPr userDrawn="1"/>
        </p:nvSpPr>
        <p:spPr>
          <a:xfrm>
            <a:off x="2253699" y="5460973"/>
            <a:ext cx="4572000" cy="369332"/>
          </a:xfrm>
          <a:prstGeom prst="rect">
            <a:avLst/>
          </a:prstGeom>
          <a:noFill/>
        </p:spPr>
        <p:txBody>
          <a:bodyPr wrap="square">
            <a:spAutoFit/>
          </a:bodyPr>
          <a:lstStyle/>
          <a:p>
            <a:pPr algn="ctr"/>
            <a:r>
              <a:rPr lang="en-US" altLang="ja-JP" sz="1800" b="1" dirty="0">
                <a:solidFill>
                  <a:schemeClr val="tx1">
                    <a:lumMod val="75000"/>
                    <a:lumOff val="25000"/>
                  </a:schemeClr>
                </a:solidFill>
                <a:latin typeface="ＭＳ ゴシック" panose="020B0609070205080204" pitchFamily="49" charset="-128"/>
                <a:ea typeface="ＭＳ ゴシック" panose="020B0609070205080204" pitchFamily="49" charset="-128"/>
              </a:rPr>
              <a:t>2024.6</a:t>
            </a:r>
          </a:p>
        </p:txBody>
      </p:sp>
      <p:sp>
        <p:nvSpPr>
          <p:cNvPr id="7" name="サブタイトル 6">
            <a:extLst>
              <a:ext uri="{FF2B5EF4-FFF2-40B4-BE49-F238E27FC236}">
                <a16:creationId xmlns:a16="http://schemas.microsoft.com/office/drawing/2014/main" id="{01971FB8-1309-D1CF-D704-3B1920E429CA}"/>
              </a:ext>
            </a:extLst>
          </p:cNvPr>
          <p:cNvSpPr txBox="1">
            <a:spLocks/>
          </p:cNvSpPr>
          <p:nvPr userDrawn="1"/>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Tree>
    <p:extLst>
      <p:ext uri="{BB962C8B-B14F-4D97-AF65-F5344CB8AC3E}">
        <p14:creationId xmlns:p14="http://schemas.microsoft.com/office/powerpoint/2010/main" val="201648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E395A1F6-DB82-0F67-19B7-79548D7E3A4E}"/>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妊娠・出産</a:t>
            </a:r>
          </a:p>
        </p:txBody>
      </p:sp>
    </p:spTree>
    <p:extLst>
      <p:ext uri="{BB962C8B-B14F-4D97-AF65-F5344CB8AC3E}">
        <p14:creationId xmlns:p14="http://schemas.microsoft.com/office/powerpoint/2010/main" val="4028722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513042-A253-8346-7BF3-867EB5CA77E1}"/>
              </a:ext>
            </a:extLst>
          </p:cNvPr>
          <p:cNvSpPr/>
          <p:nvPr userDrawn="1"/>
        </p:nvSpPr>
        <p:spPr>
          <a:xfrm>
            <a:off x="0" y="0"/>
            <a:ext cx="9144000" cy="6858000"/>
          </a:xfrm>
          <a:prstGeom prst="rect">
            <a:avLst/>
          </a:prstGeom>
          <a:solidFill>
            <a:srgbClr val="C2DA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8" name="Footer Placeholder 4"/>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latin typeface="ＭＳ ゴシック" panose="020B0609070205080204" pitchFamily="49" charset="-128"/>
                <a:ea typeface="ＭＳ ゴシック" panose="020B0609070205080204" pitchFamily="49" charset="-128"/>
              </a:rPr>
              <a:t>妊娠・出産</a:t>
            </a:r>
          </a:p>
        </p:txBody>
      </p:sp>
      <p:sp>
        <p:nvSpPr>
          <p:cNvPr id="19" name="Footer Placeholder 4"/>
          <p:cNvSpPr txBox="1">
            <a:spLocks/>
          </p:cNvSpPr>
          <p:nvPr userDrawn="1"/>
        </p:nvSpPr>
        <p:spPr>
          <a:xfrm>
            <a:off x="5817230"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200" b="1" dirty="0">
                <a:solidFill>
                  <a:srgbClr val="007406"/>
                </a:solidFill>
                <a:latin typeface="ＭＳ ゴシック" panose="020B0609070205080204" pitchFamily="49" charset="-128"/>
                <a:ea typeface="ＭＳ ゴシック" panose="020B0609070205080204" pitchFamily="49" charset="-128"/>
              </a:rPr>
              <a:t>思春期って何だろう？ 性って何だろう？</a:t>
            </a:r>
          </a:p>
        </p:txBody>
      </p:sp>
      <p:sp>
        <p:nvSpPr>
          <p:cNvPr id="30" name="Google Shape;11;p23"/>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ja-JP" sz="1000" b="1" i="0" u="none" strike="noStrike" cap="none">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a:t>
            </a:fld>
            <a:endParaRPr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endParaRPr>
          </a:p>
        </p:txBody>
      </p:sp>
      <p:sp>
        <p:nvSpPr>
          <p:cNvPr id="33" name="Google Shape;10;p23"/>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日本産婦人科医会</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a:t>
            </a:r>
            <a:r>
              <a:rPr 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思春期・性</a:t>
            </a:r>
            <a:r>
              <a:rPr lang="en-US" altLang="ja-JP" sz="1000" b="1" i="0" u="none" strike="noStrike" cap="none" dirty="0">
                <a:solidFill>
                  <a:schemeClr val="tx1">
                    <a:lumMod val="65000"/>
                    <a:lumOff val="35000"/>
                  </a:schemeClr>
                </a:solidFill>
                <a:latin typeface="ＭＳ ゴシック" panose="020B0609070205080204" pitchFamily="49" charset="-128"/>
                <a:ea typeface="ＭＳ ゴシック" panose="020B0609070205080204" pitchFamily="49" charset="-128"/>
                <a:cs typeface="Arial"/>
                <a:sym typeface="Arial"/>
              </a:rPr>
              <a:t> 3-</a:t>
            </a:r>
            <a:endParaRPr sz="1000" b="1" dirty="0">
              <a:solidFill>
                <a:schemeClr val="tx1">
                  <a:lumMod val="65000"/>
                  <a:lumOff val="35000"/>
                </a:schemeClr>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119222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3" r:id="rId4"/>
    <p:sldLayoutId id="2147483684" r:id="rId5"/>
    <p:sldLayoutId id="2147483682" r:id="rId6"/>
    <p:sldLayoutId id="2147483677" r:id="rId7"/>
    <p:sldLayoutId id="2147483661" r:id="rId8"/>
    <p:sldLayoutId id="2147483674" r:id="rId9"/>
  </p:sldLayoutIdLst>
  <p:hf sldNum="0" hdr="0" dt="0"/>
  <p:txStyles>
    <p:titleStyle>
      <a:lvl1pPr algn="l" defTabSz="914400" rtl="0" eaLnBrk="1" latinLnBrk="0" hangingPunct="1">
        <a:lnSpc>
          <a:spcPct val="90000"/>
        </a:lnSpc>
        <a:spcBef>
          <a:spcPct val="0"/>
        </a:spcBef>
        <a:buNone/>
        <a:defRPr kumimoji="1" sz="4000" b="1" kern="1200" spc="-100" baseline="0">
          <a:solidFill>
            <a:schemeClr val="tx1">
              <a:lumMod val="75000"/>
              <a:lumOff val="25000"/>
            </a:schemeClr>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E1DB39A9-27C4-7B43-6626-59329C0EFC02}"/>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4744E0A9-3FF0-6D19-8E00-9AF0C4DD0AE7}"/>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3-</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
        <p:nvSpPr>
          <p:cNvPr id="4" name="Footer Placeholder 4">
            <a:extLst>
              <a:ext uri="{FF2B5EF4-FFF2-40B4-BE49-F238E27FC236}">
                <a16:creationId xmlns:a16="http://schemas.microsoft.com/office/drawing/2014/main" id="{3FDEE50B-E4CE-2429-E0B0-EAC445CF07BD}"/>
              </a:ext>
            </a:extLst>
          </p:cNvPr>
          <p:cNvSpPr txBox="1">
            <a:spLocks/>
          </p:cNvSpPr>
          <p:nvPr userDrawn="1"/>
        </p:nvSpPr>
        <p:spPr>
          <a:xfrm>
            <a:off x="246245" y="89605"/>
            <a:ext cx="3086100" cy="308488"/>
          </a:xfrm>
          <a:prstGeom prst="rect">
            <a:avLst/>
          </a:prstGeom>
          <a:noFill/>
        </p:spPr>
        <p:txBody>
          <a:bodyPr vert="horz" lIns="91440" tIns="45720" rIns="91440" bIns="45720" rtlCol="0" anchor="ctr"/>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1200" b="1" dirty="0">
                <a:solidFill>
                  <a:prstClr val="black">
                    <a:lumMod val="75000"/>
                    <a:lumOff val="25000"/>
                  </a:prstClr>
                </a:solidFill>
                <a:latin typeface="ＭＳ ゴシック" panose="020B0609070205080204" pitchFamily="49" charset="-128"/>
                <a:ea typeface="ＭＳ ゴシック" panose="020B0609070205080204" pitchFamily="49" charset="-128"/>
              </a:rPr>
              <a:t>妊娠・出産</a:t>
            </a:r>
          </a:p>
        </p:txBody>
      </p:sp>
    </p:spTree>
    <p:extLst>
      <p:ext uri="{BB962C8B-B14F-4D97-AF65-F5344CB8AC3E}">
        <p14:creationId xmlns:p14="http://schemas.microsoft.com/office/powerpoint/2010/main" val="452436996"/>
      </p:ext>
    </p:extLst>
  </p:cSld>
  <p:clrMap bg1="lt1" tx1="dk1" bg2="lt2" tx2="dk2" accent1="accent1" accent2="accent2" accent3="accent3" accent4="accent4" accent5="accent5" accent6="accent6" hlink="hlink" folHlink="folHlink"/>
  <p:sldLayoutIdLst>
    <p:sldLayoutId id="2147483673" r:id="rId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1;p23">
            <a:extLst>
              <a:ext uri="{FF2B5EF4-FFF2-40B4-BE49-F238E27FC236}">
                <a16:creationId xmlns:a16="http://schemas.microsoft.com/office/drawing/2014/main" id="{2C61C1E2-9B3D-3BBE-283D-C487CBBBA55D}"/>
              </a:ext>
            </a:extLst>
          </p:cNvPr>
          <p:cNvSpPr txBox="1"/>
          <p:nvPr userDrawn="1"/>
        </p:nvSpPr>
        <p:spPr>
          <a:xfrm>
            <a:off x="8705192" y="6531537"/>
            <a:ext cx="218008" cy="153888"/>
          </a:xfrm>
          <a:prstGeom prst="rect">
            <a:avLst/>
          </a:prstGeom>
          <a:noFill/>
          <a:ln>
            <a:noFill/>
          </a:ln>
        </p:spPr>
        <p:txBody>
          <a:bodyPr spcFirstLastPara="1" wrap="square" lIns="0" tIns="0" rIns="0" bIns="0" anchor="ctr" anchorCtr="0">
            <a:spAutoFit/>
          </a:bodyPr>
          <a:lstStyle/>
          <a:p>
            <a:fld id="{00000000-1234-1234-1234-123412341234}" type="slidenum">
              <a:rPr lang="en-US" altLang="ja-JP" sz="1000" b="1">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rPr>
              <a:pPr/>
              <a:t>‹#›</a:t>
            </a:fld>
            <a:endParaRPr sz="1000" b="1" dirty="0">
              <a:solidFill>
                <a:prstClr val="black">
                  <a:lumMod val="65000"/>
                  <a:lumOff val="35000"/>
                </a:prstClr>
              </a:solidFill>
              <a:latin typeface="ＭＳ ゴシック" panose="020B0609070205080204" pitchFamily="49" charset="-128"/>
              <a:ea typeface="ＭＳ ゴシック" panose="020B0609070205080204" pitchFamily="49" charset="-128"/>
              <a:cs typeface="Arial"/>
              <a:sym typeface="Arial"/>
            </a:endParaRPr>
          </a:p>
        </p:txBody>
      </p:sp>
      <p:sp>
        <p:nvSpPr>
          <p:cNvPr id="3" name="Google Shape;10;p23">
            <a:extLst>
              <a:ext uri="{FF2B5EF4-FFF2-40B4-BE49-F238E27FC236}">
                <a16:creationId xmlns:a16="http://schemas.microsoft.com/office/drawing/2014/main" id="{54C26EEE-6A87-C17B-5F34-8B670B23A199}"/>
              </a:ext>
            </a:extLst>
          </p:cNvPr>
          <p:cNvSpPr txBox="1"/>
          <p:nvPr userDrawn="1"/>
        </p:nvSpPr>
        <p:spPr>
          <a:xfrm>
            <a:off x="5405123" y="6531537"/>
            <a:ext cx="3275154" cy="153888"/>
          </a:xfrm>
          <a:prstGeom prst="rect">
            <a:avLst/>
          </a:prstGeom>
          <a:noFill/>
          <a:ln>
            <a:noFill/>
          </a:ln>
        </p:spPr>
        <p:txBody>
          <a:bodyPr spcFirstLastPara="1" wrap="square" lIns="0" tIns="0" rIns="0" bIns="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日本産婦人科医会</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a:t>
            </a:r>
            <a:r>
              <a:rPr kumimoji="0" lang="ja-JP" altLang="en-US"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思春期・性</a:t>
            </a:r>
            <a:r>
              <a:rPr kumimoji="0" lang="en-US" altLang="ja-JP"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cs typeface="Arial"/>
                <a:sym typeface="Arial"/>
              </a:rPr>
              <a:t> 3-</a:t>
            </a:r>
            <a:endParaRPr kumimoji="0" sz="1000" b="1" i="0" u="none" strike="noStrike" kern="0" cap="none" spc="0" normalizeH="0" baseline="0" noProof="0" dirty="0">
              <a:ln>
                <a:noFill/>
              </a:ln>
              <a:solidFill>
                <a:prstClr val="black">
                  <a:lumMod val="65000"/>
                  <a:lumOff val="35000"/>
                </a:prstClr>
              </a:solidFill>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3521611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mj-lt"/>
        <a:buNone/>
        <a:defRPr kumimoji="1" sz="2000" b="1" kern="1200">
          <a:solidFill>
            <a:schemeClr val="tx1">
              <a:lumMod val="75000"/>
              <a:lumOff val="25000"/>
            </a:schemeClr>
          </a:solidFill>
          <a:latin typeface="HGｺﾞｼｯｸE" panose="020B0909000000000000" pitchFamily="49" charset="-128"/>
          <a:ea typeface="HGｺﾞｼｯｸE" panose="020B0909000000000000"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ｺﾞｼｯｸE" panose="020B0909000000000000" pitchFamily="49" charset="-128"/>
          <a:ea typeface="HGｺﾞｼｯｸE" panose="020B0909000000000000"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ｺﾞｼｯｸE" panose="020B0909000000000000" pitchFamily="49" charset="-128"/>
          <a:ea typeface="HGｺﾞｼｯｸE" panose="020B0909000000000000"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ｺﾞｼｯｸE" panose="020B0909000000000000" pitchFamily="49" charset="-128"/>
          <a:ea typeface="HGｺﾞｼｯｸE" panose="020B0909000000000000"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0BAEBF19-7C15-60B3-19DF-63810F1EF8F1}"/>
              </a:ext>
            </a:extLst>
          </p:cNvPr>
          <p:cNvSpPr>
            <a:spLocks noGrp="1"/>
          </p:cNvSpPr>
          <p:nvPr>
            <p:ph type="ctrTitle"/>
          </p:nvPr>
        </p:nvSpPr>
        <p:spPr>
          <a:xfrm>
            <a:off x="685800" y="2091426"/>
            <a:ext cx="7772400" cy="2025510"/>
          </a:xfrm>
        </p:spPr>
        <p:txBody>
          <a:bodyPr>
            <a:normAutofit/>
          </a:bodyPr>
          <a:lstStyle/>
          <a:p>
            <a:r>
              <a:rPr lang="ja-JP" altLang="en-US" b="1" dirty="0"/>
              <a:t>思春期</a:t>
            </a:r>
            <a:r>
              <a:rPr lang="ja-JP" altLang="en-US" b="1" spc="-700" dirty="0"/>
              <a:t>っ</a:t>
            </a:r>
            <a:r>
              <a:rPr lang="ja-JP" altLang="en-US" b="1" dirty="0"/>
              <a:t>て何だろ</a:t>
            </a:r>
            <a:r>
              <a:rPr lang="ja-JP" altLang="en-US" b="1" spc="-700" dirty="0"/>
              <a:t>う</a:t>
            </a:r>
            <a:r>
              <a:rPr lang="ja-JP" altLang="en-US" b="1" dirty="0"/>
              <a:t>？性</a:t>
            </a:r>
            <a:r>
              <a:rPr lang="ja-JP" altLang="en-US" b="1" spc="-700" dirty="0"/>
              <a:t>っ</a:t>
            </a:r>
            <a:r>
              <a:rPr lang="ja-JP" altLang="en-US" b="1" dirty="0"/>
              <a:t>て何だろ</a:t>
            </a:r>
            <a:r>
              <a:rPr lang="ja-JP" altLang="en-US" b="1" spc="-700" dirty="0"/>
              <a:t>う</a:t>
            </a:r>
            <a:r>
              <a:rPr lang="ja-JP" altLang="en-US" b="1" dirty="0"/>
              <a:t>？</a:t>
            </a:r>
            <a:endParaRPr kumimoji="1" lang="ja-JP" altLang="en-US" b="1" dirty="0"/>
          </a:p>
        </p:txBody>
      </p:sp>
      <p:sp>
        <p:nvSpPr>
          <p:cNvPr id="4" name="サブタイトル 6">
            <a:extLst>
              <a:ext uri="{FF2B5EF4-FFF2-40B4-BE49-F238E27FC236}">
                <a16:creationId xmlns:a16="http://schemas.microsoft.com/office/drawing/2014/main" id="{05269E39-0E45-4508-DF2C-D7882EDC749E}"/>
              </a:ext>
            </a:extLst>
          </p:cNvPr>
          <p:cNvSpPr txBox="1">
            <a:spLocks/>
          </p:cNvSpPr>
          <p:nvPr/>
        </p:nvSpPr>
        <p:spPr>
          <a:xfrm>
            <a:off x="1295400" y="5830305"/>
            <a:ext cx="6858000" cy="566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游ゴシック Medium" panose="020B0500000000000000" pitchFamily="50" charset="-128"/>
                <a:ea typeface="游ゴシック Medium"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游ゴシック Medium" panose="020B0500000000000000" pitchFamily="50" charset="-128"/>
                <a:ea typeface="游ゴシック Medium"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游ゴシック Medium" panose="020B0500000000000000" pitchFamily="50" charset="-128"/>
                <a:ea typeface="游ゴシック Medium"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solidFill>
                  <a:prstClr val="black"/>
                </a:solidFill>
                <a:latin typeface="ＭＳ ゴシック" panose="020B0609070205080204" pitchFamily="49" charset="-128"/>
                <a:ea typeface="ＭＳ ゴシック" panose="020B0609070205080204" pitchFamily="49" charset="-128"/>
              </a:rPr>
              <a:t>公益社団法人 </a:t>
            </a:r>
            <a:r>
              <a:rPr lang="ja-JP" altLang="en-US" sz="2000" dirty="0">
                <a:solidFill>
                  <a:prstClr val="black"/>
                </a:solidFill>
                <a:latin typeface="ＭＳ ゴシック" panose="020B0609070205080204" pitchFamily="49" charset="-128"/>
                <a:ea typeface="ＭＳ ゴシック" panose="020B0609070205080204" pitchFamily="49" charset="-128"/>
              </a:rPr>
              <a:t>日本産婦人科医会 女性保健部</a:t>
            </a:r>
          </a:p>
        </p:txBody>
      </p:sp>
      <p:sp>
        <p:nvSpPr>
          <p:cNvPr id="5" name="Google Shape;77;p2">
            <a:extLst>
              <a:ext uri="{FF2B5EF4-FFF2-40B4-BE49-F238E27FC236}">
                <a16:creationId xmlns:a16="http://schemas.microsoft.com/office/drawing/2014/main" id="{5087884B-8766-FD34-7269-3BEA6FD1A187}"/>
              </a:ext>
            </a:extLst>
          </p:cNvPr>
          <p:cNvSpPr txBox="1"/>
          <p:nvPr/>
        </p:nvSpPr>
        <p:spPr>
          <a:xfrm>
            <a:off x="705150" y="1287553"/>
            <a:ext cx="7881000" cy="584735"/>
          </a:xfrm>
          <a:prstGeom prst="rect">
            <a:avLst/>
          </a:prstGeom>
          <a:noFill/>
          <a:ln>
            <a:noFill/>
          </a:ln>
        </p:spPr>
        <p:txBody>
          <a:bodyPr spcFirstLastPara="1" wrap="square" lIns="91425" tIns="45700" rIns="91425" bIns="45700" anchor="ctr" anchorCtr="0">
            <a:spAutoFit/>
          </a:bodyPr>
          <a:lstStyle>
            <a:defPPr>
              <a:defRPr lang="en-US"/>
            </a:defPPr>
            <a:lvl1pPr marR="0" lvl="0" indent="0" algn="ctr">
              <a:spcBef>
                <a:spcPts val="0"/>
              </a:spcBef>
              <a:spcAft>
                <a:spcPts val="0"/>
              </a:spcAft>
              <a:buClr>
                <a:srgbClr val="17365D"/>
              </a:buClr>
              <a:buSzPts val="4400"/>
              <a:buFont typeface="Arial"/>
              <a:buNone/>
              <a:defRPr sz="3200" b="0" i="0" u="none" strike="noStrike" cap="none">
                <a:solidFill>
                  <a:schemeClr val="bg1"/>
                </a:solidFill>
                <a:latin typeface="+mj-ea"/>
                <a:ea typeface="+mj-ea"/>
                <a:cs typeface="Arial"/>
              </a:defRPr>
            </a:lvl1pPr>
          </a:lstStyle>
          <a:p>
            <a:pPr lvl="0"/>
            <a:r>
              <a:rPr lang="ja-JP" b="1" dirty="0">
                <a:latin typeface="ＭＳ ゴシック" panose="020B0609070205080204" pitchFamily="49" charset="-128"/>
                <a:ea typeface="ＭＳ ゴシック" panose="020B0609070205080204" pitchFamily="49" charset="-128"/>
                <a:sym typeface="Arial"/>
              </a:rPr>
              <a:t>中学生・高校生のきみたちへ</a:t>
            </a:r>
            <a:endParaRPr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1957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14ABFFC-52C3-1DEC-660B-256611DC6ACB}"/>
              </a:ext>
            </a:extLst>
          </p:cNvPr>
          <p:cNvSpPr txBox="1"/>
          <p:nvPr/>
        </p:nvSpPr>
        <p:spPr>
          <a:xfrm>
            <a:off x="690770" y="858162"/>
            <a:ext cx="7996029" cy="3785652"/>
          </a:xfrm>
          <a:prstGeom prst="rect">
            <a:avLst/>
          </a:prstGeom>
          <a:noFill/>
        </p:spPr>
        <p:txBody>
          <a:bodyPr wrap="square" rtlCol="0">
            <a:spAutoFit/>
          </a:bodyPr>
          <a:lstStyle/>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 女性保健部では、中学生高校生向けの性教育スライドを作成しています。</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中学生高校生向けにわかりやすく作成したものであって、医療</a:t>
            </a:r>
            <a:b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水準を示したものではありません。</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目的別に指導しやすいように、削除・追加してご活用ください。</a:t>
            </a:r>
          </a:p>
          <a:p>
            <a:pPr marL="342900" indent="-342900" algn="just">
              <a:spcAft>
                <a:spcPts val="1800"/>
              </a:spcAft>
              <a:buFont typeface="Wingdings" charset="2"/>
              <a:buChar char="n"/>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使用する際には、必ず</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日本産婦人科医会「思春期ってなんだ</a:t>
            </a:r>
            <a:b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b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ろう？性ってなんだろう？</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2024</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年度改訂版」</a:t>
            </a:r>
            <a:r>
              <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a:t>
            </a: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rPr>
              <a:t>よりの出典をご記載いただきますようお願い申し上げます。</a:t>
            </a:r>
          </a:p>
          <a:p>
            <a:pPr marL="342900" indent="-342900" algn="just">
              <a:spcAft>
                <a:spcPts val="1800"/>
              </a:spcAft>
              <a:buFont typeface="Wingdings" charset="2"/>
              <a:buChar char="n"/>
            </a:pPr>
            <a:endParaRPr kumimoji="1"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cs typeface="HGGothicE" charset="-128"/>
            </a:endParaRPr>
          </a:p>
        </p:txBody>
      </p:sp>
    </p:spTree>
    <p:extLst>
      <p:ext uri="{BB962C8B-B14F-4D97-AF65-F5344CB8AC3E}">
        <p14:creationId xmlns:p14="http://schemas.microsoft.com/office/powerpoint/2010/main" val="49297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77;p2">
            <a:extLst>
              <a:ext uri="{FF2B5EF4-FFF2-40B4-BE49-F238E27FC236}">
                <a16:creationId xmlns:a16="http://schemas.microsoft.com/office/drawing/2014/main" id="{D4AD859D-0995-780C-575F-12C75A06EF19}"/>
              </a:ext>
            </a:extLst>
          </p:cNvPr>
          <p:cNvSpPr txBox="1"/>
          <p:nvPr/>
        </p:nvSpPr>
        <p:spPr>
          <a:xfrm>
            <a:off x="531374" y="490795"/>
            <a:ext cx="7881000" cy="4616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17365D"/>
              </a:buClr>
              <a:buSzPts val="4400"/>
              <a:buFont typeface="Arial"/>
              <a:buNone/>
            </a:pPr>
            <a:r>
              <a:rPr lang="ja-JP" altLang="en-US" sz="2400" b="1" i="0" u="none" strike="noStrike" cap="none" dirty="0">
                <a:solidFill>
                  <a:schemeClr val="tx1">
                    <a:lumMod val="75000"/>
                    <a:lumOff val="25000"/>
                  </a:schemeClr>
                </a:solidFill>
                <a:latin typeface="ＭＳ ゴシック" panose="020B0609070205080204" pitchFamily="49" charset="-128"/>
                <a:ea typeface="ＭＳ ゴシック" panose="020B0609070205080204" pitchFamily="49" charset="-128"/>
                <a:cs typeface="Arial"/>
                <a:sym typeface="Arial"/>
              </a:rPr>
              <a:t>目 次</a:t>
            </a:r>
            <a:endParaRPr sz="24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29" name="グループ化 28">
            <a:extLst>
              <a:ext uri="{FF2B5EF4-FFF2-40B4-BE49-F238E27FC236}">
                <a16:creationId xmlns:a16="http://schemas.microsoft.com/office/drawing/2014/main" id="{E0C2DE53-4549-DC29-0570-F2C945FEF35A}"/>
              </a:ext>
            </a:extLst>
          </p:cNvPr>
          <p:cNvGrpSpPr/>
          <p:nvPr/>
        </p:nvGrpSpPr>
        <p:grpSpPr>
          <a:xfrm>
            <a:off x="628650" y="1207608"/>
            <a:ext cx="7886700" cy="498663"/>
            <a:chOff x="628650" y="1370562"/>
            <a:chExt cx="7886700" cy="498663"/>
          </a:xfrm>
          <a:effectLst>
            <a:outerShdw blurRad="50800" dist="38100" algn="l" rotWithShape="0">
              <a:prstClr val="black">
                <a:alpha val="40000"/>
              </a:prstClr>
            </a:outerShdw>
          </a:effectLst>
        </p:grpSpPr>
        <p:sp>
          <p:nvSpPr>
            <p:cNvPr id="30" name="テキスト ボックス 29">
              <a:extLst>
                <a:ext uri="{FF2B5EF4-FFF2-40B4-BE49-F238E27FC236}">
                  <a16:creationId xmlns:a16="http://schemas.microsoft.com/office/drawing/2014/main" id="{081D97CE-4805-F823-10A9-99E411A7D62A}"/>
                </a:ext>
              </a:extLst>
            </p:cNvPr>
            <p:cNvSpPr txBox="1"/>
            <p:nvPr userDrawn="1"/>
          </p:nvSpPr>
          <p:spPr>
            <a:xfrm>
              <a:off x="1335578" y="1370562"/>
              <a:ext cx="7179772" cy="495108"/>
            </a:xfrm>
            <a:prstGeom prst="rect">
              <a:avLst/>
            </a:prstGeom>
            <a:solidFill>
              <a:schemeClr val="bg1">
                <a:alpha val="90000"/>
              </a:schemeClr>
            </a:solidFill>
            <a:ln w="12700">
              <a:solidFill>
                <a:srgbClr val="E99FA0"/>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からだの成長・女の子のからだ</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E9EC098B-1263-5C09-31BE-96AD23BB1B57}"/>
                </a:ext>
              </a:extLst>
            </p:cNvPr>
            <p:cNvSpPr txBox="1"/>
            <p:nvPr userDrawn="1"/>
          </p:nvSpPr>
          <p:spPr>
            <a:xfrm>
              <a:off x="628650" y="1374117"/>
              <a:ext cx="648504" cy="495108"/>
            </a:xfrm>
            <a:prstGeom prst="rect">
              <a:avLst/>
            </a:prstGeom>
            <a:solidFill>
              <a:srgbClr val="F0919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1</a:t>
              </a:r>
            </a:p>
          </p:txBody>
        </p:sp>
      </p:grpSp>
      <p:grpSp>
        <p:nvGrpSpPr>
          <p:cNvPr id="32" name="グループ化 31">
            <a:extLst>
              <a:ext uri="{FF2B5EF4-FFF2-40B4-BE49-F238E27FC236}">
                <a16:creationId xmlns:a16="http://schemas.microsoft.com/office/drawing/2014/main" id="{E4CDDDCB-A2EA-86D3-1797-15BED90724EE}"/>
              </a:ext>
            </a:extLst>
          </p:cNvPr>
          <p:cNvGrpSpPr/>
          <p:nvPr/>
        </p:nvGrpSpPr>
        <p:grpSpPr>
          <a:xfrm>
            <a:off x="628650" y="1758580"/>
            <a:ext cx="7886700" cy="498663"/>
            <a:chOff x="628650" y="1370562"/>
            <a:chExt cx="7886700" cy="498663"/>
          </a:xfrm>
          <a:effectLst>
            <a:outerShdw blurRad="50800" dist="38100" algn="l" rotWithShape="0">
              <a:prstClr val="black">
                <a:alpha val="40000"/>
              </a:prstClr>
            </a:outerShdw>
          </a:effectLst>
        </p:grpSpPr>
        <p:sp>
          <p:nvSpPr>
            <p:cNvPr id="33" name="テキスト ボックス 32">
              <a:extLst>
                <a:ext uri="{FF2B5EF4-FFF2-40B4-BE49-F238E27FC236}">
                  <a16:creationId xmlns:a16="http://schemas.microsoft.com/office/drawing/2014/main" id="{4DAD27FD-B9E4-D2DE-AF4A-35846D23FF83}"/>
                </a:ext>
              </a:extLst>
            </p:cNvPr>
            <p:cNvSpPr txBox="1"/>
            <p:nvPr userDrawn="1"/>
          </p:nvSpPr>
          <p:spPr>
            <a:xfrm>
              <a:off x="1335578" y="1370562"/>
              <a:ext cx="7179772" cy="495108"/>
            </a:xfrm>
            <a:prstGeom prst="rect">
              <a:avLst/>
            </a:prstGeom>
            <a:solidFill>
              <a:schemeClr val="bg1">
                <a:alpha val="90000"/>
              </a:schemeClr>
            </a:solidFill>
            <a:ln w="12700">
              <a:solidFill>
                <a:srgbClr val="F5BA1A"/>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男の子のからだ・多様な性</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0EC5ECED-6389-716E-F48C-6A88C8CCDB4B}"/>
                </a:ext>
              </a:extLst>
            </p:cNvPr>
            <p:cNvSpPr txBox="1"/>
            <p:nvPr userDrawn="1"/>
          </p:nvSpPr>
          <p:spPr>
            <a:xfrm>
              <a:off x="628650" y="1374117"/>
              <a:ext cx="648504" cy="495108"/>
            </a:xfrm>
            <a:prstGeom prst="rect">
              <a:avLst/>
            </a:prstGeom>
            <a:solidFill>
              <a:srgbClr val="F5BA1A"/>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2</a:t>
              </a:r>
            </a:p>
          </p:txBody>
        </p:sp>
      </p:grpSp>
      <p:grpSp>
        <p:nvGrpSpPr>
          <p:cNvPr id="35" name="グループ化 34">
            <a:extLst>
              <a:ext uri="{FF2B5EF4-FFF2-40B4-BE49-F238E27FC236}">
                <a16:creationId xmlns:a16="http://schemas.microsoft.com/office/drawing/2014/main" id="{907AC033-CADA-7E61-68C0-BA8F62F6E7E1}"/>
              </a:ext>
            </a:extLst>
          </p:cNvPr>
          <p:cNvGrpSpPr/>
          <p:nvPr/>
        </p:nvGrpSpPr>
        <p:grpSpPr>
          <a:xfrm>
            <a:off x="628650" y="2309552"/>
            <a:ext cx="7886700" cy="498663"/>
            <a:chOff x="628650" y="1370562"/>
            <a:chExt cx="7886700" cy="498663"/>
          </a:xfrm>
          <a:effectLst>
            <a:outerShdw blurRad="50800" dist="38100" algn="l" rotWithShape="0">
              <a:prstClr val="black">
                <a:alpha val="40000"/>
              </a:prstClr>
            </a:outerShdw>
          </a:effectLst>
        </p:grpSpPr>
        <p:sp>
          <p:nvSpPr>
            <p:cNvPr id="36" name="テキスト ボックス 35">
              <a:extLst>
                <a:ext uri="{FF2B5EF4-FFF2-40B4-BE49-F238E27FC236}">
                  <a16:creationId xmlns:a16="http://schemas.microsoft.com/office/drawing/2014/main" id="{6D2508CF-A968-5829-39CB-0D0DEFDBFEDF}"/>
                </a:ext>
              </a:extLst>
            </p:cNvPr>
            <p:cNvSpPr txBox="1"/>
            <p:nvPr userDrawn="1"/>
          </p:nvSpPr>
          <p:spPr>
            <a:xfrm>
              <a:off x="1335578" y="1370562"/>
              <a:ext cx="7179772" cy="495108"/>
            </a:xfrm>
            <a:prstGeom prst="rect">
              <a:avLst/>
            </a:prstGeom>
            <a:solidFill>
              <a:srgbClr val="FFFF99"/>
            </a:solidFill>
            <a:ln w="12700">
              <a:solidFill>
                <a:srgbClr val="8EC43E"/>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latin typeface="ＭＳ ゴシック" panose="020B0609070205080204" pitchFamily="49" charset="-128"/>
                  <a:ea typeface="ＭＳ ゴシック" panose="020B0609070205080204" pitchFamily="49" charset="-128"/>
                </a:rPr>
                <a:t>妊娠・出産</a:t>
              </a:r>
              <a:endParaRPr lang="en-US" altLang="ja-JP" b="1" dirty="0">
                <a:latin typeface="ＭＳ ゴシック" panose="020B0609070205080204" pitchFamily="49" charset="-128"/>
                <a:ea typeface="ＭＳ ゴシック" panose="020B0609070205080204" pitchFamily="49" charset="-128"/>
              </a:endParaRPr>
            </a:p>
          </p:txBody>
        </p:sp>
        <p:sp>
          <p:nvSpPr>
            <p:cNvPr id="37" name="テキスト ボックス 36">
              <a:extLst>
                <a:ext uri="{FF2B5EF4-FFF2-40B4-BE49-F238E27FC236}">
                  <a16:creationId xmlns:a16="http://schemas.microsoft.com/office/drawing/2014/main" id="{9D993E3F-4AF1-C37C-6072-E584614D41E2}"/>
                </a:ext>
              </a:extLst>
            </p:cNvPr>
            <p:cNvSpPr txBox="1"/>
            <p:nvPr userDrawn="1"/>
          </p:nvSpPr>
          <p:spPr>
            <a:xfrm>
              <a:off x="628650" y="1374117"/>
              <a:ext cx="648504" cy="495108"/>
            </a:xfrm>
            <a:prstGeom prst="rect">
              <a:avLst/>
            </a:prstGeom>
            <a:solidFill>
              <a:srgbClr val="8EC43E"/>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3</a:t>
              </a:r>
            </a:p>
          </p:txBody>
        </p:sp>
      </p:grpSp>
      <p:grpSp>
        <p:nvGrpSpPr>
          <p:cNvPr id="38" name="グループ化 37">
            <a:extLst>
              <a:ext uri="{FF2B5EF4-FFF2-40B4-BE49-F238E27FC236}">
                <a16:creationId xmlns:a16="http://schemas.microsoft.com/office/drawing/2014/main" id="{8F2888C5-5E0A-EB18-2814-6581E200D45F}"/>
              </a:ext>
            </a:extLst>
          </p:cNvPr>
          <p:cNvGrpSpPr/>
          <p:nvPr/>
        </p:nvGrpSpPr>
        <p:grpSpPr>
          <a:xfrm>
            <a:off x="628650" y="2860524"/>
            <a:ext cx="7886700" cy="495108"/>
            <a:chOff x="628650" y="1335022"/>
            <a:chExt cx="7886700" cy="495108"/>
          </a:xfrm>
          <a:effectLst>
            <a:outerShdw blurRad="50800" dist="38100" algn="l" rotWithShape="0">
              <a:prstClr val="black">
                <a:alpha val="40000"/>
              </a:prstClr>
            </a:outerShdw>
          </a:effectLst>
        </p:grpSpPr>
        <p:sp>
          <p:nvSpPr>
            <p:cNvPr id="39" name="テキスト ボックス 38">
              <a:extLst>
                <a:ext uri="{FF2B5EF4-FFF2-40B4-BE49-F238E27FC236}">
                  <a16:creationId xmlns:a16="http://schemas.microsoft.com/office/drawing/2014/main" id="{D913E484-EB04-1A61-360D-B7205F4EE213}"/>
                </a:ext>
              </a:extLst>
            </p:cNvPr>
            <p:cNvSpPr txBox="1"/>
            <p:nvPr userDrawn="1"/>
          </p:nvSpPr>
          <p:spPr>
            <a:xfrm>
              <a:off x="1335578" y="1335022"/>
              <a:ext cx="7179772" cy="495108"/>
            </a:xfrm>
            <a:prstGeom prst="rect">
              <a:avLst/>
            </a:prstGeom>
            <a:solidFill>
              <a:schemeClr val="bg1">
                <a:alpha val="90000"/>
              </a:schemeClr>
            </a:solidFill>
            <a:ln w="12700">
              <a:solidFill>
                <a:srgbClr val="88C9A1"/>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中絶・避妊</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ED24F0A4-A243-1799-70EB-4D38A5319291}"/>
                </a:ext>
              </a:extLst>
            </p:cNvPr>
            <p:cNvSpPr txBox="1"/>
            <p:nvPr userDrawn="1"/>
          </p:nvSpPr>
          <p:spPr>
            <a:xfrm>
              <a:off x="628650" y="1335022"/>
              <a:ext cx="648504" cy="495108"/>
            </a:xfrm>
            <a:prstGeom prst="rect">
              <a:avLst/>
            </a:prstGeom>
            <a:solidFill>
              <a:srgbClr val="88C9A1"/>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4</a:t>
              </a:r>
            </a:p>
          </p:txBody>
        </p:sp>
      </p:grpSp>
      <p:grpSp>
        <p:nvGrpSpPr>
          <p:cNvPr id="41" name="グループ化 40">
            <a:extLst>
              <a:ext uri="{FF2B5EF4-FFF2-40B4-BE49-F238E27FC236}">
                <a16:creationId xmlns:a16="http://schemas.microsoft.com/office/drawing/2014/main" id="{3868A3D1-F737-D321-E730-8E626978FCA2}"/>
              </a:ext>
            </a:extLst>
          </p:cNvPr>
          <p:cNvGrpSpPr/>
          <p:nvPr/>
        </p:nvGrpSpPr>
        <p:grpSpPr>
          <a:xfrm>
            <a:off x="628650" y="3407941"/>
            <a:ext cx="7886700" cy="498663"/>
            <a:chOff x="628650" y="1331467"/>
            <a:chExt cx="7886700" cy="498663"/>
          </a:xfrm>
          <a:effectLst>
            <a:outerShdw blurRad="50800" dist="38100" algn="l" rotWithShape="0">
              <a:prstClr val="black">
                <a:alpha val="40000"/>
              </a:prstClr>
            </a:outerShdw>
          </a:effectLst>
        </p:grpSpPr>
        <p:sp>
          <p:nvSpPr>
            <p:cNvPr id="42" name="テキスト ボックス 41">
              <a:extLst>
                <a:ext uri="{FF2B5EF4-FFF2-40B4-BE49-F238E27FC236}">
                  <a16:creationId xmlns:a16="http://schemas.microsoft.com/office/drawing/2014/main" id="{C78FBC87-F34A-124B-BEB3-BADFDCB4EBA7}"/>
                </a:ext>
              </a:extLst>
            </p:cNvPr>
            <p:cNvSpPr txBox="1"/>
            <p:nvPr userDrawn="1"/>
          </p:nvSpPr>
          <p:spPr>
            <a:xfrm>
              <a:off x="1335578" y="1335022"/>
              <a:ext cx="7179772" cy="495108"/>
            </a:xfrm>
            <a:prstGeom prst="rect">
              <a:avLst/>
            </a:prstGeom>
            <a:solidFill>
              <a:schemeClr val="bg1">
                <a:alpha val="90000"/>
              </a:schemeClr>
            </a:solidFill>
            <a:ln w="12700">
              <a:solidFill>
                <a:srgbClr val="7ECEF4"/>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性感染症</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B39EB5A3-7BEA-EB5B-557C-7D1E9A222CCF}"/>
                </a:ext>
              </a:extLst>
            </p:cNvPr>
            <p:cNvSpPr txBox="1"/>
            <p:nvPr userDrawn="1"/>
          </p:nvSpPr>
          <p:spPr>
            <a:xfrm>
              <a:off x="628650" y="1331467"/>
              <a:ext cx="648504" cy="495108"/>
            </a:xfrm>
            <a:prstGeom prst="rect">
              <a:avLst/>
            </a:prstGeom>
            <a:solidFill>
              <a:srgbClr val="7ECEF4"/>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5</a:t>
              </a:r>
            </a:p>
          </p:txBody>
        </p:sp>
      </p:grpSp>
      <p:grpSp>
        <p:nvGrpSpPr>
          <p:cNvPr id="44" name="グループ化 43">
            <a:extLst>
              <a:ext uri="{FF2B5EF4-FFF2-40B4-BE49-F238E27FC236}">
                <a16:creationId xmlns:a16="http://schemas.microsoft.com/office/drawing/2014/main" id="{6B46320E-13AC-0909-9652-977AF9586914}"/>
              </a:ext>
            </a:extLst>
          </p:cNvPr>
          <p:cNvGrpSpPr/>
          <p:nvPr/>
        </p:nvGrpSpPr>
        <p:grpSpPr>
          <a:xfrm>
            <a:off x="628650" y="3955358"/>
            <a:ext cx="7886700" cy="502218"/>
            <a:chOff x="628650" y="1327912"/>
            <a:chExt cx="7886700" cy="502218"/>
          </a:xfrm>
          <a:effectLst>
            <a:outerShdw blurRad="50800" dist="38100" algn="l" rotWithShape="0">
              <a:prstClr val="black">
                <a:alpha val="40000"/>
              </a:prstClr>
            </a:outerShdw>
          </a:effectLst>
        </p:grpSpPr>
        <p:sp>
          <p:nvSpPr>
            <p:cNvPr id="45" name="テキスト ボックス 44">
              <a:extLst>
                <a:ext uri="{FF2B5EF4-FFF2-40B4-BE49-F238E27FC236}">
                  <a16:creationId xmlns:a16="http://schemas.microsoft.com/office/drawing/2014/main" id="{0D040F8B-D959-109C-6862-53C12A659CEE}"/>
                </a:ext>
              </a:extLst>
            </p:cNvPr>
            <p:cNvSpPr txBox="1"/>
            <p:nvPr userDrawn="1"/>
          </p:nvSpPr>
          <p:spPr>
            <a:xfrm>
              <a:off x="1335578" y="1335022"/>
              <a:ext cx="7179772" cy="495108"/>
            </a:xfrm>
            <a:prstGeom prst="rect">
              <a:avLst/>
            </a:prstGeom>
            <a:solidFill>
              <a:schemeClr val="bg1">
                <a:alpha val="90000"/>
              </a:schemeClr>
            </a:solidFill>
            <a:ln w="12700">
              <a:solidFill>
                <a:srgbClr val="A3BCE2"/>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性について</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6" name="テキスト ボックス 45">
              <a:extLst>
                <a:ext uri="{FF2B5EF4-FFF2-40B4-BE49-F238E27FC236}">
                  <a16:creationId xmlns:a16="http://schemas.microsoft.com/office/drawing/2014/main" id="{5A493BA9-0024-1A42-529E-2103D394BD5D}"/>
                </a:ext>
              </a:extLst>
            </p:cNvPr>
            <p:cNvSpPr txBox="1"/>
            <p:nvPr userDrawn="1"/>
          </p:nvSpPr>
          <p:spPr>
            <a:xfrm>
              <a:off x="628650" y="1327912"/>
              <a:ext cx="648504" cy="495108"/>
            </a:xfrm>
            <a:prstGeom prst="rect">
              <a:avLst/>
            </a:prstGeom>
            <a:solidFill>
              <a:srgbClr val="A3BCE2"/>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6</a:t>
              </a:r>
            </a:p>
          </p:txBody>
        </p:sp>
      </p:grpSp>
      <p:grpSp>
        <p:nvGrpSpPr>
          <p:cNvPr id="47" name="グループ化 46">
            <a:extLst>
              <a:ext uri="{FF2B5EF4-FFF2-40B4-BE49-F238E27FC236}">
                <a16:creationId xmlns:a16="http://schemas.microsoft.com/office/drawing/2014/main" id="{89D1E7D0-1717-FE0C-5603-C2AE38D90848}"/>
              </a:ext>
            </a:extLst>
          </p:cNvPr>
          <p:cNvGrpSpPr/>
          <p:nvPr/>
        </p:nvGrpSpPr>
        <p:grpSpPr>
          <a:xfrm>
            <a:off x="628650" y="4513440"/>
            <a:ext cx="7886700" cy="495108"/>
            <a:chOff x="628650" y="1335022"/>
            <a:chExt cx="7886700" cy="495108"/>
          </a:xfrm>
          <a:effectLst>
            <a:outerShdw blurRad="50800" dist="38100" algn="l" rotWithShape="0">
              <a:prstClr val="black">
                <a:alpha val="40000"/>
              </a:prstClr>
            </a:outerShdw>
          </a:effectLst>
        </p:grpSpPr>
        <p:sp>
          <p:nvSpPr>
            <p:cNvPr id="48" name="テキスト ボックス 47">
              <a:extLst>
                <a:ext uri="{FF2B5EF4-FFF2-40B4-BE49-F238E27FC236}">
                  <a16:creationId xmlns:a16="http://schemas.microsoft.com/office/drawing/2014/main" id="{BAF08BFD-6197-C47F-5B43-BFE5B12CBA5A}"/>
                </a:ext>
              </a:extLst>
            </p:cNvPr>
            <p:cNvSpPr txBox="1"/>
            <p:nvPr userDrawn="1"/>
          </p:nvSpPr>
          <p:spPr>
            <a:xfrm>
              <a:off x="1335578" y="1335022"/>
              <a:ext cx="7179772" cy="495108"/>
            </a:xfrm>
            <a:prstGeom prst="rect">
              <a:avLst/>
            </a:prstGeom>
            <a:solidFill>
              <a:schemeClr val="bg1">
                <a:alpha val="90000"/>
              </a:schemeClr>
            </a:solidFill>
            <a:ln w="12700">
              <a:solidFill>
                <a:srgbClr val="D5A9C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子宮頸がん</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49" name="テキスト ボックス 48">
              <a:extLst>
                <a:ext uri="{FF2B5EF4-FFF2-40B4-BE49-F238E27FC236}">
                  <a16:creationId xmlns:a16="http://schemas.microsoft.com/office/drawing/2014/main" id="{94171E9D-5E28-915C-6C7B-9B46A26A10EF}"/>
                </a:ext>
              </a:extLst>
            </p:cNvPr>
            <p:cNvSpPr txBox="1"/>
            <p:nvPr userDrawn="1"/>
          </p:nvSpPr>
          <p:spPr>
            <a:xfrm>
              <a:off x="628650" y="1335022"/>
              <a:ext cx="648504" cy="495108"/>
            </a:xfrm>
            <a:prstGeom prst="rect">
              <a:avLst/>
            </a:prstGeom>
            <a:solidFill>
              <a:srgbClr val="D5A9C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7</a:t>
              </a:r>
            </a:p>
          </p:txBody>
        </p:sp>
      </p:grpSp>
      <p:grpSp>
        <p:nvGrpSpPr>
          <p:cNvPr id="50" name="グループ化 49">
            <a:extLst>
              <a:ext uri="{FF2B5EF4-FFF2-40B4-BE49-F238E27FC236}">
                <a16:creationId xmlns:a16="http://schemas.microsoft.com/office/drawing/2014/main" id="{397DD0F2-AFC9-D065-689B-59BF8DC4632A}"/>
              </a:ext>
            </a:extLst>
          </p:cNvPr>
          <p:cNvGrpSpPr/>
          <p:nvPr/>
        </p:nvGrpSpPr>
        <p:grpSpPr>
          <a:xfrm>
            <a:off x="628650" y="5064412"/>
            <a:ext cx="7886700" cy="495108"/>
            <a:chOff x="628650" y="1335022"/>
            <a:chExt cx="7886700" cy="495108"/>
          </a:xfrm>
          <a:effectLst>
            <a:outerShdw blurRad="50800" dist="38100" algn="l" rotWithShape="0">
              <a:prstClr val="black">
                <a:alpha val="40000"/>
              </a:prstClr>
            </a:outerShdw>
          </a:effectLst>
        </p:grpSpPr>
        <p:sp>
          <p:nvSpPr>
            <p:cNvPr id="51" name="テキスト ボックス 50">
              <a:extLst>
                <a:ext uri="{FF2B5EF4-FFF2-40B4-BE49-F238E27FC236}">
                  <a16:creationId xmlns:a16="http://schemas.microsoft.com/office/drawing/2014/main" id="{DFFB9578-2811-45DB-8D46-3F7FA881B437}"/>
                </a:ext>
              </a:extLst>
            </p:cNvPr>
            <p:cNvSpPr txBox="1"/>
            <p:nvPr userDrawn="1"/>
          </p:nvSpPr>
          <p:spPr>
            <a:xfrm>
              <a:off x="1335578" y="1335022"/>
              <a:ext cx="7179772" cy="495108"/>
            </a:xfrm>
            <a:prstGeom prst="rect">
              <a:avLst/>
            </a:prstGeom>
            <a:solidFill>
              <a:schemeClr val="bg1">
                <a:alpha val="90000"/>
              </a:schemeClr>
            </a:solidFill>
            <a:ln w="12700">
              <a:solidFill>
                <a:srgbClr val="F2A5C6"/>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デート</a:t>
              </a:r>
              <a:r>
                <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rPr>
                <a:t>DV</a:t>
              </a:r>
            </a:p>
          </p:txBody>
        </p:sp>
        <p:sp>
          <p:nvSpPr>
            <p:cNvPr id="52" name="テキスト ボックス 51">
              <a:extLst>
                <a:ext uri="{FF2B5EF4-FFF2-40B4-BE49-F238E27FC236}">
                  <a16:creationId xmlns:a16="http://schemas.microsoft.com/office/drawing/2014/main" id="{58C5BC62-597C-14F8-32B5-2950C06D412B}"/>
                </a:ext>
              </a:extLst>
            </p:cNvPr>
            <p:cNvSpPr txBox="1"/>
            <p:nvPr userDrawn="1"/>
          </p:nvSpPr>
          <p:spPr>
            <a:xfrm>
              <a:off x="628650" y="1335022"/>
              <a:ext cx="648504" cy="495108"/>
            </a:xfrm>
            <a:prstGeom prst="rect">
              <a:avLst/>
            </a:prstGeom>
            <a:solidFill>
              <a:srgbClr val="F2A5C6"/>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8</a:t>
              </a:r>
            </a:p>
          </p:txBody>
        </p:sp>
      </p:grpSp>
      <p:grpSp>
        <p:nvGrpSpPr>
          <p:cNvPr id="53" name="グループ化 52">
            <a:extLst>
              <a:ext uri="{FF2B5EF4-FFF2-40B4-BE49-F238E27FC236}">
                <a16:creationId xmlns:a16="http://schemas.microsoft.com/office/drawing/2014/main" id="{039FC6C0-C672-44F5-4F79-766E116303B9}"/>
              </a:ext>
            </a:extLst>
          </p:cNvPr>
          <p:cNvGrpSpPr/>
          <p:nvPr/>
        </p:nvGrpSpPr>
        <p:grpSpPr>
          <a:xfrm>
            <a:off x="628650" y="5619020"/>
            <a:ext cx="7886700" cy="495108"/>
            <a:chOff x="628650" y="1335022"/>
            <a:chExt cx="7886700" cy="495108"/>
          </a:xfrm>
          <a:effectLst>
            <a:outerShdw blurRad="50800" dist="38100" algn="l" rotWithShape="0">
              <a:prstClr val="black">
                <a:alpha val="40000"/>
              </a:prstClr>
            </a:outerShdw>
          </a:effectLst>
        </p:grpSpPr>
        <p:sp>
          <p:nvSpPr>
            <p:cNvPr id="54" name="テキスト ボックス 53">
              <a:extLst>
                <a:ext uri="{FF2B5EF4-FFF2-40B4-BE49-F238E27FC236}">
                  <a16:creationId xmlns:a16="http://schemas.microsoft.com/office/drawing/2014/main" id="{25771C6B-3A57-1566-4F24-2DA0E3B4EB32}"/>
                </a:ext>
              </a:extLst>
            </p:cNvPr>
            <p:cNvSpPr txBox="1"/>
            <p:nvPr userDrawn="1"/>
          </p:nvSpPr>
          <p:spPr>
            <a:xfrm>
              <a:off x="1335578" y="1335022"/>
              <a:ext cx="7179772" cy="495108"/>
            </a:xfrm>
            <a:prstGeom prst="rect">
              <a:avLst/>
            </a:prstGeom>
            <a:solidFill>
              <a:schemeClr val="bg1">
                <a:alpha val="90000"/>
              </a:schemeClr>
            </a:solidFill>
            <a:ln w="12700">
              <a:solidFill>
                <a:srgbClr val="FB996D"/>
              </a:solidFill>
            </a:ln>
          </p:spPr>
          <p:txBody>
            <a:bodyPr wrap="square" lIns="108000" tIns="108000" bIns="10800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1" dirty="0">
                  <a:solidFill>
                    <a:schemeClr val="tx1">
                      <a:lumMod val="50000"/>
                      <a:lumOff val="50000"/>
                    </a:schemeClr>
                  </a:solidFill>
                  <a:latin typeface="ＭＳ ゴシック" panose="020B0609070205080204" pitchFamily="49" charset="-128"/>
                  <a:ea typeface="ＭＳ ゴシック" panose="020B0609070205080204" pitchFamily="49" charset="-128"/>
                </a:rPr>
                <a:t>付録</a:t>
              </a:r>
              <a:endParaRPr lang="en-US" altLang="ja-JP" b="1" dirty="0">
                <a:solidFill>
                  <a:schemeClr val="tx1">
                    <a:lumMod val="50000"/>
                    <a:lumOff val="50000"/>
                  </a:schemeClr>
                </a:solidFill>
                <a:latin typeface="ＭＳ ゴシック" panose="020B0609070205080204" pitchFamily="49" charset="-128"/>
                <a:ea typeface="ＭＳ ゴシック" panose="020B0609070205080204" pitchFamily="49" charset="-128"/>
              </a:endParaRPr>
            </a:p>
          </p:txBody>
        </p:sp>
        <p:sp>
          <p:nvSpPr>
            <p:cNvPr id="55" name="テキスト ボックス 54">
              <a:extLst>
                <a:ext uri="{FF2B5EF4-FFF2-40B4-BE49-F238E27FC236}">
                  <a16:creationId xmlns:a16="http://schemas.microsoft.com/office/drawing/2014/main" id="{1BD6E8A3-F931-F59D-D8A7-2A02C00757B9}"/>
                </a:ext>
              </a:extLst>
            </p:cNvPr>
            <p:cNvSpPr txBox="1"/>
            <p:nvPr userDrawn="1"/>
          </p:nvSpPr>
          <p:spPr>
            <a:xfrm>
              <a:off x="628650" y="1335022"/>
              <a:ext cx="648504" cy="495108"/>
            </a:xfrm>
            <a:prstGeom prst="rect">
              <a:avLst/>
            </a:prstGeom>
            <a:solidFill>
              <a:srgbClr val="FB996D"/>
            </a:solidFill>
          </p:spPr>
          <p:txBody>
            <a:bodyPr wrap="square" lIns="108000" tIns="108000" bIns="10800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800" b="1" dirty="0">
                  <a:solidFill>
                    <a:schemeClr val="bg1"/>
                  </a:solidFill>
                  <a:latin typeface="ＭＳ ゴシック" panose="020B0609070205080204" pitchFamily="49" charset="-128"/>
                  <a:ea typeface="ＭＳ ゴシック" panose="020B0609070205080204" pitchFamily="49" charset="-128"/>
                </a:rPr>
                <a:t>9</a:t>
              </a:r>
            </a:p>
          </p:txBody>
        </p:sp>
      </p:grpSp>
      <p:pic>
        <p:nvPicPr>
          <p:cNvPr id="56" name="図 55">
            <a:extLst>
              <a:ext uri="{FF2B5EF4-FFF2-40B4-BE49-F238E27FC236}">
                <a16:creationId xmlns:a16="http://schemas.microsoft.com/office/drawing/2014/main" id="{F1A98631-88BC-8F13-4B05-A6F435D903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26" y="3331991"/>
            <a:ext cx="1496074" cy="3236586"/>
          </a:xfrm>
          <a:prstGeom prst="rect">
            <a:avLst/>
          </a:prstGeom>
        </p:spPr>
      </p:pic>
    </p:spTree>
    <p:extLst>
      <p:ext uri="{BB962C8B-B14F-4D97-AF65-F5344CB8AC3E}">
        <p14:creationId xmlns:p14="http://schemas.microsoft.com/office/powerpoint/2010/main" val="2389845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タイトル 19"/>
          <p:cNvSpPr>
            <a:spLocks noGrp="1"/>
          </p:cNvSpPr>
          <p:nvPr>
            <p:ph type="ctrTitle"/>
          </p:nvPr>
        </p:nvSpPr>
        <p:spPr>
          <a:xfrm>
            <a:off x="685800" y="2091426"/>
            <a:ext cx="7772400" cy="2025510"/>
          </a:xfrm>
        </p:spPr>
        <p:txBody>
          <a:bodyPr/>
          <a:lstStyle/>
          <a:p>
            <a:r>
              <a:rPr lang="ja-JP" altLang="en-US" dirty="0"/>
              <a:t>妊娠と出産</a:t>
            </a:r>
          </a:p>
        </p:txBody>
      </p:sp>
    </p:spTree>
    <p:extLst>
      <p:ext uri="{BB962C8B-B14F-4D97-AF65-F5344CB8AC3E}">
        <p14:creationId xmlns:p14="http://schemas.microsoft.com/office/powerpoint/2010/main" val="7108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C4925D7-7885-88D8-E62E-E8297EB451AB}"/>
              </a:ext>
            </a:extLst>
          </p:cNvPr>
          <p:cNvSpPr txBox="1">
            <a:spLocks/>
          </p:cNvSpPr>
          <p:nvPr/>
        </p:nvSpPr>
        <p:spPr>
          <a:xfrm>
            <a:off x="1586797" y="1873947"/>
            <a:ext cx="6301725" cy="784830"/>
          </a:xfrm>
          <a:prstGeom prst="rect">
            <a:avLst/>
          </a:prstGeom>
        </p:spPr>
        <p:txBody>
          <a:bodyPr wrap="none" anchor="ctr" anchorCtr="0">
            <a:spAutoFit/>
          </a:bodyPr>
          <a:lstStyle>
            <a:defPPr>
              <a:defRPr lang="ja-JP"/>
            </a:defPPr>
            <a:lvl1pPr lvl="0" algn="ctr">
              <a:spcBef>
                <a:spcPct val="0"/>
              </a:spcBef>
              <a:buNone/>
              <a:defRPr sz="4800" b="0" spc="-100" baseline="0">
                <a:solidFill>
                  <a:schemeClr val="bg1"/>
                </a:solidFill>
                <a:effectLst>
                  <a:outerShdw blurRad="50800" dist="50800" dir="5400000" algn="ctr" rotWithShape="0">
                    <a:schemeClr val="tx2">
                      <a:lumMod val="50000"/>
                    </a:schemeClr>
                  </a:outerShdw>
                </a:effectLst>
                <a:latin typeface="HGP創英角ｺﾞｼｯｸUB" panose="020B0900000000000000" pitchFamily="50" charset="-128"/>
                <a:ea typeface="HGP創英角ｺﾞｼｯｸUB" panose="020B0900000000000000" pitchFamily="50" charset="-128"/>
                <a:cs typeface="+mj-cs"/>
              </a:defRPr>
            </a:lvl1pPr>
          </a:lstStyle>
          <a:p>
            <a:pPr algn="r">
              <a:lnSpc>
                <a:spcPts val="5400"/>
              </a:lnSpc>
            </a:pPr>
            <a:r>
              <a:rPr lang="ja-JP" altLang="en-US" sz="5400" b="1" spc="-300" dirty="0">
                <a:solidFill>
                  <a:srgbClr val="004F94"/>
                </a:solidFill>
                <a:effectLst>
                  <a:glow rad="88900">
                    <a:schemeClr val="bg1"/>
                  </a:glow>
                </a:effectLst>
                <a:latin typeface="ＭＳ ゴシック" panose="020B0609070205080204" pitchFamily="49" charset="-128"/>
                <a:ea typeface="ＭＳ ゴシック" panose="020B0609070205080204" pitchFamily="49" charset="-128"/>
              </a:rPr>
              <a:t>好きな人いますか？</a:t>
            </a:r>
          </a:p>
        </p:txBody>
      </p:sp>
      <p:grpSp>
        <p:nvGrpSpPr>
          <p:cNvPr id="5" name="グループ化 4">
            <a:extLst>
              <a:ext uri="{FF2B5EF4-FFF2-40B4-BE49-F238E27FC236}">
                <a16:creationId xmlns:a16="http://schemas.microsoft.com/office/drawing/2014/main" id="{F0FD965C-8024-A63F-7D33-0F5C2540BF83}"/>
              </a:ext>
            </a:extLst>
          </p:cNvPr>
          <p:cNvGrpSpPr/>
          <p:nvPr/>
        </p:nvGrpSpPr>
        <p:grpSpPr>
          <a:xfrm>
            <a:off x="574576" y="734767"/>
            <a:ext cx="3675171" cy="1424349"/>
            <a:chOff x="1145508" y="1725207"/>
            <a:chExt cx="3547425" cy="1095321"/>
          </a:xfrm>
        </p:grpSpPr>
        <p:sp>
          <p:nvSpPr>
            <p:cNvPr id="6" name="二等辺三角形 5">
              <a:extLst>
                <a:ext uri="{FF2B5EF4-FFF2-40B4-BE49-F238E27FC236}">
                  <a16:creationId xmlns:a16="http://schemas.microsoft.com/office/drawing/2014/main" id="{FC56BFFE-9273-867E-888D-FBB1ABA75173}"/>
                </a:ext>
              </a:extLst>
            </p:cNvPr>
            <p:cNvSpPr/>
            <p:nvPr/>
          </p:nvSpPr>
          <p:spPr>
            <a:xfrm rot="9791689">
              <a:off x="1816991" y="2016376"/>
              <a:ext cx="527704" cy="804152"/>
            </a:xfrm>
            <a:prstGeom prst="triangle">
              <a:avLst/>
            </a:prstGeom>
            <a:solidFill>
              <a:srgbClr val="F6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latin typeface="ＭＳ ゴシック" panose="020B0609070205080204" pitchFamily="49" charset="-128"/>
                <a:ea typeface="ＭＳ ゴシック" panose="020B0609070205080204" pitchFamily="49" charset="-128"/>
              </a:endParaRPr>
            </a:p>
          </p:txBody>
        </p:sp>
        <p:sp>
          <p:nvSpPr>
            <p:cNvPr id="7" name="円/楕円 7">
              <a:extLst>
                <a:ext uri="{FF2B5EF4-FFF2-40B4-BE49-F238E27FC236}">
                  <a16:creationId xmlns:a16="http://schemas.microsoft.com/office/drawing/2014/main" id="{29A48055-8092-6457-28F5-0DB0BE2B2CC1}"/>
                </a:ext>
              </a:extLst>
            </p:cNvPr>
            <p:cNvSpPr/>
            <p:nvPr/>
          </p:nvSpPr>
          <p:spPr>
            <a:xfrm>
              <a:off x="1145508" y="1725207"/>
              <a:ext cx="3547425" cy="715668"/>
            </a:xfrm>
            <a:prstGeom prst="roundRect">
              <a:avLst>
                <a:gd name="adj" fmla="val 50000"/>
              </a:avLst>
            </a:prstGeom>
            <a:solidFill>
              <a:srgbClr val="F6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latin typeface="ＭＳ ゴシック" panose="020B0609070205080204" pitchFamily="49" charset="-128"/>
                <a:ea typeface="ＭＳ ゴシック" panose="020B0609070205080204" pitchFamily="49" charset="-128"/>
              </a:endParaRPr>
            </a:p>
          </p:txBody>
        </p:sp>
        <p:sp>
          <p:nvSpPr>
            <p:cNvPr id="8" name="タイトル プレースホルダー 1">
              <a:extLst>
                <a:ext uri="{FF2B5EF4-FFF2-40B4-BE49-F238E27FC236}">
                  <a16:creationId xmlns:a16="http://schemas.microsoft.com/office/drawing/2014/main" id="{3EF6B9A5-BDFB-3A07-89D6-D6956861DE79}"/>
                </a:ext>
              </a:extLst>
            </p:cNvPr>
            <p:cNvSpPr txBox="1">
              <a:spLocks/>
            </p:cNvSpPr>
            <p:nvPr/>
          </p:nvSpPr>
          <p:spPr>
            <a:xfrm>
              <a:off x="1295501" y="1878690"/>
              <a:ext cx="3267965" cy="355019"/>
            </a:xfrm>
            <a:prstGeom prst="rect">
              <a:avLst/>
            </a:prstGeom>
          </p:spPr>
          <p:txBody>
            <a:bodyPr wrap="square" tIns="0" bIns="0" anchor="ctr" anchorCtr="0">
              <a:spAutoFit/>
            </a:bodyPr>
            <a:lstStyle>
              <a:defPPr>
                <a:defRPr lang="ja-JP"/>
              </a:defPPr>
              <a:lvl1pPr algn="ctr">
                <a:lnSpc>
                  <a:spcPts val="4200"/>
                </a:lnSpc>
                <a:spcBef>
                  <a:spcPct val="0"/>
                </a:spcBef>
                <a:defRPr sz="4400" kern="900" spc="-140">
                  <a:solidFill>
                    <a:srgbClr val="9D2D60"/>
                  </a:solidFill>
                  <a:effectLst/>
                  <a:latin typeface="HGPｺﾞｼｯｸE" panose="020B0900000000000000" pitchFamily="50" charset="-128"/>
                  <a:ea typeface="HGPｺﾞｼｯｸE" panose="020B0900000000000000" pitchFamily="50" charset="-128"/>
                  <a:cs typeface="+mj-cs"/>
                </a:defRPr>
              </a:lvl1pPr>
            </a:lstStyle>
            <a:p>
              <a:pPr>
                <a:lnSpc>
                  <a:spcPts val="3600"/>
                </a:lnSpc>
              </a:pPr>
              <a:r>
                <a:rPr lang="ja-JP" altLang="en-US" sz="3200" b="1" spc="-150" dirty="0">
                  <a:solidFill>
                    <a:schemeClr val="bg1"/>
                  </a:solidFill>
                  <a:effectLst/>
                  <a:latin typeface="ＭＳ ゴシック" panose="020B0609070205080204" pitchFamily="49" charset="-128"/>
                  <a:ea typeface="ＭＳ ゴシック" panose="020B0609070205080204" pitchFamily="49" charset="-128"/>
                </a:rPr>
                <a:t>話は変わりますが</a:t>
              </a:r>
            </a:p>
          </p:txBody>
        </p:sp>
      </p:grpSp>
      <p:pic>
        <p:nvPicPr>
          <p:cNvPr id="9" name="図 8">
            <a:extLst>
              <a:ext uri="{FF2B5EF4-FFF2-40B4-BE49-F238E27FC236}">
                <a16:creationId xmlns:a16="http://schemas.microsoft.com/office/drawing/2014/main" id="{81209836-5FA9-AA01-235E-E67645940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288" y="2920470"/>
            <a:ext cx="6839424" cy="3539601"/>
          </a:xfrm>
          <a:prstGeom prst="rect">
            <a:avLst/>
          </a:prstGeom>
        </p:spPr>
      </p:pic>
    </p:spTree>
    <p:extLst>
      <p:ext uri="{BB962C8B-B14F-4D97-AF65-F5344CB8AC3E}">
        <p14:creationId xmlns:p14="http://schemas.microsoft.com/office/powerpoint/2010/main" val="1276432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519A197-E0F9-7D19-F672-30666DD7A1CB}"/>
              </a:ext>
            </a:extLst>
          </p:cNvPr>
          <p:cNvSpPr txBox="1">
            <a:spLocks/>
          </p:cNvSpPr>
          <p:nvPr/>
        </p:nvSpPr>
        <p:spPr>
          <a:xfrm>
            <a:off x="611188" y="708072"/>
            <a:ext cx="7849244" cy="1025922"/>
          </a:xfrm>
          <a:prstGeom prst="rect">
            <a:avLst/>
          </a:prstGeom>
        </p:spPr>
        <p:txBody>
          <a:bodyPr wrap="square" lIns="0" tIns="0" rIns="0" bIns="0" anchor="ctr" anchorCtr="0">
            <a:spAutoFit/>
          </a:bodyPr>
          <a:lstStyle>
            <a:defPPr>
              <a:defRPr lang="ja-JP"/>
            </a:defPPr>
            <a:lvl1pPr lvl="0" algn="ctr">
              <a:lnSpc>
                <a:spcPts val="5400"/>
              </a:lnSpc>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nSpc>
                <a:spcPts val="4000"/>
              </a:lnSpc>
            </a:pPr>
            <a:r>
              <a:rPr lang="ja-JP" altLang="en-US" sz="3400" b="1" dirty="0">
                <a:solidFill>
                  <a:srgbClr val="004F94"/>
                </a:solidFill>
                <a:latin typeface="ＭＳ ゴシック" panose="020B0609070205080204" pitchFamily="49" charset="-128"/>
                <a:ea typeface="ＭＳ ゴシック" panose="020B0609070205080204" pitchFamily="49" charset="-128"/>
              </a:rPr>
              <a:t>お互いに興味を持ち</a:t>
            </a:r>
            <a:r>
              <a:rPr lang="ja-JP" altLang="en-US" sz="3400" b="1" spc="-1500" dirty="0">
                <a:solidFill>
                  <a:srgbClr val="004F94"/>
                </a:solidFill>
                <a:latin typeface="ＭＳ ゴシック" panose="020B0609070205080204" pitchFamily="49" charset="-128"/>
                <a:ea typeface="ＭＳ ゴシック" panose="020B0609070205080204" pitchFamily="49" charset="-128"/>
              </a:rPr>
              <a:t>、</a:t>
            </a:r>
            <a:r>
              <a:rPr lang="ja-JP" altLang="en-US" sz="3400" b="1" dirty="0">
                <a:solidFill>
                  <a:srgbClr val="004F94"/>
                </a:solidFill>
                <a:latin typeface="ＭＳ ゴシック" panose="020B0609070205080204" pitchFamily="49" charset="-128"/>
                <a:ea typeface="ＭＳ ゴシック" panose="020B0609070205080204" pitchFamily="49" charset="-128"/>
              </a:rPr>
              <a:t>相手を好きになり</a:t>
            </a:r>
            <a:r>
              <a:rPr lang="ja-JP" altLang="en-US" sz="3400" b="1" spc="-1500" dirty="0">
                <a:solidFill>
                  <a:srgbClr val="004F94"/>
                </a:solidFill>
                <a:latin typeface="ＭＳ ゴシック" panose="020B0609070205080204" pitchFamily="49" charset="-128"/>
                <a:ea typeface="ＭＳ ゴシック" panose="020B0609070205080204" pitchFamily="49" charset="-128"/>
              </a:rPr>
              <a:t>、</a:t>
            </a:r>
            <a:r>
              <a:rPr lang="ja-JP" altLang="en-US" sz="3400" b="1" dirty="0">
                <a:solidFill>
                  <a:srgbClr val="004F94"/>
                </a:solidFill>
                <a:latin typeface="ＭＳ ゴシック" panose="020B0609070205080204" pitchFamily="49" charset="-128"/>
                <a:ea typeface="ＭＳ ゴシック" panose="020B0609070205080204" pitchFamily="49" charset="-128"/>
              </a:rPr>
              <a:t>お付き合いすることは自由です。</a:t>
            </a:r>
          </a:p>
        </p:txBody>
      </p:sp>
      <p:sp>
        <p:nvSpPr>
          <p:cNvPr id="5" name="タイトル 1">
            <a:extLst>
              <a:ext uri="{FF2B5EF4-FFF2-40B4-BE49-F238E27FC236}">
                <a16:creationId xmlns:a16="http://schemas.microsoft.com/office/drawing/2014/main" id="{260C1272-56BA-E74C-22B2-DDB97380BCFC}"/>
              </a:ext>
            </a:extLst>
          </p:cNvPr>
          <p:cNvSpPr txBox="1">
            <a:spLocks/>
          </p:cNvSpPr>
          <p:nvPr/>
        </p:nvSpPr>
        <p:spPr>
          <a:xfrm>
            <a:off x="2244440" y="5521417"/>
            <a:ext cx="4655122" cy="501099"/>
          </a:xfrm>
          <a:prstGeom prst="rect">
            <a:avLst/>
          </a:prstGeom>
          <a:effectLst>
            <a:glow rad="63500">
              <a:schemeClr val="bg1"/>
            </a:glow>
          </a:effectLst>
        </p:spPr>
        <p:txBody>
          <a:bodyPr wrap="none" lIns="0" tIns="0" rIns="0" bIns="0" anchor="ctr">
            <a:spAutoFit/>
          </a:bodyPr>
          <a:lstStyle/>
          <a:p>
            <a:pPr algn="ctr" eaLnBrk="1" fontAlgn="auto" hangingPunct="1">
              <a:lnSpc>
                <a:spcPts val="4400"/>
              </a:lnSpc>
              <a:spcAft>
                <a:spcPts val="0"/>
              </a:spcAft>
              <a:defRPr/>
            </a:pPr>
            <a:r>
              <a:rPr lang="ja-JP" altLang="en-US" sz="3600" b="1" spc="-300" dirty="0">
                <a:solidFill>
                  <a:srgbClr val="00AFEC"/>
                </a:solidFill>
                <a:effectLst>
                  <a:glow rad="101600">
                    <a:schemeClr val="bg1"/>
                  </a:glow>
                </a:effectLst>
                <a:latin typeface="ＭＳ ゴシック" panose="020B0609070205080204" pitchFamily="49" charset="-128"/>
                <a:ea typeface="ＭＳ ゴシック" panose="020B0609070205080204" pitchFamily="49" charset="-128"/>
                <a:cs typeface="+mj-cs"/>
              </a:rPr>
              <a:t>妊娠するかもしれません</a:t>
            </a:r>
          </a:p>
        </p:txBody>
      </p:sp>
      <p:grpSp>
        <p:nvGrpSpPr>
          <p:cNvPr id="9" name="グループ化 8">
            <a:extLst>
              <a:ext uri="{FF2B5EF4-FFF2-40B4-BE49-F238E27FC236}">
                <a16:creationId xmlns:a16="http://schemas.microsoft.com/office/drawing/2014/main" id="{1DDF9857-C80F-C26B-342A-84032E880147}"/>
              </a:ext>
            </a:extLst>
          </p:cNvPr>
          <p:cNvGrpSpPr/>
          <p:nvPr/>
        </p:nvGrpSpPr>
        <p:grpSpPr>
          <a:xfrm>
            <a:off x="5188732" y="3384436"/>
            <a:ext cx="2906182" cy="1595731"/>
            <a:chOff x="5095212" y="3093488"/>
            <a:chExt cx="2906182" cy="1595731"/>
          </a:xfrm>
        </p:grpSpPr>
        <p:sp>
          <p:nvSpPr>
            <p:cNvPr id="10" name="角丸四角形 28">
              <a:extLst>
                <a:ext uri="{FF2B5EF4-FFF2-40B4-BE49-F238E27FC236}">
                  <a16:creationId xmlns:a16="http://schemas.microsoft.com/office/drawing/2014/main" id="{93C66F38-13FD-2198-E1E5-04D7B013E2BE}"/>
                </a:ext>
              </a:extLst>
            </p:cNvPr>
            <p:cNvSpPr/>
            <p:nvPr/>
          </p:nvSpPr>
          <p:spPr>
            <a:xfrm>
              <a:off x="5095212" y="3093488"/>
              <a:ext cx="2906182" cy="1595731"/>
            </a:xfrm>
            <a:prstGeom prst="roundRect">
              <a:avLst>
                <a:gd name="adj" fmla="val 13605"/>
              </a:avLst>
            </a:prstGeom>
            <a:solidFill>
              <a:srgbClr val="F67EA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noAutofit/>
            </a:bodyPr>
            <a:lstStyle/>
            <a:p>
              <a:pPr>
                <a:defRPr/>
              </a:pPr>
              <a:endParaRPr lang="ja-JP" altLang="en-US" sz="3200" b="1" spc="-100" dirty="0">
                <a:solidFill>
                  <a:schemeClr val="bg1"/>
                </a:solidFill>
                <a:latin typeface="ＭＳ ゴシック" panose="020B0609070205080204" pitchFamily="49" charset="-128"/>
                <a:ea typeface="ＭＳ ゴシック" panose="020B0609070205080204" pitchFamily="49" charset="-128"/>
              </a:endParaRPr>
            </a:p>
          </p:txBody>
        </p:sp>
        <p:sp>
          <p:nvSpPr>
            <p:cNvPr id="11" name="角丸四角形 21">
              <a:extLst>
                <a:ext uri="{FF2B5EF4-FFF2-40B4-BE49-F238E27FC236}">
                  <a16:creationId xmlns:a16="http://schemas.microsoft.com/office/drawing/2014/main" id="{1E307B76-E42C-7B6F-CF0C-EE42E6B536C9}"/>
                </a:ext>
              </a:extLst>
            </p:cNvPr>
            <p:cNvSpPr/>
            <p:nvPr/>
          </p:nvSpPr>
          <p:spPr>
            <a:xfrm>
              <a:off x="5256072" y="3214395"/>
              <a:ext cx="2685157" cy="1276251"/>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lnSpc>
                  <a:spcPts val="3800"/>
                </a:lnSpc>
                <a:defRPr/>
              </a:pPr>
              <a:r>
                <a:rPr lang="ja-JP" altLang="en-US" sz="3600" b="1" spc="100" dirty="0">
                  <a:solidFill>
                    <a:schemeClr val="bg1"/>
                  </a:solidFill>
                  <a:latin typeface="ＭＳ ゴシック" panose="020B0609070205080204" pitchFamily="49" charset="-128"/>
                  <a:ea typeface="ＭＳ ゴシック" panose="020B0609070205080204" pitchFamily="49" charset="-128"/>
                </a:rPr>
                <a:t>初経</a:t>
              </a:r>
              <a:r>
                <a:rPr lang="ja-JP" altLang="en-US" sz="2400" b="1" spc="100" dirty="0">
                  <a:solidFill>
                    <a:schemeClr val="bg1"/>
                  </a:solidFill>
                  <a:latin typeface="ＭＳ ゴシック" panose="020B0609070205080204" pitchFamily="49" charset="-128"/>
                  <a:ea typeface="ＭＳ ゴシック" panose="020B0609070205080204" pitchFamily="49" charset="-128"/>
                </a:rPr>
                <a:t>（月経）</a:t>
              </a:r>
              <a:endParaRPr lang="en-US" altLang="ja-JP" sz="2400" b="1" spc="100" dirty="0">
                <a:solidFill>
                  <a:schemeClr val="bg1"/>
                </a:solidFill>
                <a:latin typeface="ＭＳ ゴシック" panose="020B0609070205080204" pitchFamily="49" charset="-128"/>
                <a:ea typeface="ＭＳ ゴシック" panose="020B0609070205080204" pitchFamily="49" charset="-128"/>
              </a:endParaRPr>
            </a:p>
            <a:p>
              <a:pPr algn="ctr">
                <a:lnSpc>
                  <a:spcPts val="3800"/>
                </a:lnSpc>
                <a:defRPr/>
              </a:pPr>
              <a:r>
                <a:rPr lang="ja-JP" altLang="en-US" sz="3200" b="1" spc="-100" dirty="0">
                  <a:solidFill>
                    <a:schemeClr val="bg1"/>
                  </a:solidFill>
                  <a:latin typeface="ＭＳ ゴシック" panose="020B0609070205080204" pitchFamily="49" charset="-128"/>
                  <a:ea typeface="ＭＳ ゴシック" panose="020B0609070205080204" pitchFamily="49" charset="-128"/>
                </a:rPr>
                <a:t>を迎えた女子</a:t>
              </a:r>
            </a:p>
          </p:txBody>
        </p:sp>
      </p:grpSp>
      <p:grpSp>
        <p:nvGrpSpPr>
          <p:cNvPr id="12" name="グループ化 11">
            <a:extLst>
              <a:ext uri="{FF2B5EF4-FFF2-40B4-BE49-F238E27FC236}">
                <a16:creationId xmlns:a16="http://schemas.microsoft.com/office/drawing/2014/main" id="{5BFD8079-FDCC-D5C2-2122-48A67C7289C3}"/>
              </a:ext>
            </a:extLst>
          </p:cNvPr>
          <p:cNvGrpSpPr/>
          <p:nvPr/>
        </p:nvGrpSpPr>
        <p:grpSpPr>
          <a:xfrm>
            <a:off x="1027574" y="3384436"/>
            <a:ext cx="2906182" cy="1595731"/>
            <a:chOff x="1224809" y="3093488"/>
            <a:chExt cx="2906182" cy="1595731"/>
          </a:xfrm>
        </p:grpSpPr>
        <p:sp>
          <p:nvSpPr>
            <p:cNvPr id="13" name="角丸四角形 19">
              <a:extLst>
                <a:ext uri="{FF2B5EF4-FFF2-40B4-BE49-F238E27FC236}">
                  <a16:creationId xmlns:a16="http://schemas.microsoft.com/office/drawing/2014/main" id="{B725BC1A-5607-5290-0ACB-F727605171F3}"/>
                </a:ext>
              </a:extLst>
            </p:cNvPr>
            <p:cNvSpPr/>
            <p:nvPr/>
          </p:nvSpPr>
          <p:spPr>
            <a:xfrm>
              <a:off x="1224809" y="3093488"/>
              <a:ext cx="2906182" cy="1595731"/>
            </a:xfrm>
            <a:prstGeom prst="roundRect">
              <a:avLst>
                <a:gd name="adj" fmla="val 13605"/>
              </a:avLst>
            </a:prstGeom>
            <a:solidFill>
              <a:srgbClr val="8EC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ja-JP" altLang="en-US" sz="3200" b="1" spc="-100" dirty="0">
                <a:solidFill>
                  <a:srgbClr val="00AFEC"/>
                </a:solidFill>
                <a:latin typeface="ＭＳ ゴシック" panose="020B0609070205080204" pitchFamily="49" charset="-128"/>
                <a:ea typeface="ＭＳ ゴシック" panose="020B0609070205080204" pitchFamily="49" charset="-128"/>
              </a:endParaRPr>
            </a:p>
          </p:txBody>
        </p:sp>
        <p:sp>
          <p:nvSpPr>
            <p:cNvPr id="14" name="角丸四角形 22">
              <a:extLst>
                <a:ext uri="{FF2B5EF4-FFF2-40B4-BE49-F238E27FC236}">
                  <a16:creationId xmlns:a16="http://schemas.microsoft.com/office/drawing/2014/main" id="{FC7A5175-B2AA-30D5-8287-7B4A724FA18E}"/>
                </a:ext>
              </a:extLst>
            </p:cNvPr>
            <p:cNvSpPr/>
            <p:nvPr/>
          </p:nvSpPr>
          <p:spPr>
            <a:xfrm>
              <a:off x="1385669" y="3214395"/>
              <a:ext cx="2685157" cy="1276251"/>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lnSpc>
                  <a:spcPts val="3800"/>
                </a:lnSpc>
              </a:pPr>
              <a:r>
                <a:rPr lang="ja-JP" altLang="en-US" sz="3600" b="1" dirty="0">
                  <a:latin typeface="ＭＳ ゴシック" panose="020B0609070205080204" pitchFamily="49" charset="-128"/>
                  <a:ea typeface="ＭＳ ゴシック" panose="020B0609070205080204" pitchFamily="49" charset="-128"/>
                </a:rPr>
                <a:t>精通</a:t>
              </a:r>
              <a:r>
                <a:rPr lang="ja-JP" altLang="en-US" sz="2400" b="1" dirty="0">
                  <a:latin typeface="ＭＳ ゴシック" panose="020B0609070205080204" pitchFamily="49" charset="-128"/>
                  <a:ea typeface="ＭＳ ゴシック" panose="020B0609070205080204" pitchFamily="49" charset="-128"/>
                </a:rPr>
                <a:t>（射精）</a:t>
              </a:r>
              <a:endParaRPr lang="en-US" altLang="ja-JP" sz="2400" b="1" dirty="0">
                <a:latin typeface="ＭＳ ゴシック" panose="020B0609070205080204" pitchFamily="49" charset="-128"/>
                <a:ea typeface="ＭＳ ゴシック" panose="020B0609070205080204" pitchFamily="49" charset="-128"/>
              </a:endParaRPr>
            </a:p>
            <a:p>
              <a:pPr algn="ctr">
                <a:lnSpc>
                  <a:spcPts val="3800"/>
                </a:lnSpc>
              </a:pPr>
              <a:r>
                <a:rPr lang="ja-JP" altLang="en-US" sz="3200" b="1" spc="-100" dirty="0">
                  <a:latin typeface="ＭＳ ゴシック" panose="020B0609070205080204" pitchFamily="49" charset="-128"/>
                  <a:ea typeface="ＭＳ ゴシック" panose="020B0609070205080204" pitchFamily="49" charset="-128"/>
                </a:rPr>
                <a:t>を迎えた男子</a:t>
              </a:r>
            </a:p>
          </p:txBody>
        </p:sp>
      </p:grpSp>
      <p:sp>
        <p:nvSpPr>
          <p:cNvPr id="15" name="下矢印 3">
            <a:extLst>
              <a:ext uri="{FF2B5EF4-FFF2-40B4-BE49-F238E27FC236}">
                <a16:creationId xmlns:a16="http://schemas.microsoft.com/office/drawing/2014/main" id="{2CEA3043-39DB-E06A-74A6-2F31326243D6}"/>
              </a:ext>
            </a:extLst>
          </p:cNvPr>
          <p:cNvSpPr/>
          <p:nvPr/>
        </p:nvSpPr>
        <p:spPr>
          <a:xfrm>
            <a:off x="4175956" y="2796043"/>
            <a:ext cx="792088" cy="2454750"/>
          </a:xfrm>
          <a:prstGeom prst="downArrow">
            <a:avLst>
              <a:gd name="adj1" fmla="val 50000"/>
              <a:gd name="adj2" fmla="val 65742"/>
            </a:avLst>
          </a:prstGeom>
          <a:gradFill>
            <a:gsLst>
              <a:gs pos="0">
                <a:srgbClr val="00B0F0">
                  <a:alpha val="0"/>
                </a:srgbClr>
              </a:gs>
              <a:gs pos="100000">
                <a:srgbClr val="1D9E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grpSp>
        <p:nvGrpSpPr>
          <p:cNvPr id="6" name="グループ化 5">
            <a:extLst>
              <a:ext uri="{FF2B5EF4-FFF2-40B4-BE49-F238E27FC236}">
                <a16:creationId xmlns:a16="http://schemas.microsoft.com/office/drawing/2014/main" id="{4087DFA1-DC85-B9CF-E209-966E5060F8E4}"/>
              </a:ext>
            </a:extLst>
          </p:cNvPr>
          <p:cNvGrpSpPr/>
          <p:nvPr/>
        </p:nvGrpSpPr>
        <p:grpSpPr>
          <a:xfrm>
            <a:off x="3097309" y="2144358"/>
            <a:ext cx="2906182" cy="698828"/>
            <a:chOff x="3097309" y="2227486"/>
            <a:chExt cx="2906182" cy="698828"/>
          </a:xfrm>
        </p:grpSpPr>
        <p:sp>
          <p:nvSpPr>
            <p:cNvPr id="7" name="角丸四角形 26">
              <a:extLst>
                <a:ext uri="{FF2B5EF4-FFF2-40B4-BE49-F238E27FC236}">
                  <a16:creationId xmlns:a16="http://schemas.microsoft.com/office/drawing/2014/main" id="{3D5FBD46-6A04-4587-14E2-6452066E6890}"/>
                </a:ext>
              </a:extLst>
            </p:cNvPr>
            <p:cNvSpPr/>
            <p:nvPr/>
          </p:nvSpPr>
          <p:spPr>
            <a:xfrm>
              <a:off x="3097309" y="2227486"/>
              <a:ext cx="2906182" cy="698828"/>
            </a:xfrm>
            <a:prstGeom prst="roundRect">
              <a:avLst>
                <a:gd name="adj" fmla="val 273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noAutofit/>
            </a:bodyPr>
            <a:lstStyle/>
            <a:p>
              <a:pPr algn="ctr">
                <a:defRPr/>
              </a:pPr>
              <a:endParaRPr lang="ja-JP" altLang="en-US" sz="3600" b="1" spc="-100" dirty="0">
                <a:solidFill>
                  <a:srgbClr val="00AFEC"/>
                </a:solidFill>
                <a:latin typeface="ＭＳ ゴシック" panose="020B0609070205080204" pitchFamily="49" charset="-128"/>
                <a:ea typeface="ＭＳ ゴシック" panose="020B0609070205080204" pitchFamily="49" charset="-128"/>
              </a:endParaRPr>
            </a:p>
          </p:txBody>
        </p:sp>
        <p:sp>
          <p:nvSpPr>
            <p:cNvPr id="8" name="角丸四角形 20">
              <a:extLst>
                <a:ext uri="{FF2B5EF4-FFF2-40B4-BE49-F238E27FC236}">
                  <a16:creationId xmlns:a16="http://schemas.microsoft.com/office/drawing/2014/main" id="{801EBF7D-FD23-F665-B8BC-E6F61403E63E}"/>
                </a:ext>
              </a:extLst>
            </p:cNvPr>
            <p:cNvSpPr/>
            <p:nvPr/>
          </p:nvSpPr>
          <p:spPr>
            <a:xfrm>
              <a:off x="3805515" y="2274630"/>
              <a:ext cx="1489771" cy="604540"/>
            </a:xfrm>
            <a:prstGeom prst="roundRect">
              <a:avLst>
                <a:gd name="adj" fmla="val 4094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lnSpc>
                  <a:spcPts val="3600"/>
                </a:lnSpc>
                <a:defRPr/>
              </a:pPr>
              <a:r>
                <a:rPr lang="ja-JP" altLang="en-US" sz="3600" b="1" spc="-100" dirty="0">
                  <a:solidFill>
                    <a:schemeClr val="bg1"/>
                  </a:solidFill>
                  <a:latin typeface="ＭＳ ゴシック" panose="020B0609070205080204" pitchFamily="49" charset="-128"/>
                  <a:ea typeface="ＭＳ ゴシック" panose="020B0609070205080204" pitchFamily="49" charset="-128"/>
                </a:rPr>
                <a:t>性　交</a:t>
              </a:r>
            </a:p>
          </p:txBody>
        </p:sp>
      </p:grpSp>
    </p:spTree>
    <p:extLst>
      <p:ext uri="{BB962C8B-B14F-4D97-AF65-F5344CB8AC3E}">
        <p14:creationId xmlns:p14="http://schemas.microsoft.com/office/powerpoint/2010/main" val="3447267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D460F80A-6B3A-92EB-058B-F53CC69DBE62}"/>
              </a:ext>
            </a:extLst>
          </p:cNvPr>
          <p:cNvSpPr>
            <a:spLocks noGrp="1"/>
          </p:cNvSpPr>
          <p:nvPr>
            <p:ph type="title"/>
          </p:nvPr>
        </p:nvSpPr>
        <p:spPr/>
        <p:txBody>
          <a:bodyPr/>
          <a:lstStyle/>
          <a:p>
            <a:r>
              <a:rPr lang="ja-JP" altLang="en-US" dirty="0"/>
              <a:t>性 交</a:t>
            </a:r>
          </a:p>
        </p:txBody>
      </p:sp>
      <p:pic>
        <p:nvPicPr>
          <p:cNvPr id="7" name="図 6"/>
          <p:cNvPicPr>
            <a:picLocks noChangeAspect="1"/>
          </p:cNvPicPr>
          <p:nvPr/>
        </p:nvPicPr>
        <p:blipFill rotWithShape="1">
          <a:blip r:embed="rId3">
            <a:extLst>
              <a:ext uri="{28A0092B-C50C-407E-A947-70E740481C1C}">
                <a14:useLocalDpi xmlns:a14="http://schemas.microsoft.com/office/drawing/2010/main" val="0"/>
              </a:ext>
            </a:extLst>
          </a:blip>
          <a:srcRect t="13099" b="9360"/>
          <a:stretch/>
        </p:blipFill>
        <p:spPr>
          <a:xfrm>
            <a:off x="224148" y="1428215"/>
            <a:ext cx="8695703" cy="5036480"/>
          </a:xfrm>
          <a:prstGeom prst="rect">
            <a:avLst/>
          </a:prstGeom>
        </p:spPr>
      </p:pic>
    </p:spTree>
    <p:extLst>
      <p:ext uri="{BB962C8B-B14F-4D97-AF65-F5344CB8AC3E}">
        <p14:creationId xmlns:p14="http://schemas.microsoft.com/office/powerpoint/2010/main" val="207463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193B76D-141D-ABD1-D77C-2F593D4B92CB}"/>
              </a:ext>
            </a:extLst>
          </p:cNvPr>
          <p:cNvSpPr>
            <a:spLocks noGrp="1"/>
          </p:cNvSpPr>
          <p:nvPr>
            <p:ph type="title"/>
          </p:nvPr>
        </p:nvSpPr>
        <p:spPr/>
        <p:txBody>
          <a:bodyPr>
            <a:normAutofit/>
          </a:bodyPr>
          <a:lstStyle/>
          <a:p>
            <a:r>
              <a:rPr lang="ja-JP" altLang="en-US" dirty="0"/>
              <a:t>妊娠</a:t>
            </a:r>
            <a:r>
              <a:rPr lang="ja-JP" altLang="en-US" spc="-300" dirty="0"/>
              <a:t>のしくみ</a:t>
            </a:r>
          </a:p>
        </p:txBody>
      </p:sp>
      <p:grpSp>
        <p:nvGrpSpPr>
          <p:cNvPr id="13" name="グループ化 12">
            <a:extLst>
              <a:ext uri="{FF2B5EF4-FFF2-40B4-BE49-F238E27FC236}">
                <a16:creationId xmlns:a16="http://schemas.microsoft.com/office/drawing/2014/main" id="{8405BBE7-3263-2A40-C464-5FB1CF406013}"/>
              </a:ext>
            </a:extLst>
          </p:cNvPr>
          <p:cNvGrpSpPr/>
          <p:nvPr/>
        </p:nvGrpSpPr>
        <p:grpSpPr>
          <a:xfrm>
            <a:off x="320511" y="1539034"/>
            <a:ext cx="8757501" cy="4887843"/>
            <a:chOff x="0" y="1168235"/>
            <a:chExt cx="9421857" cy="5258642"/>
          </a:xfrm>
        </p:grpSpPr>
        <p:pic>
          <p:nvPicPr>
            <p:cNvPr id="7" name="図 6">
              <a:extLst>
                <a:ext uri="{FF2B5EF4-FFF2-40B4-BE49-F238E27FC236}">
                  <a16:creationId xmlns:a16="http://schemas.microsoft.com/office/drawing/2014/main" id="{047D736D-4C4A-B232-6D1A-0773C77503F9}"/>
                </a:ext>
              </a:extLst>
            </p:cNvPr>
            <p:cNvPicPr>
              <a:picLocks noChangeAspect="1"/>
            </p:cNvPicPr>
            <p:nvPr/>
          </p:nvPicPr>
          <p:blipFill rotWithShape="1">
            <a:blip r:embed="rId3">
              <a:extLst>
                <a:ext uri="{28A0092B-C50C-407E-A947-70E740481C1C}">
                  <a14:useLocalDpi xmlns:a14="http://schemas.microsoft.com/office/drawing/2010/main" val="0"/>
                </a:ext>
              </a:extLst>
            </a:blip>
            <a:srcRect l="14524" r="-14524"/>
            <a:stretch/>
          </p:blipFill>
          <p:spPr>
            <a:xfrm>
              <a:off x="0" y="1448687"/>
              <a:ext cx="9144000" cy="4978190"/>
            </a:xfrm>
            <a:prstGeom prst="rect">
              <a:avLst/>
            </a:prstGeom>
          </p:spPr>
        </p:pic>
        <p:sp>
          <p:nvSpPr>
            <p:cNvPr id="8" name="タイトル 1">
              <a:extLst>
                <a:ext uri="{FF2B5EF4-FFF2-40B4-BE49-F238E27FC236}">
                  <a16:creationId xmlns:a16="http://schemas.microsoft.com/office/drawing/2014/main" id="{E038C2F5-1E07-DFC4-0736-EEC177D21E83}"/>
                </a:ext>
              </a:extLst>
            </p:cNvPr>
            <p:cNvSpPr txBox="1">
              <a:spLocks/>
            </p:cNvSpPr>
            <p:nvPr/>
          </p:nvSpPr>
          <p:spPr>
            <a:xfrm>
              <a:off x="3595615" y="5475442"/>
              <a:ext cx="5169678" cy="663491"/>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①</a:t>
              </a:r>
              <a:r>
                <a:rPr lang="ja-JP" altLang="en-US" sz="2200" b="1" spc="110" dirty="0">
                  <a:solidFill>
                    <a:schemeClr val="tx1">
                      <a:lumMod val="75000"/>
                      <a:lumOff val="25000"/>
                    </a:schemeClr>
                  </a:solidFill>
                  <a:latin typeface="ＭＳ ゴシック" panose="020B0609070205080204" pitchFamily="49" charset="-128"/>
                  <a:ea typeface="ＭＳ ゴシック" panose="020B0609070205080204" pitchFamily="49" charset="-128"/>
                </a:rPr>
                <a:t>腟</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から入り</a:t>
              </a:r>
              <a:r>
                <a:rPr lang="ja-JP" altLang="en-US" sz="2200" b="1" spc="-10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子宮→卵管へ</a:t>
              </a:r>
              <a:endParaRPr lang="en-US" altLang="ja-JP"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ts val="2400"/>
                </a:lnSpc>
                <a:defRPr/>
              </a:pP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　</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あがっていく精子</a:t>
              </a:r>
            </a:p>
          </p:txBody>
        </p:sp>
        <p:sp>
          <p:nvSpPr>
            <p:cNvPr id="9" name="タイトル 1">
              <a:extLst>
                <a:ext uri="{FF2B5EF4-FFF2-40B4-BE49-F238E27FC236}">
                  <a16:creationId xmlns:a16="http://schemas.microsoft.com/office/drawing/2014/main" id="{33FF3440-EC0A-6253-B89A-1F2CAA3F310B}"/>
                </a:ext>
              </a:extLst>
            </p:cNvPr>
            <p:cNvSpPr txBox="1">
              <a:spLocks/>
            </p:cNvSpPr>
            <p:nvPr/>
          </p:nvSpPr>
          <p:spPr>
            <a:xfrm>
              <a:off x="3908041" y="1168235"/>
              <a:ext cx="4743718" cy="719438"/>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600"/>
                </a:lnSpc>
                <a:defRPr/>
              </a:pP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④</a:t>
              </a: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細胞分裂しながら</a:t>
              </a:r>
              <a:endParaRPr lang="en-US" altLang="ja-JP" sz="22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ts val="2600"/>
                </a:lnSpc>
                <a:defRPr/>
              </a:pP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　卵管を移動する受精卵</a:t>
              </a:r>
            </a:p>
          </p:txBody>
        </p:sp>
        <p:sp>
          <p:nvSpPr>
            <p:cNvPr id="10" name="タイトル 1">
              <a:extLst>
                <a:ext uri="{FF2B5EF4-FFF2-40B4-BE49-F238E27FC236}">
                  <a16:creationId xmlns:a16="http://schemas.microsoft.com/office/drawing/2014/main" id="{0CD1DB73-E606-BDA3-F421-DB0BD4B6032E}"/>
                </a:ext>
              </a:extLst>
            </p:cNvPr>
            <p:cNvSpPr txBox="1">
              <a:spLocks/>
            </p:cNvSpPr>
            <p:nvPr/>
          </p:nvSpPr>
          <p:spPr>
            <a:xfrm>
              <a:off x="5817632" y="4183735"/>
              <a:ext cx="615553" cy="663491"/>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②</a:t>
              </a:r>
              <a:endParaRPr lang="en-US" altLang="ja-JP"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ts val="2400"/>
                </a:lnSpc>
                <a:defRPr/>
              </a:pP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排卵</a:t>
              </a:r>
            </a:p>
          </p:txBody>
        </p:sp>
        <p:sp>
          <p:nvSpPr>
            <p:cNvPr id="11" name="タイトル 1">
              <a:extLst>
                <a:ext uri="{FF2B5EF4-FFF2-40B4-BE49-F238E27FC236}">
                  <a16:creationId xmlns:a16="http://schemas.microsoft.com/office/drawing/2014/main" id="{823A3E52-6132-D1AA-B16C-8EA28B752F4F}"/>
                </a:ext>
              </a:extLst>
            </p:cNvPr>
            <p:cNvSpPr txBox="1">
              <a:spLocks/>
            </p:cNvSpPr>
            <p:nvPr/>
          </p:nvSpPr>
          <p:spPr>
            <a:xfrm>
              <a:off x="3956447" y="3592250"/>
              <a:ext cx="615553" cy="663491"/>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400"/>
                </a:lnSpc>
                <a:defRPr/>
              </a:pP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⑤</a:t>
              </a:r>
              <a:endParaRPr lang="en-US" altLang="ja-JP"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ts val="2400"/>
                </a:lnSpc>
                <a:defRPr/>
              </a:pP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着床</a:t>
              </a:r>
            </a:p>
          </p:txBody>
        </p:sp>
        <p:sp>
          <p:nvSpPr>
            <p:cNvPr id="12" name="タイトル 1">
              <a:extLst>
                <a:ext uri="{FF2B5EF4-FFF2-40B4-BE49-F238E27FC236}">
                  <a16:creationId xmlns:a16="http://schemas.microsoft.com/office/drawing/2014/main" id="{D53803D8-F8DF-63E9-798F-68DC1D9BF919}"/>
                </a:ext>
              </a:extLst>
            </p:cNvPr>
            <p:cNvSpPr txBox="1">
              <a:spLocks/>
            </p:cNvSpPr>
            <p:nvPr/>
          </p:nvSpPr>
          <p:spPr>
            <a:xfrm>
              <a:off x="6668586" y="4402929"/>
              <a:ext cx="2753271" cy="717437"/>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nSpc>
                  <a:spcPts val="2600"/>
                </a:lnSpc>
                <a:defRPr/>
              </a:pP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③</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精子と卵子が</a:t>
              </a:r>
              <a:endParaRPr lang="en-US" altLang="ja-JP"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a:p>
              <a:pPr>
                <a:lnSpc>
                  <a:spcPts val="2600"/>
                </a:lnSpc>
                <a:defRPr/>
              </a:pP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　</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出会</a:t>
              </a:r>
              <a:r>
                <a:rPr lang="ja-JP" altLang="en-US" sz="2200" b="1" spc="-1000" dirty="0">
                  <a:solidFill>
                    <a:schemeClr val="tx1">
                      <a:lumMod val="75000"/>
                      <a:lumOff val="25000"/>
                    </a:schemeClr>
                  </a:solidFill>
                  <a:latin typeface="ＭＳ ゴシック" panose="020B0609070205080204" pitchFamily="49" charset="-128"/>
                  <a:ea typeface="ＭＳ ゴシック" panose="020B0609070205080204" pitchFamily="49" charset="-128"/>
                </a:rPr>
                <a:t>う</a:t>
              </a:r>
              <a:r>
                <a:rPr lang="ja-JP" altLang="en-US"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rPr>
                <a:t>（受精）</a:t>
              </a:r>
              <a:endParaRPr lang="en-US" altLang="ja-JP" sz="2200" b="1" spc="-1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spTree>
    <p:extLst>
      <p:ext uri="{BB962C8B-B14F-4D97-AF65-F5344CB8AC3E}">
        <p14:creationId xmlns:p14="http://schemas.microsoft.com/office/powerpoint/2010/main" val="3875813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テキスト ボックス 35">
            <a:extLst>
              <a:ext uri="{FF2B5EF4-FFF2-40B4-BE49-F238E27FC236}">
                <a16:creationId xmlns:a16="http://schemas.microsoft.com/office/drawing/2014/main" id="{5B4E9DF3-0A3A-7DDB-771E-662903ECD916}"/>
              </a:ext>
            </a:extLst>
          </p:cNvPr>
          <p:cNvSpPr txBox="1"/>
          <p:nvPr/>
        </p:nvSpPr>
        <p:spPr>
          <a:xfrm>
            <a:off x="3880958" y="4179062"/>
            <a:ext cx="3217988" cy="476726"/>
          </a:xfrm>
          <a:prstGeom prst="roundRect">
            <a:avLst/>
          </a:prstGeom>
          <a:gradFill>
            <a:gsLst>
              <a:gs pos="0">
                <a:schemeClr val="accent1">
                  <a:lumMod val="5000"/>
                  <a:lumOff val="95000"/>
                </a:schemeClr>
              </a:gs>
              <a:gs pos="100000">
                <a:srgbClr val="C2DA69"/>
              </a:gs>
            </a:gsLst>
            <a:lin ang="0" scaled="0"/>
          </a:gradFill>
        </p:spPr>
        <p:txBody>
          <a:bodyPr wrap="square" rtlCol="0">
            <a:spAutoFit/>
          </a:bodyPr>
          <a:lstStyle/>
          <a:p>
            <a:pPr algn="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受精の瞬間</a:t>
            </a:r>
          </a:p>
        </p:txBody>
      </p:sp>
      <p:sp>
        <p:nvSpPr>
          <p:cNvPr id="35" name="テキスト ボックス 34">
            <a:extLst>
              <a:ext uri="{FF2B5EF4-FFF2-40B4-BE49-F238E27FC236}">
                <a16:creationId xmlns:a16="http://schemas.microsoft.com/office/drawing/2014/main" id="{2EF0D7A1-CA62-B1D5-FC25-D2FE675E8F18}"/>
              </a:ext>
            </a:extLst>
          </p:cNvPr>
          <p:cNvSpPr txBox="1"/>
          <p:nvPr/>
        </p:nvSpPr>
        <p:spPr>
          <a:xfrm>
            <a:off x="2798834" y="1671517"/>
            <a:ext cx="1648765" cy="476726"/>
          </a:xfrm>
          <a:prstGeom prst="roundRect">
            <a:avLst/>
          </a:prstGeom>
          <a:gradFill>
            <a:gsLst>
              <a:gs pos="0">
                <a:schemeClr val="accent1">
                  <a:lumMod val="5000"/>
                  <a:lumOff val="95000"/>
                </a:schemeClr>
              </a:gs>
              <a:gs pos="100000">
                <a:srgbClr val="C2DA69"/>
              </a:gs>
            </a:gsLst>
            <a:lin ang="0" scaled="0"/>
          </a:gradFill>
        </p:spPr>
        <p:txBody>
          <a:bodyPr wrap="square" rtlCol="0">
            <a:spAutoFit/>
          </a:bodyPr>
          <a:lstStyle/>
          <a:p>
            <a:pPr algn="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卵子</a:t>
            </a:r>
          </a:p>
        </p:txBody>
      </p:sp>
      <p:sp>
        <p:nvSpPr>
          <p:cNvPr id="33" name="テキスト ボックス 32">
            <a:extLst>
              <a:ext uri="{FF2B5EF4-FFF2-40B4-BE49-F238E27FC236}">
                <a16:creationId xmlns:a16="http://schemas.microsoft.com/office/drawing/2014/main" id="{06935A46-D753-0372-4D8F-A1B8EB8BE337}"/>
              </a:ext>
            </a:extLst>
          </p:cNvPr>
          <p:cNvSpPr txBox="1"/>
          <p:nvPr/>
        </p:nvSpPr>
        <p:spPr>
          <a:xfrm>
            <a:off x="6613995" y="1671517"/>
            <a:ext cx="1648765" cy="476726"/>
          </a:xfrm>
          <a:prstGeom prst="roundRect">
            <a:avLst/>
          </a:prstGeom>
          <a:gradFill>
            <a:gsLst>
              <a:gs pos="0">
                <a:schemeClr val="accent1">
                  <a:lumMod val="5000"/>
                  <a:lumOff val="95000"/>
                </a:schemeClr>
              </a:gs>
              <a:gs pos="100000">
                <a:srgbClr val="C2DA69"/>
              </a:gs>
            </a:gsLst>
            <a:lin ang="0" scaled="0"/>
          </a:gradFill>
        </p:spPr>
        <p:txBody>
          <a:bodyPr wrap="square" rtlCol="0">
            <a:spAutoFit/>
          </a:bodyPr>
          <a:lstStyle/>
          <a:p>
            <a:pPr algn="r"/>
            <a:r>
              <a:rPr lang="ja-JP" altLang="en-US" sz="2200" b="1" dirty="0">
                <a:solidFill>
                  <a:schemeClr val="tx1">
                    <a:lumMod val="75000"/>
                    <a:lumOff val="25000"/>
                  </a:schemeClr>
                </a:solidFill>
                <a:latin typeface="ＭＳ ゴシック" panose="020B0609070205080204" pitchFamily="49" charset="-128"/>
                <a:ea typeface="ＭＳ ゴシック" panose="020B0609070205080204" pitchFamily="49" charset="-128"/>
              </a:rPr>
              <a:t>精子</a:t>
            </a:r>
          </a:p>
        </p:txBody>
      </p:sp>
      <p:sp>
        <p:nvSpPr>
          <p:cNvPr id="5" name="タイトル 4">
            <a:extLst>
              <a:ext uri="{FF2B5EF4-FFF2-40B4-BE49-F238E27FC236}">
                <a16:creationId xmlns:a16="http://schemas.microsoft.com/office/drawing/2014/main" id="{2E342645-8BD1-4E75-4D72-25A5D5B04C47}"/>
              </a:ext>
            </a:extLst>
          </p:cNvPr>
          <p:cNvSpPr>
            <a:spLocks noGrp="1"/>
          </p:cNvSpPr>
          <p:nvPr>
            <p:ph type="title"/>
          </p:nvPr>
        </p:nvSpPr>
        <p:spPr/>
        <p:txBody>
          <a:bodyPr>
            <a:normAutofit/>
          </a:bodyPr>
          <a:lstStyle/>
          <a:p>
            <a:r>
              <a:rPr lang="ja-JP" altLang="en-US" dirty="0"/>
              <a:t>卵子と精子</a:t>
            </a:r>
          </a:p>
        </p:txBody>
      </p:sp>
      <p:sp>
        <p:nvSpPr>
          <p:cNvPr id="20" name="テキスト プレースホルダー 19">
            <a:extLst>
              <a:ext uri="{FF2B5EF4-FFF2-40B4-BE49-F238E27FC236}">
                <a16:creationId xmlns:a16="http://schemas.microsoft.com/office/drawing/2014/main" id="{DE306304-3971-4C50-82D0-202F0DD89EA0}"/>
              </a:ext>
            </a:extLst>
          </p:cNvPr>
          <p:cNvSpPr>
            <a:spLocks noGrp="1"/>
          </p:cNvSpPr>
          <p:nvPr>
            <p:ph type="body" sz="quarter" idx="11"/>
          </p:nvPr>
        </p:nvSpPr>
        <p:spPr/>
        <p:txBody>
          <a:bodyPr/>
          <a:lstStyle/>
          <a:p>
            <a:r>
              <a:rPr lang="ja-JP" altLang="en-US" dirty="0"/>
              <a:t>南草津 野村病院より提供</a:t>
            </a:r>
          </a:p>
        </p:txBody>
      </p:sp>
      <p:grpSp>
        <p:nvGrpSpPr>
          <p:cNvPr id="21" name="グループ化 20">
            <a:extLst>
              <a:ext uri="{FF2B5EF4-FFF2-40B4-BE49-F238E27FC236}">
                <a16:creationId xmlns:a16="http://schemas.microsoft.com/office/drawing/2014/main" id="{0FB3FA3E-B840-F93E-DC6A-7501F95FBE12}"/>
              </a:ext>
            </a:extLst>
          </p:cNvPr>
          <p:cNvGrpSpPr/>
          <p:nvPr/>
        </p:nvGrpSpPr>
        <p:grpSpPr>
          <a:xfrm>
            <a:off x="1238782" y="1519835"/>
            <a:ext cx="6002894" cy="2200000"/>
            <a:chOff x="1064326" y="1130197"/>
            <a:chExt cx="6898363" cy="2528180"/>
          </a:xfrm>
        </p:grpSpPr>
        <p:pic>
          <p:nvPicPr>
            <p:cNvPr id="22" name="図 21">
              <a:extLst>
                <a:ext uri="{FF2B5EF4-FFF2-40B4-BE49-F238E27FC236}">
                  <a16:creationId xmlns:a16="http://schemas.microsoft.com/office/drawing/2014/main" id="{2AAC8A9E-F11E-2B93-2AB3-F24046A3D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26" y="1130197"/>
              <a:ext cx="2618797" cy="2528180"/>
            </a:xfrm>
            <a:prstGeom prst="rect">
              <a:avLst/>
            </a:prstGeom>
          </p:spPr>
        </p:pic>
        <p:pic>
          <p:nvPicPr>
            <p:cNvPr id="23" name="図 22">
              <a:extLst>
                <a:ext uri="{FF2B5EF4-FFF2-40B4-BE49-F238E27FC236}">
                  <a16:creationId xmlns:a16="http://schemas.microsoft.com/office/drawing/2014/main" id="{31BB6D62-A63D-C7FC-131E-F6C2B2A476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3892" y="1130197"/>
              <a:ext cx="2618797" cy="2528180"/>
            </a:xfrm>
            <a:prstGeom prst="rect">
              <a:avLst/>
            </a:prstGeom>
          </p:spPr>
        </p:pic>
      </p:grpSp>
      <p:pic>
        <p:nvPicPr>
          <p:cNvPr id="24" name="図 23">
            <a:extLst>
              <a:ext uri="{FF2B5EF4-FFF2-40B4-BE49-F238E27FC236}">
                <a16:creationId xmlns:a16="http://schemas.microsoft.com/office/drawing/2014/main" id="{D17248E3-46F2-2923-CDD4-0E1AD6D4D4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4309" y="3956551"/>
            <a:ext cx="2286738" cy="2200000"/>
          </a:xfrm>
          <a:prstGeom prst="rect">
            <a:avLst/>
          </a:prstGeom>
        </p:spPr>
      </p:pic>
      <p:sp>
        <p:nvSpPr>
          <p:cNvPr id="28" name="角丸四角形 1">
            <a:extLst>
              <a:ext uri="{FF2B5EF4-FFF2-40B4-BE49-F238E27FC236}">
                <a16:creationId xmlns:a16="http://schemas.microsoft.com/office/drawing/2014/main" id="{359D377D-FCB0-BE93-8E41-9D6FCF15CE1F}"/>
              </a:ext>
            </a:extLst>
          </p:cNvPr>
          <p:cNvSpPr/>
          <p:nvPr/>
        </p:nvSpPr>
        <p:spPr>
          <a:xfrm>
            <a:off x="1242734" y="1515090"/>
            <a:ext cx="2255884" cy="2193125"/>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29" name="角丸四角形 13">
            <a:extLst>
              <a:ext uri="{FF2B5EF4-FFF2-40B4-BE49-F238E27FC236}">
                <a16:creationId xmlns:a16="http://schemas.microsoft.com/office/drawing/2014/main" id="{A4456BEB-CB4C-DA57-7842-71EE63A696A5}"/>
              </a:ext>
            </a:extLst>
          </p:cNvPr>
          <p:cNvSpPr/>
          <p:nvPr/>
        </p:nvSpPr>
        <p:spPr>
          <a:xfrm>
            <a:off x="4962822" y="1515090"/>
            <a:ext cx="2278854" cy="2193125"/>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sp>
        <p:nvSpPr>
          <p:cNvPr id="30" name="角丸四角形 14">
            <a:extLst>
              <a:ext uri="{FF2B5EF4-FFF2-40B4-BE49-F238E27FC236}">
                <a16:creationId xmlns:a16="http://schemas.microsoft.com/office/drawing/2014/main" id="{C0630D53-B506-3BC1-7872-00DBF343111D}"/>
              </a:ext>
            </a:extLst>
          </p:cNvPr>
          <p:cNvSpPr/>
          <p:nvPr/>
        </p:nvSpPr>
        <p:spPr>
          <a:xfrm>
            <a:off x="3084057" y="3968679"/>
            <a:ext cx="2255884" cy="2193125"/>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ＭＳ ゴシック" panose="020B0609070205080204" pitchFamily="49" charset="-128"/>
              <a:ea typeface="ＭＳ ゴシック" panose="020B0609070205080204" pitchFamily="49" charset="-128"/>
            </a:endParaRPr>
          </a:p>
        </p:txBody>
      </p:sp>
      <p:pic>
        <p:nvPicPr>
          <p:cNvPr id="38" name="図 37" descr="挿絵, シャツ が含まれている画像&#10;&#10;自動的に生成された説明">
            <a:extLst>
              <a:ext uri="{FF2B5EF4-FFF2-40B4-BE49-F238E27FC236}">
                <a16:creationId xmlns:a16="http://schemas.microsoft.com/office/drawing/2014/main" id="{06A26998-00A4-EB0E-AB13-E412ED4259AA}"/>
              </a:ext>
            </a:extLst>
          </p:cNvPr>
          <p:cNvPicPr>
            <a:picLocks noChangeAspect="1"/>
          </p:cNvPicPr>
          <p:nvPr/>
        </p:nvPicPr>
        <p:blipFill rotWithShape="1">
          <a:blip r:embed="rId6"/>
          <a:srcRect r="10726" b="50473"/>
          <a:stretch/>
        </p:blipFill>
        <p:spPr>
          <a:xfrm flipH="1">
            <a:off x="390172" y="3515628"/>
            <a:ext cx="2423028" cy="2908118"/>
          </a:xfrm>
          <a:prstGeom prst="rect">
            <a:avLst/>
          </a:prstGeom>
        </p:spPr>
      </p:pic>
    </p:spTree>
    <p:extLst>
      <p:ext uri="{BB962C8B-B14F-4D97-AF65-F5344CB8AC3E}">
        <p14:creationId xmlns:p14="http://schemas.microsoft.com/office/powerpoint/2010/main" val="654886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148357F-9CD5-71F8-2177-8F6B2EEC1D4C}"/>
              </a:ext>
            </a:extLst>
          </p:cNvPr>
          <p:cNvSpPr>
            <a:spLocks noGrp="1"/>
          </p:cNvSpPr>
          <p:nvPr>
            <p:ph type="title"/>
          </p:nvPr>
        </p:nvSpPr>
        <p:spPr/>
        <p:txBody>
          <a:bodyPr>
            <a:normAutofit/>
          </a:bodyPr>
          <a:lstStyle/>
          <a:p>
            <a:r>
              <a:rPr lang="ja-JP" altLang="en-US" dirty="0"/>
              <a:t>受精卵の様子</a:t>
            </a:r>
          </a:p>
        </p:txBody>
      </p:sp>
      <p:sp>
        <p:nvSpPr>
          <p:cNvPr id="8" name="テキスト プレースホルダー 7">
            <a:extLst>
              <a:ext uri="{FF2B5EF4-FFF2-40B4-BE49-F238E27FC236}">
                <a16:creationId xmlns:a16="http://schemas.microsoft.com/office/drawing/2014/main" id="{5D3344F9-D6CB-C7A1-FFF1-2C856CC51E5A}"/>
              </a:ext>
            </a:extLst>
          </p:cNvPr>
          <p:cNvSpPr>
            <a:spLocks noGrp="1"/>
          </p:cNvSpPr>
          <p:nvPr>
            <p:ph type="body" sz="quarter" idx="11"/>
          </p:nvPr>
        </p:nvSpPr>
        <p:spPr/>
        <p:txBody>
          <a:bodyPr/>
          <a:lstStyle/>
          <a:p>
            <a:r>
              <a:rPr lang="ja-JP" altLang="en-US" dirty="0"/>
              <a:t>南草津 野村病院より提供</a:t>
            </a:r>
          </a:p>
        </p:txBody>
      </p:sp>
      <p:grpSp>
        <p:nvGrpSpPr>
          <p:cNvPr id="9" name="グループ化 8">
            <a:extLst>
              <a:ext uri="{FF2B5EF4-FFF2-40B4-BE49-F238E27FC236}">
                <a16:creationId xmlns:a16="http://schemas.microsoft.com/office/drawing/2014/main" id="{603BEFC4-F1EE-3FD2-8D75-2C15E2B625BF}"/>
              </a:ext>
            </a:extLst>
          </p:cNvPr>
          <p:cNvGrpSpPr/>
          <p:nvPr/>
        </p:nvGrpSpPr>
        <p:grpSpPr>
          <a:xfrm>
            <a:off x="1700686" y="1496691"/>
            <a:ext cx="7443314" cy="4715762"/>
            <a:chOff x="1075170" y="1241707"/>
            <a:chExt cx="8226141" cy="5211726"/>
          </a:xfrm>
        </p:grpSpPr>
        <p:grpSp>
          <p:nvGrpSpPr>
            <p:cNvPr id="50" name="グループ化 49"/>
            <p:cNvGrpSpPr/>
            <p:nvPr/>
          </p:nvGrpSpPr>
          <p:grpSpPr>
            <a:xfrm>
              <a:off x="1075170" y="1256326"/>
              <a:ext cx="6020954" cy="5197107"/>
              <a:chOff x="1075170" y="1256326"/>
              <a:chExt cx="6020954" cy="5197107"/>
            </a:xfrm>
          </p:grpSpPr>
          <p:pic>
            <p:nvPicPr>
              <p:cNvPr id="51" name="図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107" y="1256326"/>
                <a:ext cx="1454545" cy="1402597"/>
              </a:xfrm>
              <a:prstGeom prst="rect">
                <a:avLst/>
              </a:prstGeom>
            </p:spPr>
          </p:pic>
          <p:pic>
            <p:nvPicPr>
              <p:cNvPr id="52" name="図 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500" y="1256326"/>
                <a:ext cx="1454545" cy="1402597"/>
              </a:xfrm>
              <a:prstGeom prst="rect">
                <a:avLst/>
              </a:prstGeom>
            </p:spPr>
          </p:pic>
          <p:pic>
            <p:nvPicPr>
              <p:cNvPr id="53" name="図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0714" y="1256326"/>
                <a:ext cx="1454545" cy="1402597"/>
              </a:xfrm>
              <a:prstGeom prst="rect">
                <a:avLst/>
              </a:prstGeom>
            </p:spPr>
          </p:pic>
          <p:pic>
            <p:nvPicPr>
              <p:cNvPr id="54" name="図 5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9500" y="2872850"/>
                <a:ext cx="1454545" cy="1402597"/>
              </a:xfrm>
              <a:prstGeom prst="rect">
                <a:avLst/>
              </a:prstGeom>
            </p:spPr>
          </p:pic>
          <p:pic>
            <p:nvPicPr>
              <p:cNvPr id="55" name="図 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0107" y="2872850"/>
                <a:ext cx="1454545" cy="1402597"/>
              </a:xfrm>
              <a:prstGeom prst="rect">
                <a:avLst/>
              </a:prstGeom>
            </p:spPr>
          </p:pic>
          <p:pic>
            <p:nvPicPr>
              <p:cNvPr id="56" name="図 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0714" y="2872850"/>
                <a:ext cx="1454545" cy="1402597"/>
              </a:xfrm>
              <a:prstGeom prst="rect">
                <a:avLst/>
              </a:prstGeom>
            </p:spPr>
          </p:pic>
          <p:pic>
            <p:nvPicPr>
              <p:cNvPr id="57" name="図 5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5170" y="4488065"/>
                <a:ext cx="1463204" cy="1411255"/>
              </a:xfrm>
              <a:prstGeom prst="rect">
                <a:avLst/>
              </a:prstGeom>
            </p:spPr>
          </p:pic>
          <p:pic>
            <p:nvPicPr>
              <p:cNvPr id="58" name="図 5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62704" y="4488065"/>
                <a:ext cx="1454545" cy="1965368"/>
              </a:xfrm>
              <a:prstGeom prst="rect">
                <a:avLst/>
              </a:prstGeom>
            </p:spPr>
          </p:pic>
          <p:pic>
            <p:nvPicPr>
              <p:cNvPr id="59" name="図 5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41579" y="4488065"/>
                <a:ext cx="1454545" cy="1402597"/>
              </a:xfrm>
              <a:prstGeom prst="rect">
                <a:avLst/>
              </a:prstGeom>
            </p:spPr>
          </p:pic>
        </p:grpSp>
        <p:sp>
          <p:nvSpPr>
            <p:cNvPr id="22" name="テキスト ボックス 2"/>
            <p:cNvSpPr txBox="1">
              <a:spLocks noChangeArrowheads="1"/>
            </p:cNvSpPr>
            <p:nvPr/>
          </p:nvSpPr>
          <p:spPr bwMode="auto">
            <a:xfrm>
              <a:off x="9097152" y="6003835"/>
              <a:ext cx="204159" cy="246111"/>
            </a:xfrm>
            <a:prstGeom prst="rect">
              <a:avLst/>
            </a:prstGeom>
          </p:spPr>
          <p:txBody>
            <a:bodyPr wrap="none" tIns="0" bIns="0" anchor="ctr" anchorCtr="0">
              <a:spAutoFit/>
            </a:bodyPr>
            <a:lstStyle>
              <a:defPPr>
                <a:defRPr lang="ja-JP"/>
              </a:defPPr>
              <a:lvl1pPr algn="r">
                <a:lnSpc>
                  <a:spcPts val="2000"/>
                </a:lnSpc>
                <a:spcBef>
                  <a:spcPct val="0"/>
                </a:spcBef>
                <a:defRPr sz="1400" kern="900" spc="0">
                  <a:solidFill>
                    <a:srgbClr val="9D2D60"/>
                  </a:solidFill>
                  <a:effectLst/>
                  <a:latin typeface="HGPｺﾞｼｯｸE" panose="020B0900000000000000" pitchFamily="50" charset="-128"/>
                  <a:ea typeface="HGPｺﾞｼｯｸE" panose="020B0900000000000000" pitchFamily="50" charset="-128"/>
                  <a:cs typeface="+mj-cs"/>
                </a:defRPr>
              </a:lvl1pPr>
            </a:lstStyle>
            <a:p>
              <a:endParaRPr lang="ja-JP" altLang="en-US" dirty="0"/>
            </a:p>
          </p:txBody>
        </p:sp>
        <p:sp>
          <p:nvSpPr>
            <p:cNvPr id="24" name="下矢印 23"/>
            <p:cNvSpPr/>
            <p:nvPr/>
          </p:nvSpPr>
          <p:spPr>
            <a:xfrm rot="16200000">
              <a:off x="2701164" y="1577620"/>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rot="16200000">
              <a:off x="4981771" y="1577620"/>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下矢印 25"/>
            <p:cNvSpPr/>
            <p:nvPr/>
          </p:nvSpPr>
          <p:spPr>
            <a:xfrm rot="16200000">
              <a:off x="7262377" y="1577620"/>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下矢印 26"/>
            <p:cNvSpPr/>
            <p:nvPr/>
          </p:nvSpPr>
          <p:spPr>
            <a:xfrm rot="16200000">
              <a:off x="2701164" y="3186895"/>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下矢印 27"/>
            <p:cNvSpPr/>
            <p:nvPr/>
          </p:nvSpPr>
          <p:spPr>
            <a:xfrm rot="16200000">
              <a:off x="4981771" y="3186895"/>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下矢印 28"/>
            <p:cNvSpPr/>
            <p:nvPr/>
          </p:nvSpPr>
          <p:spPr>
            <a:xfrm rot="16200000">
              <a:off x="7262377" y="3186895"/>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下矢印 29"/>
            <p:cNvSpPr/>
            <p:nvPr/>
          </p:nvSpPr>
          <p:spPr>
            <a:xfrm rot="16200000">
              <a:off x="2704627" y="4831583"/>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下矢印 30"/>
            <p:cNvSpPr/>
            <p:nvPr/>
          </p:nvSpPr>
          <p:spPr>
            <a:xfrm rot="16200000">
              <a:off x="4983502" y="4831583"/>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下矢印 31"/>
            <p:cNvSpPr/>
            <p:nvPr/>
          </p:nvSpPr>
          <p:spPr>
            <a:xfrm rot="16200000">
              <a:off x="7262377" y="4831583"/>
              <a:ext cx="491824" cy="760010"/>
            </a:xfrm>
            <a:prstGeom prst="downArrow">
              <a:avLst>
                <a:gd name="adj1" fmla="val 50000"/>
                <a:gd name="adj2" fmla="val 65742"/>
              </a:avLst>
            </a:prstGeom>
            <a:gradFill>
              <a:gsLst>
                <a:gs pos="32000">
                  <a:srgbClr val="C2DA69"/>
                </a:gs>
                <a:gs pos="0">
                  <a:srgbClr val="1D9EFF">
                    <a:alpha val="42000"/>
                    <a:lumMod val="0"/>
                    <a:lumOff val="100000"/>
                  </a:srgbClr>
                </a:gs>
                <a:gs pos="100000">
                  <a:srgbClr val="C2DA6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角丸四角形 43"/>
            <p:cNvSpPr/>
            <p:nvPr/>
          </p:nvSpPr>
          <p:spPr>
            <a:xfrm>
              <a:off x="1086436" y="2866584"/>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3368336" y="2866584"/>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1086436" y="1241707"/>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 41"/>
            <p:cNvSpPr/>
            <p:nvPr/>
          </p:nvSpPr>
          <p:spPr>
            <a:xfrm>
              <a:off x="3368336" y="1241707"/>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5652120" y="1241707"/>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角丸四角形 45"/>
            <p:cNvSpPr/>
            <p:nvPr/>
          </p:nvSpPr>
          <p:spPr>
            <a:xfrm>
              <a:off x="5652120" y="2866584"/>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角丸四角形 46"/>
            <p:cNvSpPr/>
            <p:nvPr/>
          </p:nvSpPr>
          <p:spPr>
            <a:xfrm>
              <a:off x="1086436" y="4490070"/>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角丸四角形 47"/>
            <p:cNvSpPr/>
            <p:nvPr/>
          </p:nvSpPr>
          <p:spPr>
            <a:xfrm>
              <a:off x="3368336" y="4490070"/>
              <a:ext cx="1444337" cy="1963118"/>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角丸四角形 48"/>
            <p:cNvSpPr/>
            <p:nvPr/>
          </p:nvSpPr>
          <p:spPr>
            <a:xfrm>
              <a:off x="5652120" y="4490070"/>
              <a:ext cx="1444337" cy="1404156"/>
            </a:xfrm>
            <a:prstGeom prst="roundRect">
              <a:avLst>
                <a:gd name="adj" fmla="val 9495"/>
              </a:avLst>
            </a:prstGeom>
            <a:noFill/>
            <a:ln w="28575">
              <a:solidFill>
                <a:srgbClr val="C2D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63860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46DBE403-7930-3F00-DDEE-7FC7ED5C8C85}"/>
              </a:ext>
            </a:extLst>
          </p:cNvPr>
          <p:cNvSpPr>
            <a:spLocks noGrp="1"/>
          </p:cNvSpPr>
          <p:nvPr>
            <p:ph type="title"/>
          </p:nvPr>
        </p:nvSpPr>
        <p:spPr/>
        <p:txBody>
          <a:bodyPr/>
          <a:lstStyle/>
          <a:p>
            <a:r>
              <a:rPr lang="ja-JP" altLang="en-US" dirty="0"/>
              <a:t>基礎体温と排卵</a:t>
            </a:r>
          </a:p>
        </p:txBody>
      </p:sp>
      <p:grpSp>
        <p:nvGrpSpPr>
          <p:cNvPr id="31" name="グループ化 30">
            <a:extLst>
              <a:ext uri="{FF2B5EF4-FFF2-40B4-BE49-F238E27FC236}">
                <a16:creationId xmlns:a16="http://schemas.microsoft.com/office/drawing/2014/main" id="{98F0B21C-A92B-B5E8-D18E-99ECFA5C7696}"/>
              </a:ext>
            </a:extLst>
          </p:cNvPr>
          <p:cNvGrpSpPr/>
          <p:nvPr/>
        </p:nvGrpSpPr>
        <p:grpSpPr>
          <a:xfrm>
            <a:off x="637238" y="1479722"/>
            <a:ext cx="7904602" cy="4816835"/>
            <a:chOff x="637238" y="1469089"/>
            <a:chExt cx="7904602" cy="4816835"/>
          </a:xfrm>
        </p:grpSpPr>
        <p:pic>
          <p:nvPicPr>
            <p:cNvPr id="32" name="図 31" descr="グラフ が含まれている画像&#10;&#10;自動的に生成された説明">
              <a:extLst>
                <a:ext uri="{FF2B5EF4-FFF2-40B4-BE49-F238E27FC236}">
                  <a16:creationId xmlns:a16="http://schemas.microsoft.com/office/drawing/2014/main" id="{2F86C1A7-5FAB-0E99-2324-2C5A45447038}"/>
                </a:ext>
              </a:extLst>
            </p:cNvPr>
            <p:cNvPicPr>
              <a:picLocks noChangeAspect="1"/>
            </p:cNvPicPr>
            <p:nvPr/>
          </p:nvPicPr>
          <p:blipFill>
            <a:blip r:embed="rId3">
              <a:alphaModFix amt="50000"/>
            </a:blip>
            <a:stretch>
              <a:fillRect/>
            </a:stretch>
          </p:blipFill>
          <p:spPr>
            <a:xfrm>
              <a:off x="1595103" y="1791676"/>
              <a:ext cx="6946737" cy="3665948"/>
            </a:xfrm>
            <a:prstGeom prst="rect">
              <a:avLst/>
            </a:prstGeom>
          </p:spPr>
        </p:pic>
        <p:graphicFrame>
          <p:nvGraphicFramePr>
            <p:cNvPr id="33" name="表 32">
              <a:extLst>
                <a:ext uri="{FF2B5EF4-FFF2-40B4-BE49-F238E27FC236}">
                  <a16:creationId xmlns:a16="http://schemas.microsoft.com/office/drawing/2014/main" id="{05A5BB23-AFB4-7D47-41BF-BA7120BBE6F5}"/>
                </a:ext>
              </a:extLst>
            </p:cNvPr>
            <p:cNvGraphicFramePr>
              <a:graphicFrameLocks/>
            </p:cNvGraphicFramePr>
            <p:nvPr>
              <p:extLst>
                <p:ext uri="{D42A27DB-BD31-4B8C-83A1-F6EECF244321}">
                  <p14:modId xmlns:p14="http://schemas.microsoft.com/office/powerpoint/2010/main" val="896531378"/>
                </p:ext>
              </p:extLst>
            </p:nvPr>
          </p:nvGraphicFramePr>
          <p:xfrm>
            <a:off x="637238" y="1469089"/>
            <a:ext cx="7886608" cy="4733761"/>
          </p:xfrm>
          <a:graphic>
            <a:graphicData uri="http://schemas.openxmlformats.org/drawingml/2006/table">
              <a:tbl>
                <a:tblPr firstRow="1">
                  <a:tableStyleId>{5C22544A-7EE6-4342-B048-85BDC9FD1C3A}</a:tableStyleId>
                </a:tblPr>
                <a:tblGrid>
                  <a:gridCol w="960208">
                    <a:extLst>
                      <a:ext uri="{9D8B030D-6E8A-4147-A177-3AD203B41FA5}">
                        <a16:colId xmlns:a16="http://schemas.microsoft.com/office/drawing/2014/main" val="2875583459"/>
                      </a:ext>
                    </a:extLst>
                  </a:gridCol>
                  <a:gridCol w="187200">
                    <a:extLst>
                      <a:ext uri="{9D8B030D-6E8A-4147-A177-3AD203B41FA5}">
                        <a16:colId xmlns:a16="http://schemas.microsoft.com/office/drawing/2014/main" val="1650137882"/>
                      </a:ext>
                    </a:extLst>
                  </a:gridCol>
                  <a:gridCol w="187200">
                    <a:extLst>
                      <a:ext uri="{9D8B030D-6E8A-4147-A177-3AD203B41FA5}">
                        <a16:colId xmlns:a16="http://schemas.microsoft.com/office/drawing/2014/main" val="667377639"/>
                      </a:ext>
                    </a:extLst>
                  </a:gridCol>
                  <a:gridCol w="187200">
                    <a:extLst>
                      <a:ext uri="{9D8B030D-6E8A-4147-A177-3AD203B41FA5}">
                        <a16:colId xmlns:a16="http://schemas.microsoft.com/office/drawing/2014/main" val="2093544801"/>
                      </a:ext>
                    </a:extLst>
                  </a:gridCol>
                  <a:gridCol w="187200">
                    <a:extLst>
                      <a:ext uri="{9D8B030D-6E8A-4147-A177-3AD203B41FA5}">
                        <a16:colId xmlns:a16="http://schemas.microsoft.com/office/drawing/2014/main" val="4088710727"/>
                      </a:ext>
                    </a:extLst>
                  </a:gridCol>
                  <a:gridCol w="187200">
                    <a:extLst>
                      <a:ext uri="{9D8B030D-6E8A-4147-A177-3AD203B41FA5}">
                        <a16:colId xmlns:a16="http://schemas.microsoft.com/office/drawing/2014/main" val="1656460494"/>
                      </a:ext>
                    </a:extLst>
                  </a:gridCol>
                  <a:gridCol w="187200">
                    <a:extLst>
                      <a:ext uri="{9D8B030D-6E8A-4147-A177-3AD203B41FA5}">
                        <a16:colId xmlns:a16="http://schemas.microsoft.com/office/drawing/2014/main" val="3055261298"/>
                      </a:ext>
                    </a:extLst>
                  </a:gridCol>
                  <a:gridCol w="187200">
                    <a:extLst>
                      <a:ext uri="{9D8B030D-6E8A-4147-A177-3AD203B41FA5}">
                        <a16:colId xmlns:a16="http://schemas.microsoft.com/office/drawing/2014/main" val="3973394834"/>
                      </a:ext>
                    </a:extLst>
                  </a:gridCol>
                  <a:gridCol w="187200">
                    <a:extLst>
                      <a:ext uri="{9D8B030D-6E8A-4147-A177-3AD203B41FA5}">
                        <a16:colId xmlns:a16="http://schemas.microsoft.com/office/drawing/2014/main" val="2738448854"/>
                      </a:ext>
                    </a:extLst>
                  </a:gridCol>
                  <a:gridCol w="187200">
                    <a:extLst>
                      <a:ext uri="{9D8B030D-6E8A-4147-A177-3AD203B41FA5}">
                        <a16:colId xmlns:a16="http://schemas.microsoft.com/office/drawing/2014/main" val="482949122"/>
                      </a:ext>
                    </a:extLst>
                  </a:gridCol>
                  <a:gridCol w="187200">
                    <a:extLst>
                      <a:ext uri="{9D8B030D-6E8A-4147-A177-3AD203B41FA5}">
                        <a16:colId xmlns:a16="http://schemas.microsoft.com/office/drawing/2014/main" val="3781595858"/>
                      </a:ext>
                    </a:extLst>
                  </a:gridCol>
                  <a:gridCol w="187200">
                    <a:extLst>
                      <a:ext uri="{9D8B030D-6E8A-4147-A177-3AD203B41FA5}">
                        <a16:colId xmlns:a16="http://schemas.microsoft.com/office/drawing/2014/main" val="466700136"/>
                      </a:ext>
                    </a:extLst>
                  </a:gridCol>
                  <a:gridCol w="187200">
                    <a:extLst>
                      <a:ext uri="{9D8B030D-6E8A-4147-A177-3AD203B41FA5}">
                        <a16:colId xmlns:a16="http://schemas.microsoft.com/office/drawing/2014/main" val="2070655227"/>
                      </a:ext>
                    </a:extLst>
                  </a:gridCol>
                  <a:gridCol w="187200">
                    <a:extLst>
                      <a:ext uri="{9D8B030D-6E8A-4147-A177-3AD203B41FA5}">
                        <a16:colId xmlns:a16="http://schemas.microsoft.com/office/drawing/2014/main" val="1346518752"/>
                      </a:ext>
                    </a:extLst>
                  </a:gridCol>
                  <a:gridCol w="187200">
                    <a:extLst>
                      <a:ext uri="{9D8B030D-6E8A-4147-A177-3AD203B41FA5}">
                        <a16:colId xmlns:a16="http://schemas.microsoft.com/office/drawing/2014/main" val="1220437197"/>
                      </a:ext>
                    </a:extLst>
                  </a:gridCol>
                  <a:gridCol w="187200">
                    <a:extLst>
                      <a:ext uri="{9D8B030D-6E8A-4147-A177-3AD203B41FA5}">
                        <a16:colId xmlns:a16="http://schemas.microsoft.com/office/drawing/2014/main" val="2089900373"/>
                      </a:ext>
                    </a:extLst>
                  </a:gridCol>
                  <a:gridCol w="187200">
                    <a:extLst>
                      <a:ext uri="{9D8B030D-6E8A-4147-A177-3AD203B41FA5}">
                        <a16:colId xmlns:a16="http://schemas.microsoft.com/office/drawing/2014/main" val="3721149811"/>
                      </a:ext>
                    </a:extLst>
                  </a:gridCol>
                  <a:gridCol w="187200">
                    <a:extLst>
                      <a:ext uri="{9D8B030D-6E8A-4147-A177-3AD203B41FA5}">
                        <a16:colId xmlns:a16="http://schemas.microsoft.com/office/drawing/2014/main" val="3984756631"/>
                      </a:ext>
                    </a:extLst>
                  </a:gridCol>
                  <a:gridCol w="187200">
                    <a:extLst>
                      <a:ext uri="{9D8B030D-6E8A-4147-A177-3AD203B41FA5}">
                        <a16:colId xmlns:a16="http://schemas.microsoft.com/office/drawing/2014/main" val="2253748787"/>
                      </a:ext>
                    </a:extLst>
                  </a:gridCol>
                  <a:gridCol w="187200">
                    <a:extLst>
                      <a:ext uri="{9D8B030D-6E8A-4147-A177-3AD203B41FA5}">
                        <a16:colId xmlns:a16="http://schemas.microsoft.com/office/drawing/2014/main" val="1440210860"/>
                      </a:ext>
                    </a:extLst>
                  </a:gridCol>
                  <a:gridCol w="187200">
                    <a:extLst>
                      <a:ext uri="{9D8B030D-6E8A-4147-A177-3AD203B41FA5}">
                        <a16:colId xmlns:a16="http://schemas.microsoft.com/office/drawing/2014/main" val="3400764906"/>
                      </a:ext>
                    </a:extLst>
                  </a:gridCol>
                  <a:gridCol w="187200">
                    <a:extLst>
                      <a:ext uri="{9D8B030D-6E8A-4147-A177-3AD203B41FA5}">
                        <a16:colId xmlns:a16="http://schemas.microsoft.com/office/drawing/2014/main" val="18676183"/>
                      </a:ext>
                    </a:extLst>
                  </a:gridCol>
                  <a:gridCol w="187200">
                    <a:extLst>
                      <a:ext uri="{9D8B030D-6E8A-4147-A177-3AD203B41FA5}">
                        <a16:colId xmlns:a16="http://schemas.microsoft.com/office/drawing/2014/main" val="4096212489"/>
                      </a:ext>
                    </a:extLst>
                  </a:gridCol>
                  <a:gridCol w="187200">
                    <a:extLst>
                      <a:ext uri="{9D8B030D-6E8A-4147-A177-3AD203B41FA5}">
                        <a16:colId xmlns:a16="http://schemas.microsoft.com/office/drawing/2014/main" val="13753768"/>
                      </a:ext>
                    </a:extLst>
                  </a:gridCol>
                  <a:gridCol w="187200">
                    <a:extLst>
                      <a:ext uri="{9D8B030D-6E8A-4147-A177-3AD203B41FA5}">
                        <a16:colId xmlns:a16="http://schemas.microsoft.com/office/drawing/2014/main" val="1752102341"/>
                      </a:ext>
                    </a:extLst>
                  </a:gridCol>
                  <a:gridCol w="187200">
                    <a:extLst>
                      <a:ext uri="{9D8B030D-6E8A-4147-A177-3AD203B41FA5}">
                        <a16:colId xmlns:a16="http://schemas.microsoft.com/office/drawing/2014/main" val="1438021577"/>
                      </a:ext>
                    </a:extLst>
                  </a:gridCol>
                  <a:gridCol w="187200">
                    <a:extLst>
                      <a:ext uri="{9D8B030D-6E8A-4147-A177-3AD203B41FA5}">
                        <a16:colId xmlns:a16="http://schemas.microsoft.com/office/drawing/2014/main" val="1153553980"/>
                      </a:ext>
                    </a:extLst>
                  </a:gridCol>
                  <a:gridCol w="187200">
                    <a:extLst>
                      <a:ext uri="{9D8B030D-6E8A-4147-A177-3AD203B41FA5}">
                        <a16:colId xmlns:a16="http://schemas.microsoft.com/office/drawing/2014/main" val="4185739435"/>
                      </a:ext>
                    </a:extLst>
                  </a:gridCol>
                  <a:gridCol w="187200">
                    <a:extLst>
                      <a:ext uri="{9D8B030D-6E8A-4147-A177-3AD203B41FA5}">
                        <a16:colId xmlns:a16="http://schemas.microsoft.com/office/drawing/2014/main" val="329346959"/>
                      </a:ext>
                    </a:extLst>
                  </a:gridCol>
                  <a:gridCol w="187200">
                    <a:extLst>
                      <a:ext uri="{9D8B030D-6E8A-4147-A177-3AD203B41FA5}">
                        <a16:colId xmlns:a16="http://schemas.microsoft.com/office/drawing/2014/main" val="4010924362"/>
                      </a:ext>
                    </a:extLst>
                  </a:gridCol>
                  <a:gridCol w="187200">
                    <a:extLst>
                      <a:ext uri="{9D8B030D-6E8A-4147-A177-3AD203B41FA5}">
                        <a16:colId xmlns:a16="http://schemas.microsoft.com/office/drawing/2014/main" val="3519548364"/>
                      </a:ext>
                    </a:extLst>
                  </a:gridCol>
                  <a:gridCol w="187200">
                    <a:extLst>
                      <a:ext uri="{9D8B030D-6E8A-4147-A177-3AD203B41FA5}">
                        <a16:colId xmlns:a16="http://schemas.microsoft.com/office/drawing/2014/main" val="1251045881"/>
                      </a:ext>
                    </a:extLst>
                  </a:gridCol>
                  <a:gridCol w="187200">
                    <a:extLst>
                      <a:ext uri="{9D8B030D-6E8A-4147-A177-3AD203B41FA5}">
                        <a16:colId xmlns:a16="http://schemas.microsoft.com/office/drawing/2014/main" val="3168975315"/>
                      </a:ext>
                    </a:extLst>
                  </a:gridCol>
                  <a:gridCol w="187200">
                    <a:extLst>
                      <a:ext uri="{9D8B030D-6E8A-4147-A177-3AD203B41FA5}">
                        <a16:colId xmlns:a16="http://schemas.microsoft.com/office/drawing/2014/main" val="27222006"/>
                      </a:ext>
                    </a:extLst>
                  </a:gridCol>
                  <a:gridCol w="187200">
                    <a:extLst>
                      <a:ext uri="{9D8B030D-6E8A-4147-A177-3AD203B41FA5}">
                        <a16:colId xmlns:a16="http://schemas.microsoft.com/office/drawing/2014/main" val="785545977"/>
                      </a:ext>
                    </a:extLst>
                  </a:gridCol>
                  <a:gridCol w="187200">
                    <a:extLst>
                      <a:ext uri="{9D8B030D-6E8A-4147-A177-3AD203B41FA5}">
                        <a16:colId xmlns:a16="http://schemas.microsoft.com/office/drawing/2014/main" val="769628109"/>
                      </a:ext>
                    </a:extLst>
                  </a:gridCol>
                  <a:gridCol w="187200">
                    <a:extLst>
                      <a:ext uri="{9D8B030D-6E8A-4147-A177-3AD203B41FA5}">
                        <a16:colId xmlns:a16="http://schemas.microsoft.com/office/drawing/2014/main" val="2297581919"/>
                      </a:ext>
                    </a:extLst>
                  </a:gridCol>
                  <a:gridCol w="187200">
                    <a:extLst>
                      <a:ext uri="{9D8B030D-6E8A-4147-A177-3AD203B41FA5}">
                        <a16:colId xmlns:a16="http://schemas.microsoft.com/office/drawing/2014/main" val="1449902422"/>
                      </a:ext>
                    </a:extLst>
                  </a:gridCol>
                </a:tblGrid>
                <a:tr h="326662">
                  <a:tc>
                    <a:txBody>
                      <a:bodyPr/>
                      <a:lstStyle/>
                      <a:p>
                        <a:pPr algn="ctr" fontAlgn="ctr"/>
                        <a:r>
                          <a:rPr lang="ja-JP" altLang="en-US" sz="1300" b="1"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月経周期</a:t>
                        </a:r>
                        <a:endParaRPr lang="ja-JP" altLang="en-US" sz="1300" b="1"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28</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29</a:t>
                        </a:r>
                        <a:r>
                          <a:rPr lang="ja-JP" altLang="en-US"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3</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4</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5</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6</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7</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8</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9</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10</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11</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12</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13</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14</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15</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16</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17</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18</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19</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20</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21</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22</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23</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24</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25</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26</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27</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28</a:t>
                        </a:r>
                        <a:endParaRPr lang="ja-JP" altLang="en-US"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29</a:t>
                        </a:r>
                      </a:p>
                    </a:txBody>
                    <a:tcPr marL="0" marR="0" marT="0" marB="0" anchor="ctr">
                      <a:lnL w="19050" cap="flat" cmpd="sng" algn="ctr">
                        <a:solidFill>
                          <a:schemeClr val="bg1">
                            <a:lumMod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1</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2</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3</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4</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5</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tc>
                    <a:txBody>
                      <a:bodyPr/>
                      <a:lstStyle/>
                      <a:p>
                        <a:pPr algn="ctr" fontAlgn="ctr"/>
                        <a:r>
                          <a:rPr lang="en-US" altLang="ja-JP" sz="90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6</a:t>
                        </a:r>
                        <a:endParaRPr lang="en-US" altLang="ja-JP" sz="900" b="0"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AD85A"/>
                      </a:solidFill>
                    </a:tcPr>
                  </a:tc>
                  <a:extLst>
                    <a:ext uri="{0D108BD9-81ED-4DB2-BD59-A6C34878D82A}">
                      <a16:rowId xmlns:a16="http://schemas.microsoft.com/office/drawing/2014/main" val="1238077249"/>
                    </a:ext>
                  </a:extLst>
                </a:tr>
                <a:tr h="151969">
                  <a:tc rowSpan="24">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p>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66490743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466150077"/>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412989591"/>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004138700"/>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344792072"/>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09824849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22726962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315436261"/>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78065864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657015968"/>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989867726"/>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962903807"/>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867845934"/>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992300458"/>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15171374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278901578"/>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905418791"/>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2990329751"/>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477823035"/>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1827792599"/>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3835069649"/>
                    </a:ext>
                  </a:extLst>
                </a:tr>
                <a:tr h="151969">
                  <a:tc vMerge="1">
                    <a:txBody>
                      <a:bodyPr/>
                      <a:lstStyle/>
                      <a:p>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458504397"/>
                    </a:ext>
                  </a:extLst>
                </a:tr>
                <a:tr h="151969">
                  <a:tc vMerge="1">
                    <a:txBody>
                      <a:bodyPr/>
                      <a:lstStyle/>
                      <a:p>
                        <a:endParaRPr dirty="0"/>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28575" cap="flat" cmpd="sng" algn="ctr">
                        <a:noFill/>
                        <a:prstDash val="sysDot"/>
                        <a:round/>
                        <a:headEnd type="none" w="med" len="med"/>
                        <a:tailEnd type="none" w="med" len="med"/>
                      </a:lnB>
                      <a:noFill/>
                    </a:tcPr>
                  </a:tc>
                  <a:extLst>
                    <a:ext uri="{0D108BD9-81ED-4DB2-BD59-A6C34878D82A}">
                      <a16:rowId xmlns:a16="http://schemas.microsoft.com/office/drawing/2014/main" val="370604525"/>
                    </a:ext>
                  </a:extLst>
                </a:tr>
                <a:tr h="151969">
                  <a:tc vMerge="1">
                    <a:txBody>
                      <a:bodyPr/>
                      <a:lstStyle/>
                      <a:p>
                        <a:endParaRPr dirty="0"/>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28575" cap="flat" cmpd="sng" algn="ctr">
                        <a:noFill/>
                        <a:prstDash val="sysDot"/>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28575" cap="flat" cmpd="sng" algn="ctr">
                        <a:noFill/>
                        <a:prstDash val="sysDot"/>
                        <a:round/>
                        <a:headEnd type="none" w="med" len="med"/>
                        <a:tailEnd type="none" w="med" len="med"/>
                      </a:lnL>
                      <a:lnR w="3175" cap="flat" cmpd="sng" algn="ctr">
                        <a:solidFill>
                          <a:schemeClr val="tx1"/>
                        </a:solidFill>
                        <a:prstDash val="solid"/>
                        <a:round/>
                        <a:headEnd type="none" w="med" len="med"/>
                        <a:tailEnd type="none" w="med" len="med"/>
                      </a:lnR>
                      <a:lnT w="28575" cap="flat" cmpd="sng" algn="ctr">
                        <a:noFill/>
                        <a:prstDash val="sysDot"/>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26436222"/>
                    </a:ext>
                  </a:extLst>
                </a:tr>
                <a:tr h="759843">
                  <a:tc>
                    <a:txBody>
                      <a:bodyPr/>
                      <a:lstStyle/>
                      <a:p>
                        <a:pPr algn="ctr" fontAlgn="ctr"/>
                        <a:r>
                          <a:rPr lang="ja-JP" altLang="en-US" sz="1400" b="1"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ホルモンの</a:t>
                        </a:r>
                        <a:br>
                          <a:rPr lang="ja-JP" altLang="en-US" sz="1400" b="1"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br>
                        <a:r>
                          <a:rPr lang="ja-JP" altLang="en-US" sz="1400" b="1"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rPr>
                          <a:t>変化</a:t>
                        </a:r>
                        <a:endParaRPr lang="ja-JP" altLang="en-US" sz="1400" b="1" i="0" u="none" strike="noStrike" dirty="0">
                          <a:solidFill>
                            <a:schemeClr val="tx1">
                              <a:lumMod val="65000"/>
                              <a:lumOff val="35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D4DD"/>
                      </a:solidFill>
                    </a:tcPr>
                  </a:tc>
                  <a:tc gridSpan="37">
                    <a:txBody>
                      <a:bodyPr/>
                      <a:lstStyle/>
                      <a:p>
                        <a:pPr algn="ctr" fontAlgn="ctr"/>
                        <a:r>
                          <a:rPr lang="ja-JP" altLang="en-US" sz="90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rPr>
                          <a:t>　</a:t>
                        </a:r>
                        <a:endParaRPr lang="ja-JP" altLang="en-US" sz="900" b="0" i="0" u="none" strike="noStrike" dirty="0">
                          <a:solidFill>
                            <a:schemeClr val="bg1">
                              <a:lumMod val="50000"/>
                            </a:schemeClr>
                          </a:solidFill>
                          <a:effectLst/>
                          <a:latin typeface="ＭＳ ゴシック" panose="020B0609070205080204" pitchFamily="49" charset="-128"/>
                          <a:ea typeface="ＭＳ ゴシック" panose="020B0609070205080204" pitchFamily="49" charset="-128"/>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21252167"/>
                    </a:ext>
                  </a:extLst>
                </a:tr>
              </a:tbl>
            </a:graphicData>
          </a:graphic>
        </p:graphicFrame>
        <p:sp>
          <p:nvSpPr>
            <p:cNvPr id="34" name="フリーフォーム 40">
              <a:extLst>
                <a:ext uri="{FF2B5EF4-FFF2-40B4-BE49-F238E27FC236}">
                  <a16:creationId xmlns:a16="http://schemas.microsoft.com/office/drawing/2014/main" id="{DE597327-8D46-809B-603C-279228B15EAC}"/>
                </a:ext>
              </a:extLst>
            </p:cNvPr>
            <p:cNvSpPr/>
            <p:nvPr/>
          </p:nvSpPr>
          <p:spPr>
            <a:xfrm>
              <a:off x="1601276" y="5517971"/>
              <a:ext cx="6918760" cy="679887"/>
            </a:xfrm>
            <a:custGeom>
              <a:avLst/>
              <a:gdLst>
                <a:gd name="connsiteX0" fmla="*/ 0 w 6070297"/>
                <a:gd name="connsiteY0" fmla="*/ 483810 h 839108"/>
                <a:gd name="connsiteX1" fmla="*/ 241904 w 6070297"/>
                <a:gd name="connsiteY1" fmla="*/ 476250 h 839108"/>
                <a:gd name="connsiteX2" fmla="*/ 876904 w 6070297"/>
                <a:gd name="connsiteY2" fmla="*/ 287262 h 839108"/>
                <a:gd name="connsiteX3" fmla="*/ 1406071 w 6070297"/>
                <a:gd name="connsiteY3" fmla="*/ 279703 h 839108"/>
                <a:gd name="connsiteX4" fmla="*/ 2048630 w 6070297"/>
                <a:gd name="connsiteY4" fmla="*/ 0 h 839108"/>
                <a:gd name="connsiteX5" fmla="*/ 2517321 w 6070297"/>
                <a:gd name="connsiteY5" fmla="*/ 45358 h 839108"/>
                <a:gd name="connsiteX6" fmla="*/ 3250595 w 6070297"/>
                <a:gd name="connsiteY6" fmla="*/ 204108 h 839108"/>
                <a:gd name="connsiteX7" fmla="*/ 3636130 w 6070297"/>
                <a:gd name="connsiteY7" fmla="*/ 113393 h 839108"/>
                <a:gd name="connsiteX8" fmla="*/ 4074583 w 6070297"/>
                <a:gd name="connsiteY8" fmla="*/ 15119 h 839108"/>
                <a:gd name="connsiteX9" fmla="*/ 4565952 w 6070297"/>
                <a:gd name="connsiteY9" fmla="*/ 151191 h 839108"/>
                <a:gd name="connsiteX10" fmla="*/ 5185833 w 6070297"/>
                <a:gd name="connsiteY10" fmla="*/ 415774 h 839108"/>
                <a:gd name="connsiteX11" fmla="*/ 5730119 w 6070297"/>
                <a:gd name="connsiteY11" fmla="*/ 453572 h 839108"/>
                <a:gd name="connsiteX12" fmla="*/ 6070297 w 6070297"/>
                <a:gd name="connsiteY12" fmla="*/ 385536 h 839108"/>
                <a:gd name="connsiteX13" fmla="*/ 6070297 w 6070297"/>
                <a:gd name="connsiteY13" fmla="*/ 839108 h 839108"/>
                <a:gd name="connsiteX14" fmla="*/ 7559 w 6070297"/>
                <a:gd name="connsiteY14" fmla="*/ 839108 h 839108"/>
                <a:gd name="connsiteX15" fmla="*/ 0 w 6070297"/>
                <a:gd name="connsiteY15" fmla="*/ 483810 h 839108"/>
                <a:gd name="connsiteX0" fmla="*/ 0 w 6070297"/>
                <a:gd name="connsiteY0" fmla="*/ 483810 h 839108"/>
                <a:gd name="connsiteX1" fmla="*/ 241904 w 6070297"/>
                <a:gd name="connsiteY1" fmla="*/ 476250 h 839108"/>
                <a:gd name="connsiteX2" fmla="*/ 876904 w 6070297"/>
                <a:gd name="connsiteY2" fmla="*/ 287262 h 839108"/>
                <a:gd name="connsiteX3" fmla="*/ 1406071 w 6070297"/>
                <a:gd name="connsiteY3" fmla="*/ 279703 h 839108"/>
                <a:gd name="connsiteX4" fmla="*/ 2048630 w 6070297"/>
                <a:gd name="connsiteY4" fmla="*/ 0 h 839108"/>
                <a:gd name="connsiteX5" fmla="*/ 2517321 w 6070297"/>
                <a:gd name="connsiteY5" fmla="*/ 45358 h 839108"/>
                <a:gd name="connsiteX6" fmla="*/ 3250595 w 6070297"/>
                <a:gd name="connsiteY6" fmla="*/ 204108 h 839108"/>
                <a:gd name="connsiteX7" fmla="*/ 3636130 w 6070297"/>
                <a:gd name="connsiteY7" fmla="*/ 113393 h 839108"/>
                <a:gd name="connsiteX8" fmla="*/ 4074583 w 6070297"/>
                <a:gd name="connsiteY8" fmla="*/ 15119 h 839108"/>
                <a:gd name="connsiteX9" fmla="*/ 4565952 w 6070297"/>
                <a:gd name="connsiteY9" fmla="*/ 151191 h 839108"/>
                <a:gd name="connsiteX10" fmla="*/ 5185833 w 6070297"/>
                <a:gd name="connsiteY10" fmla="*/ 415774 h 839108"/>
                <a:gd name="connsiteX11" fmla="*/ 5730119 w 6070297"/>
                <a:gd name="connsiteY11" fmla="*/ 453572 h 839108"/>
                <a:gd name="connsiteX12" fmla="*/ 6070297 w 6070297"/>
                <a:gd name="connsiteY12" fmla="*/ 385536 h 839108"/>
                <a:gd name="connsiteX13" fmla="*/ 6070297 w 6070297"/>
                <a:gd name="connsiteY13" fmla="*/ 839108 h 839108"/>
                <a:gd name="connsiteX14" fmla="*/ 7559 w 6070297"/>
                <a:gd name="connsiteY14" fmla="*/ 839108 h 839108"/>
                <a:gd name="connsiteX15" fmla="*/ 0 w 6070297"/>
                <a:gd name="connsiteY15" fmla="*/ 483810 h 839108"/>
                <a:gd name="connsiteX0" fmla="*/ 2006 w 6062738"/>
                <a:gd name="connsiteY0" fmla="*/ 474282 h 839108"/>
                <a:gd name="connsiteX1" fmla="*/ 234345 w 6062738"/>
                <a:gd name="connsiteY1" fmla="*/ 476250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398512 w 6062738"/>
                <a:gd name="connsiteY3" fmla="*/ 279703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56662 w 6062738"/>
                <a:gd name="connsiteY1" fmla="*/ 469898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294920 w 6062738"/>
                <a:gd name="connsiteY1" fmla="*/ 457194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326802 w 6062738"/>
                <a:gd name="connsiteY1" fmla="*/ 447665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326802 w 6062738"/>
                <a:gd name="connsiteY1" fmla="*/ 447665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74282 h 839108"/>
                <a:gd name="connsiteX1" fmla="*/ 326802 w 6062738"/>
                <a:gd name="connsiteY1" fmla="*/ 447665 h 839108"/>
                <a:gd name="connsiteX2" fmla="*/ 869345 w 6062738"/>
                <a:gd name="connsiteY2" fmla="*/ 287262 h 839108"/>
                <a:gd name="connsiteX3" fmla="*/ 1436770 w 6062738"/>
                <a:gd name="connsiteY3" fmla="*/ 257470 h 839108"/>
                <a:gd name="connsiteX4" fmla="*/ 2041071 w 6062738"/>
                <a:gd name="connsiteY4" fmla="*/ 0 h 839108"/>
                <a:gd name="connsiteX5" fmla="*/ 2509762 w 6062738"/>
                <a:gd name="connsiteY5" fmla="*/ 45358 h 839108"/>
                <a:gd name="connsiteX6" fmla="*/ 3243036 w 6062738"/>
                <a:gd name="connsiteY6" fmla="*/ 204108 h 839108"/>
                <a:gd name="connsiteX7" fmla="*/ 3628571 w 6062738"/>
                <a:gd name="connsiteY7" fmla="*/ 113393 h 839108"/>
                <a:gd name="connsiteX8" fmla="*/ 4067024 w 6062738"/>
                <a:gd name="connsiteY8" fmla="*/ 15119 h 839108"/>
                <a:gd name="connsiteX9" fmla="*/ 4558393 w 6062738"/>
                <a:gd name="connsiteY9" fmla="*/ 151191 h 839108"/>
                <a:gd name="connsiteX10" fmla="*/ 5178274 w 6062738"/>
                <a:gd name="connsiteY10" fmla="*/ 415774 h 839108"/>
                <a:gd name="connsiteX11" fmla="*/ 5722560 w 6062738"/>
                <a:gd name="connsiteY11" fmla="*/ 453572 h 839108"/>
                <a:gd name="connsiteX12" fmla="*/ 6062738 w 6062738"/>
                <a:gd name="connsiteY12" fmla="*/ 385536 h 839108"/>
                <a:gd name="connsiteX13" fmla="*/ 6062738 w 6062738"/>
                <a:gd name="connsiteY13" fmla="*/ 839108 h 839108"/>
                <a:gd name="connsiteX14" fmla="*/ 0 w 6062738"/>
                <a:gd name="connsiteY14" fmla="*/ 839108 h 839108"/>
                <a:gd name="connsiteX15" fmla="*/ 2006 w 6062738"/>
                <a:gd name="connsiteY15" fmla="*/ 474282 h 839108"/>
                <a:gd name="connsiteX0" fmla="*/ 2006 w 6062738"/>
                <a:gd name="connsiteY0" fmla="*/ 459163 h 823989"/>
                <a:gd name="connsiteX1" fmla="*/ 326802 w 6062738"/>
                <a:gd name="connsiteY1" fmla="*/ 432546 h 823989"/>
                <a:gd name="connsiteX2" fmla="*/ 869345 w 6062738"/>
                <a:gd name="connsiteY2" fmla="*/ 272143 h 823989"/>
                <a:gd name="connsiteX3" fmla="*/ 1436770 w 6062738"/>
                <a:gd name="connsiteY3" fmla="*/ 242351 h 823989"/>
                <a:gd name="connsiteX4" fmla="*/ 2041071 w 6062738"/>
                <a:gd name="connsiteY4" fmla="*/ 10290 h 823989"/>
                <a:gd name="connsiteX5" fmla="*/ 2509762 w 6062738"/>
                <a:gd name="connsiteY5" fmla="*/ 30239 h 823989"/>
                <a:gd name="connsiteX6" fmla="*/ 3243036 w 6062738"/>
                <a:gd name="connsiteY6" fmla="*/ 188989 h 823989"/>
                <a:gd name="connsiteX7" fmla="*/ 3628571 w 6062738"/>
                <a:gd name="connsiteY7" fmla="*/ 98274 h 823989"/>
                <a:gd name="connsiteX8" fmla="*/ 4067024 w 6062738"/>
                <a:gd name="connsiteY8" fmla="*/ 0 h 823989"/>
                <a:gd name="connsiteX9" fmla="*/ 4558393 w 6062738"/>
                <a:gd name="connsiteY9" fmla="*/ 136072 h 823989"/>
                <a:gd name="connsiteX10" fmla="*/ 5178274 w 6062738"/>
                <a:gd name="connsiteY10" fmla="*/ 400655 h 823989"/>
                <a:gd name="connsiteX11" fmla="*/ 5722560 w 6062738"/>
                <a:gd name="connsiteY11" fmla="*/ 438453 h 823989"/>
                <a:gd name="connsiteX12" fmla="*/ 6062738 w 6062738"/>
                <a:gd name="connsiteY12" fmla="*/ 370417 h 823989"/>
                <a:gd name="connsiteX13" fmla="*/ 6062738 w 6062738"/>
                <a:gd name="connsiteY13" fmla="*/ 823989 h 823989"/>
                <a:gd name="connsiteX14" fmla="*/ 0 w 6062738"/>
                <a:gd name="connsiteY14" fmla="*/ 823989 h 823989"/>
                <a:gd name="connsiteX15" fmla="*/ 2006 w 6062738"/>
                <a:gd name="connsiteY15" fmla="*/ 459163 h 823989"/>
                <a:gd name="connsiteX0" fmla="*/ 2006 w 6062738"/>
                <a:gd name="connsiteY0" fmla="*/ 464754 h 829580"/>
                <a:gd name="connsiteX1" fmla="*/ 326802 w 6062738"/>
                <a:gd name="connsiteY1" fmla="*/ 438137 h 829580"/>
                <a:gd name="connsiteX2" fmla="*/ 869345 w 6062738"/>
                <a:gd name="connsiteY2" fmla="*/ 277734 h 829580"/>
                <a:gd name="connsiteX3" fmla="*/ 1436770 w 6062738"/>
                <a:gd name="connsiteY3" fmla="*/ 247942 h 829580"/>
                <a:gd name="connsiteX4" fmla="*/ 2041071 w 6062738"/>
                <a:gd name="connsiteY4" fmla="*/ 0 h 829580"/>
                <a:gd name="connsiteX5" fmla="*/ 2509762 w 6062738"/>
                <a:gd name="connsiteY5" fmla="*/ 35830 h 829580"/>
                <a:gd name="connsiteX6" fmla="*/ 3243036 w 6062738"/>
                <a:gd name="connsiteY6" fmla="*/ 194580 h 829580"/>
                <a:gd name="connsiteX7" fmla="*/ 3628571 w 6062738"/>
                <a:gd name="connsiteY7" fmla="*/ 103865 h 829580"/>
                <a:gd name="connsiteX8" fmla="*/ 4067024 w 6062738"/>
                <a:gd name="connsiteY8" fmla="*/ 5591 h 829580"/>
                <a:gd name="connsiteX9" fmla="*/ 4558393 w 6062738"/>
                <a:gd name="connsiteY9" fmla="*/ 141663 h 829580"/>
                <a:gd name="connsiteX10" fmla="*/ 5178274 w 6062738"/>
                <a:gd name="connsiteY10" fmla="*/ 406246 h 829580"/>
                <a:gd name="connsiteX11" fmla="*/ 5722560 w 6062738"/>
                <a:gd name="connsiteY11" fmla="*/ 444044 h 829580"/>
                <a:gd name="connsiteX12" fmla="*/ 6062738 w 6062738"/>
                <a:gd name="connsiteY12" fmla="*/ 376008 h 829580"/>
                <a:gd name="connsiteX13" fmla="*/ 6062738 w 6062738"/>
                <a:gd name="connsiteY13" fmla="*/ 829580 h 829580"/>
                <a:gd name="connsiteX14" fmla="*/ 0 w 6062738"/>
                <a:gd name="connsiteY14" fmla="*/ 829580 h 829580"/>
                <a:gd name="connsiteX15" fmla="*/ 2006 w 6062738"/>
                <a:gd name="connsiteY15" fmla="*/ 464754 h 829580"/>
                <a:gd name="connsiteX0" fmla="*/ 2006 w 6062738"/>
                <a:gd name="connsiteY0" fmla="*/ 464754 h 829580"/>
                <a:gd name="connsiteX1" fmla="*/ 326802 w 6062738"/>
                <a:gd name="connsiteY1" fmla="*/ 438137 h 829580"/>
                <a:gd name="connsiteX2" fmla="*/ 869345 w 6062738"/>
                <a:gd name="connsiteY2" fmla="*/ 277734 h 829580"/>
                <a:gd name="connsiteX3" fmla="*/ 1436770 w 6062738"/>
                <a:gd name="connsiteY3" fmla="*/ 247942 h 829580"/>
                <a:gd name="connsiteX4" fmla="*/ 2041071 w 6062738"/>
                <a:gd name="connsiteY4" fmla="*/ 0 h 829580"/>
                <a:gd name="connsiteX5" fmla="*/ 2509762 w 6062738"/>
                <a:gd name="connsiteY5" fmla="*/ 35830 h 829580"/>
                <a:gd name="connsiteX6" fmla="*/ 3243036 w 6062738"/>
                <a:gd name="connsiteY6" fmla="*/ 194580 h 829580"/>
                <a:gd name="connsiteX7" fmla="*/ 3628571 w 6062738"/>
                <a:gd name="connsiteY7" fmla="*/ 103865 h 829580"/>
                <a:gd name="connsiteX8" fmla="*/ 4067024 w 6062738"/>
                <a:gd name="connsiteY8" fmla="*/ 5591 h 829580"/>
                <a:gd name="connsiteX9" fmla="*/ 4558393 w 6062738"/>
                <a:gd name="connsiteY9" fmla="*/ 141663 h 829580"/>
                <a:gd name="connsiteX10" fmla="*/ 5178274 w 6062738"/>
                <a:gd name="connsiteY10" fmla="*/ 406246 h 829580"/>
                <a:gd name="connsiteX11" fmla="*/ 5722560 w 6062738"/>
                <a:gd name="connsiteY11" fmla="*/ 444044 h 829580"/>
                <a:gd name="connsiteX12" fmla="*/ 6062738 w 6062738"/>
                <a:gd name="connsiteY12" fmla="*/ 376008 h 829580"/>
                <a:gd name="connsiteX13" fmla="*/ 6062738 w 6062738"/>
                <a:gd name="connsiteY13" fmla="*/ 829580 h 829580"/>
                <a:gd name="connsiteX14" fmla="*/ 0 w 6062738"/>
                <a:gd name="connsiteY14" fmla="*/ 829580 h 829580"/>
                <a:gd name="connsiteX15" fmla="*/ 2006 w 6062738"/>
                <a:gd name="connsiteY15" fmla="*/ 464754 h 829580"/>
                <a:gd name="connsiteX0" fmla="*/ 2006 w 6062738"/>
                <a:gd name="connsiteY0" fmla="*/ 464754 h 829580"/>
                <a:gd name="connsiteX1" fmla="*/ 326802 w 6062738"/>
                <a:gd name="connsiteY1" fmla="*/ 438137 h 829580"/>
                <a:gd name="connsiteX2" fmla="*/ 869345 w 6062738"/>
                <a:gd name="connsiteY2" fmla="*/ 277734 h 829580"/>
                <a:gd name="connsiteX3" fmla="*/ 1436770 w 6062738"/>
                <a:gd name="connsiteY3" fmla="*/ 247942 h 829580"/>
                <a:gd name="connsiteX4" fmla="*/ 2041071 w 6062738"/>
                <a:gd name="connsiteY4" fmla="*/ 0 h 829580"/>
                <a:gd name="connsiteX5" fmla="*/ 2509762 w 6062738"/>
                <a:gd name="connsiteY5" fmla="*/ 35830 h 829580"/>
                <a:gd name="connsiteX6" fmla="*/ 3243036 w 6062738"/>
                <a:gd name="connsiteY6" fmla="*/ 194580 h 829580"/>
                <a:gd name="connsiteX7" fmla="*/ 3628571 w 6062738"/>
                <a:gd name="connsiteY7" fmla="*/ 103865 h 829580"/>
                <a:gd name="connsiteX8" fmla="*/ 4067024 w 6062738"/>
                <a:gd name="connsiteY8" fmla="*/ 5591 h 829580"/>
                <a:gd name="connsiteX9" fmla="*/ 4558393 w 6062738"/>
                <a:gd name="connsiteY9" fmla="*/ 141663 h 829580"/>
                <a:gd name="connsiteX10" fmla="*/ 5178274 w 6062738"/>
                <a:gd name="connsiteY10" fmla="*/ 406246 h 829580"/>
                <a:gd name="connsiteX11" fmla="*/ 5722560 w 6062738"/>
                <a:gd name="connsiteY11" fmla="*/ 444044 h 829580"/>
                <a:gd name="connsiteX12" fmla="*/ 6062738 w 6062738"/>
                <a:gd name="connsiteY12" fmla="*/ 376008 h 829580"/>
                <a:gd name="connsiteX13" fmla="*/ 6062738 w 6062738"/>
                <a:gd name="connsiteY13" fmla="*/ 829580 h 829580"/>
                <a:gd name="connsiteX14" fmla="*/ 0 w 6062738"/>
                <a:gd name="connsiteY14" fmla="*/ 829580 h 829580"/>
                <a:gd name="connsiteX15" fmla="*/ 2006 w 6062738"/>
                <a:gd name="connsiteY15" fmla="*/ 464754 h 829580"/>
                <a:gd name="connsiteX0" fmla="*/ 2006 w 6062738"/>
                <a:gd name="connsiteY0" fmla="*/ 464754 h 829580"/>
                <a:gd name="connsiteX1" fmla="*/ 326802 w 6062738"/>
                <a:gd name="connsiteY1" fmla="*/ 438137 h 829580"/>
                <a:gd name="connsiteX2" fmla="*/ 869345 w 6062738"/>
                <a:gd name="connsiteY2" fmla="*/ 277734 h 829580"/>
                <a:gd name="connsiteX3" fmla="*/ 1436770 w 6062738"/>
                <a:gd name="connsiteY3" fmla="*/ 247942 h 829580"/>
                <a:gd name="connsiteX4" fmla="*/ 2041071 w 6062738"/>
                <a:gd name="connsiteY4" fmla="*/ 0 h 829580"/>
                <a:gd name="connsiteX5" fmla="*/ 2509762 w 6062738"/>
                <a:gd name="connsiteY5" fmla="*/ 35830 h 829580"/>
                <a:gd name="connsiteX6" fmla="*/ 3243036 w 6062738"/>
                <a:gd name="connsiteY6" fmla="*/ 194580 h 829580"/>
                <a:gd name="connsiteX7" fmla="*/ 3628571 w 6062738"/>
                <a:gd name="connsiteY7" fmla="*/ 103865 h 829580"/>
                <a:gd name="connsiteX8" fmla="*/ 4067024 w 6062738"/>
                <a:gd name="connsiteY8" fmla="*/ 5591 h 829580"/>
                <a:gd name="connsiteX9" fmla="*/ 4558393 w 6062738"/>
                <a:gd name="connsiteY9" fmla="*/ 141663 h 829580"/>
                <a:gd name="connsiteX10" fmla="*/ 5178274 w 6062738"/>
                <a:gd name="connsiteY10" fmla="*/ 406246 h 829580"/>
                <a:gd name="connsiteX11" fmla="*/ 5722560 w 6062738"/>
                <a:gd name="connsiteY11" fmla="*/ 444044 h 829580"/>
                <a:gd name="connsiteX12" fmla="*/ 6062738 w 6062738"/>
                <a:gd name="connsiteY12" fmla="*/ 376008 h 829580"/>
                <a:gd name="connsiteX13" fmla="*/ 6062738 w 6062738"/>
                <a:gd name="connsiteY13" fmla="*/ 829580 h 829580"/>
                <a:gd name="connsiteX14" fmla="*/ 0 w 6062738"/>
                <a:gd name="connsiteY14" fmla="*/ 829580 h 829580"/>
                <a:gd name="connsiteX15" fmla="*/ 2006 w 6062738"/>
                <a:gd name="connsiteY15" fmla="*/ 464754 h 829580"/>
                <a:gd name="connsiteX0" fmla="*/ 2006 w 6062738"/>
                <a:gd name="connsiteY0" fmla="*/ 466659 h 831485"/>
                <a:gd name="connsiteX1" fmla="*/ 326802 w 6062738"/>
                <a:gd name="connsiteY1" fmla="*/ 440042 h 831485"/>
                <a:gd name="connsiteX2" fmla="*/ 869345 w 6062738"/>
                <a:gd name="connsiteY2" fmla="*/ 279639 h 831485"/>
                <a:gd name="connsiteX3" fmla="*/ 1436770 w 6062738"/>
                <a:gd name="connsiteY3" fmla="*/ 249847 h 831485"/>
                <a:gd name="connsiteX4" fmla="*/ 2041071 w 6062738"/>
                <a:gd name="connsiteY4" fmla="*/ 1905 h 831485"/>
                <a:gd name="connsiteX5" fmla="*/ 2509762 w 6062738"/>
                <a:gd name="connsiteY5" fmla="*/ 37735 h 831485"/>
                <a:gd name="connsiteX6" fmla="*/ 3243036 w 6062738"/>
                <a:gd name="connsiteY6" fmla="*/ 196485 h 831485"/>
                <a:gd name="connsiteX7" fmla="*/ 3628571 w 6062738"/>
                <a:gd name="connsiteY7" fmla="*/ 105770 h 831485"/>
                <a:gd name="connsiteX8" fmla="*/ 4067024 w 6062738"/>
                <a:gd name="connsiteY8" fmla="*/ 7496 h 831485"/>
                <a:gd name="connsiteX9" fmla="*/ 4558393 w 6062738"/>
                <a:gd name="connsiteY9" fmla="*/ 143568 h 831485"/>
                <a:gd name="connsiteX10" fmla="*/ 5178274 w 6062738"/>
                <a:gd name="connsiteY10" fmla="*/ 408151 h 831485"/>
                <a:gd name="connsiteX11" fmla="*/ 5722560 w 6062738"/>
                <a:gd name="connsiteY11" fmla="*/ 445949 h 831485"/>
                <a:gd name="connsiteX12" fmla="*/ 6062738 w 6062738"/>
                <a:gd name="connsiteY12" fmla="*/ 377913 h 831485"/>
                <a:gd name="connsiteX13" fmla="*/ 6062738 w 6062738"/>
                <a:gd name="connsiteY13" fmla="*/ 831485 h 831485"/>
                <a:gd name="connsiteX14" fmla="*/ 0 w 6062738"/>
                <a:gd name="connsiteY14" fmla="*/ 831485 h 831485"/>
                <a:gd name="connsiteX15" fmla="*/ 2006 w 6062738"/>
                <a:gd name="connsiteY15" fmla="*/ 466659 h 831485"/>
                <a:gd name="connsiteX0" fmla="*/ 2006 w 6062738"/>
                <a:gd name="connsiteY0" fmla="*/ 464754 h 829580"/>
                <a:gd name="connsiteX1" fmla="*/ 326802 w 6062738"/>
                <a:gd name="connsiteY1" fmla="*/ 438137 h 829580"/>
                <a:gd name="connsiteX2" fmla="*/ 869345 w 6062738"/>
                <a:gd name="connsiteY2" fmla="*/ 277734 h 829580"/>
                <a:gd name="connsiteX3" fmla="*/ 1436770 w 6062738"/>
                <a:gd name="connsiteY3" fmla="*/ 247942 h 829580"/>
                <a:gd name="connsiteX4" fmla="*/ 2041071 w 6062738"/>
                <a:gd name="connsiteY4" fmla="*/ 0 h 829580"/>
                <a:gd name="connsiteX5" fmla="*/ 2509762 w 6062738"/>
                <a:gd name="connsiteY5" fmla="*/ 35830 h 829580"/>
                <a:gd name="connsiteX6" fmla="*/ 3243036 w 6062738"/>
                <a:gd name="connsiteY6" fmla="*/ 194580 h 829580"/>
                <a:gd name="connsiteX7" fmla="*/ 3628571 w 6062738"/>
                <a:gd name="connsiteY7" fmla="*/ 103865 h 829580"/>
                <a:gd name="connsiteX8" fmla="*/ 4067024 w 6062738"/>
                <a:gd name="connsiteY8" fmla="*/ 5591 h 829580"/>
                <a:gd name="connsiteX9" fmla="*/ 4558393 w 6062738"/>
                <a:gd name="connsiteY9" fmla="*/ 141663 h 829580"/>
                <a:gd name="connsiteX10" fmla="*/ 5178274 w 6062738"/>
                <a:gd name="connsiteY10" fmla="*/ 406246 h 829580"/>
                <a:gd name="connsiteX11" fmla="*/ 5722560 w 6062738"/>
                <a:gd name="connsiteY11" fmla="*/ 444044 h 829580"/>
                <a:gd name="connsiteX12" fmla="*/ 6062738 w 6062738"/>
                <a:gd name="connsiteY12" fmla="*/ 376008 h 829580"/>
                <a:gd name="connsiteX13" fmla="*/ 6062738 w 6062738"/>
                <a:gd name="connsiteY13" fmla="*/ 829580 h 829580"/>
                <a:gd name="connsiteX14" fmla="*/ 0 w 6062738"/>
                <a:gd name="connsiteY14" fmla="*/ 829580 h 829580"/>
                <a:gd name="connsiteX15" fmla="*/ 2006 w 6062738"/>
                <a:gd name="connsiteY15" fmla="*/ 464754 h 829580"/>
                <a:gd name="connsiteX0" fmla="*/ 2006 w 6062738"/>
                <a:gd name="connsiteY0" fmla="*/ 467930 h 832756"/>
                <a:gd name="connsiteX1" fmla="*/ 326802 w 6062738"/>
                <a:gd name="connsiteY1" fmla="*/ 441313 h 832756"/>
                <a:gd name="connsiteX2" fmla="*/ 869345 w 6062738"/>
                <a:gd name="connsiteY2" fmla="*/ 280910 h 832756"/>
                <a:gd name="connsiteX3" fmla="*/ 1436770 w 6062738"/>
                <a:gd name="connsiteY3" fmla="*/ 251118 h 832756"/>
                <a:gd name="connsiteX4" fmla="*/ 2111211 w 6062738"/>
                <a:gd name="connsiteY4" fmla="*/ 0 h 832756"/>
                <a:gd name="connsiteX5" fmla="*/ 2509762 w 6062738"/>
                <a:gd name="connsiteY5" fmla="*/ 39006 h 832756"/>
                <a:gd name="connsiteX6" fmla="*/ 3243036 w 6062738"/>
                <a:gd name="connsiteY6" fmla="*/ 197756 h 832756"/>
                <a:gd name="connsiteX7" fmla="*/ 3628571 w 6062738"/>
                <a:gd name="connsiteY7" fmla="*/ 107041 h 832756"/>
                <a:gd name="connsiteX8" fmla="*/ 4067024 w 6062738"/>
                <a:gd name="connsiteY8" fmla="*/ 8767 h 832756"/>
                <a:gd name="connsiteX9" fmla="*/ 4558393 w 6062738"/>
                <a:gd name="connsiteY9" fmla="*/ 144839 h 832756"/>
                <a:gd name="connsiteX10" fmla="*/ 5178274 w 6062738"/>
                <a:gd name="connsiteY10" fmla="*/ 409422 h 832756"/>
                <a:gd name="connsiteX11" fmla="*/ 5722560 w 6062738"/>
                <a:gd name="connsiteY11" fmla="*/ 447220 h 832756"/>
                <a:gd name="connsiteX12" fmla="*/ 6062738 w 6062738"/>
                <a:gd name="connsiteY12" fmla="*/ 379184 h 832756"/>
                <a:gd name="connsiteX13" fmla="*/ 6062738 w 6062738"/>
                <a:gd name="connsiteY13" fmla="*/ 832756 h 832756"/>
                <a:gd name="connsiteX14" fmla="*/ 0 w 6062738"/>
                <a:gd name="connsiteY14" fmla="*/ 832756 h 832756"/>
                <a:gd name="connsiteX15" fmla="*/ 2006 w 6062738"/>
                <a:gd name="connsiteY15" fmla="*/ 467930 h 832756"/>
                <a:gd name="connsiteX0" fmla="*/ 2006 w 6062738"/>
                <a:gd name="connsiteY0" fmla="*/ 467930 h 832756"/>
                <a:gd name="connsiteX1" fmla="*/ 326802 w 6062738"/>
                <a:gd name="connsiteY1" fmla="*/ 441313 h 832756"/>
                <a:gd name="connsiteX2" fmla="*/ 869345 w 6062738"/>
                <a:gd name="connsiteY2" fmla="*/ 280910 h 832756"/>
                <a:gd name="connsiteX3" fmla="*/ 1436770 w 6062738"/>
                <a:gd name="connsiteY3" fmla="*/ 251118 h 832756"/>
                <a:gd name="connsiteX4" fmla="*/ 2111211 w 6062738"/>
                <a:gd name="connsiteY4" fmla="*/ 0 h 832756"/>
                <a:gd name="connsiteX5" fmla="*/ 2509762 w 6062738"/>
                <a:gd name="connsiteY5" fmla="*/ 39006 h 832756"/>
                <a:gd name="connsiteX6" fmla="*/ 3243036 w 6062738"/>
                <a:gd name="connsiteY6" fmla="*/ 197756 h 832756"/>
                <a:gd name="connsiteX7" fmla="*/ 3628571 w 6062738"/>
                <a:gd name="connsiteY7" fmla="*/ 107041 h 832756"/>
                <a:gd name="connsiteX8" fmla="*/ 4067024 w 6062738"/>
                <a:gd name="connsiteY8" fmla="*/ 8767 h 832756"/>
                <a:gd name="connsiteX9" fmla="*/ 4558393 w 6062738"/>
                <a:gd name="connsiteY9" fmla="*/ 144839 h 832756"/>
                <a:gd name="connsiteX10" fmla="*/ 5178274 w 6062738"/>
                <a:gd name="connsiteY10" fmla="*/ 409422 h 832756"/>
                <a:gd name="connsiteX11" fmla="*/ 5722560 w 6062738"/>
                <a:gd name="connsiteY11" fmla="*/ 447220 h 832756"/>
                <a:gd name="connsiteX12" fmla="*/ 6062738 w 6062738"/>
                <a:gd name="connsiteY12" fmla="*/ 379184 h 832756"/>
                <a:gd name="connsiteX13" fmla="*/ 6062738 w 6062738"/>
                <a:gd name="connsiteY13" fmla="*/ 832756 h 832756"/>
                <a:gd name="connsiteX14" fmla="*/ 0 w 6062738"/>
                <a:gd name="connsiteY14" fmla="*/ 832756 h 832756"/>
                <a:gd name="connsiteX15" fmla="*/ 2006 w 6062738"/>
                <a:gd name="connsiteY15" fmla="*/ 467930 h 832756"/>
                <a:gd name="connsiteX0" fmla="*/ 2006 w 6062738"/>
                <a:gd name="connsiteY0" fmla="*/ 471375 h 836201"/>
                <a:gd name="connsiteX1" fmla="*/ 326802 w 6062738"/>
                <a:gd name="connsiteY1" fmla="*/ 444758 h 836201"/>
                <a:gd name="connsiteX2" fmla="*/ 869345 w 6062738"/>
                <a:gd name="connsiteY2" fmla="*/ 284355 h 836201"/>
                <a:gd name="connsiteX3" fmla="*/ 1436770 w 6062738"/>
                <a:gd name="connsiteY3" fmla="*/ 254563 h 836201"/>
                <a:gd name="connsiteX4" fmla="*/ 2111211 w 6062738"/>
                <a:gd name="connsiteY4" fmla="*/ 3445 h 836201"/>
                <a:gd name="connsiteX5" fmla="*/ 2509762 w 6062738"/>
                <a:gd name="connsiteY5" fmla="*/ 42451 h 836201"/>
                <a:gd name="connsiteX6" fmla="*/ 3243036 w 6062738"/>
                <a:gd name="connsiteY6" fmla="*/ 201201 h 836201"/>
                <a:gd name="connsiteX7" fmla="*/ 3628571 w 6062738"/>
                <a:gd name="connsiteY7" fmla="*/ 110486 h 836201"/>
                <a:gd name="connsiteX8" fmla="*/ 4067024 w 6062738"/>
                <a:gd name="connsiteY8" fmla="*/ 12212 h 836201"/>
                <a:gd name="connsiteX9" fmla="*/ 4558393 w 6062738"/>
                <a:gd name="connsiteY9" fmla="*/ 148284 h 836201"/>
                <a:gd name="connsiteX10" fmla="*/ 5178274 w 6062738"/>
                <a:gd name="connsiteY10" fmla="*/ 412867 h 836201"/>
                <a:gd name="connsiteX11" fmla="*/ 5722560 w 6062738"/>
                <a:gd name="connsiteY11" fmla="*/ 450665 h 836201"/>
                <a:gd name="connsiteX12" fmla="*/ 6062738 w 6062738"/>
                <a:gd name="connsiteY12" fmla="*/ 382629 h 836201"/>
                <a:gd name="connsiteX13" fmla="*/ 6062738 w 6062738"/>
                <a:gd name="connsiteY13" fmla="*/ 836201 h 836201"/>
                <a:gd name="connsiteX14" fmla="*/ 0 w 6062738"/>
                <a:gd name="connsiteY14" fmla="*/ 836201 h 836201"/>
                <a:gd name="connsiteX15" fmla="*/ 2006 w 6062738"/>
                <a:gd name="connsiteY15" fmla="*/ 471375 h 836201"/>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28571 w 6062738"/>
                <a:gd name="connsiteY7" fmla="*/ 11248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28571 w 6062738"/>
                <a:gd name="connsiteY7" fmla="*/ 11248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28571 w 6062738"/>
                <a:gd name="connsiteY7" fmla="*/ 11248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28571 w 6062738"/>
                <a:gd name="connsiteY7" fmla="*/ 11248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28571 w 6062738"/>
                <a:gd name="connsiteY7" fmla="*/ 11248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58393 w 6062738"/>
                <a:gd name="connsiteY9" fmla="*/ 150285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 name="connsiteX0" fmla="*/ 2006 w 6062738"/>
                <a:gd name="connsiteY0" fmla="*/ 473376 h 838202"/>
                <a:gd name="connsiteX1" fmla="*/ 326802 w 6062738"/>
                <a:gd name="connsiteY1" fmla="*/ 446759 h 838202"/>
                <a:gd name="connsiteX2" fmla="*/ 869345 w 6062738"/>
                <a:gd name="connsiteY2" fmla="*/ 286356 h 838202"/>
                <a:gd name="connsiteX3" fmla="*/ 1436770 w 6062738"/>
                <a:gd name="connsiteY3" fmla="*/ 256564 h 838202"/>
                <a:gd name="connsiteX4" fmla="*/ 2111211 w 6062738"/>
                <a:gd name="connsiteY4" fmla="*/ 5446 h 838202"/>
                <a:gd name="connsiteX5" fmla="*/ 2509762 w 6062738"/>
                <a:gd name="connsiteY5" fmla="*/ 44452 h 838202"/>
                <a:gd name="connsiteX6" fmla="*/ 3243036 w 6062738"/>
                <a:gd name="connsiteY6" fmla="*/ 203202 h 838202"/>
                <a:gd name="connsiteX7" fmla="*/ 3679582 w 6062738"/>
                <a:gd name="connsiteY7" fmla="*/ 87077 h 838202"/>
                <a:gd name="connsiteX8" fmla="*/ 4067024 w 6062738"/>
                <a:gd name="connsiteY8" fmla="*/ 14213 h 838202"/>
                <a:gd name="connsiteX9" fmla="*/ 4583899 w 6062738"/>
                <a:gd name="connsiteY9" fmla="*/ 169342 h 838202"/>
                <a:gd name="connsiteX10" fmla="*/ 5178274 w 6062738"/>
                <a:gd name="connsiteY10" fmla="*/ 414868 h 838202"/>
                <a:gd name="connsiteX11" fmla="*/ 5722560 w 6062738"/>
                <a:gd name="connsiteY11" fmla="*/ 452666 h 838202"/>
                <a:gd name="connsiteX12" fmla="*/ 6062738 w 6062738"/>
                <a:gd name="connsiteY12" fmla="*/ 384630 h 838202"/>
                <a:gd name="connsiteX13" fmla="*/ 6062738 w 6062738"/>
                <a:gd name="connsiteY13" fmla="*/ 838202 h 838202"/>
                <a:gd name="connsiteX14" fmla="*/ 0 w 6062738"/>
                <a:gd name="connsiteY14" fmla="*/ 838202 h 838202"/>
                <a:gd name="connsiteX15" fmla="*/ 2006 w 6062738"/>
                <a:gd name="connsiteY15" fmla="*/ 473376 h 83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2738" h="838202">
                  <a:moveTo>
                    <a:pt x="2006" y="473376"/>
                  </a:moveTo>
                  <a:cubicBezTo>
                    <a:pt x="82641" y="470856"/>
                    <a:pt x="209397" y="476740"/>
                    <a:pt x="326802" y="446759"/>
                  </a:cubicBezTo>
                  <a:cubicBezTo>
                    <a:pt x="562911" y="347766"/>
                    <a:pt x="642800" y="305945"/>
                    <a:pt x="869345" y="286356"/>
                  </a:cubicBezTo>
                  <a:cubicBezTo>
                    <a:pt x="1045734" y="274308"/>
                    <a:pt x="1311392" y="306726"/>
                    <a:pt x="1436770" y="256564"/>
                  </a:cubicBezTo>
                  <a:cubicBezTo>
                    <a:pt x="1638204" y="173917"/>
                    <a:pt x="1737615" y="24570"/>
                    <a:pt x="2111211" y="5446"/>
                  </a:cubicBezTo>
                  <a:cubicBezTo>
                    <a:pt x="2355648" y="-10138"/>
                    <a:pt x="2360972" y="9217"/>
                    <a:pt x="2509762" y="44452"/>
                  </a:cubicBezTo>
                  <a:cubicBezTo>
                    <a:pt x="2802010" y="135483"/>
                    <a:pt x="3103821" y="229689"/>
                    <a:pt x="3243036" y="203202"/>
                  </a:cubicBezTo>
                  <a:cubicBezTo>
                    <a:pt x="3527769" y="182493"/>
                    <a:pt x="3538989" y="133029"/>
                    <a:pt x="3679582" y="87077"/>
                  </a:cubicBezTo>
                  <a:cubicBezTo>
                    <a:pt x="3844794" y="33078"/>
                    <a:pt x="3857110" y="15209"/>
                    <a:pt x="4067024" y="14213"/>
                  </a:cubicBezTo>
                  <a:cubicBezTo>
                    <a:pt x="4300955" y="18281"/>
                    <a:pt x="4365910" y="73166"/>
                    <a:pt x="4583899" y="169342"/>
                  </a:cubicBezTo>
                  <a:cubicBezTo>
                    <a:pt x="4851102" y="333763"/>
                    <a:pt x="5013093" y="367964"/>
                    <a:pt x="5178274" y="414868"/>
                  </a:cubicBezTo>
                  <a:cubicBezTo>
                    <a:pt x="5442596" y="468757"/>
                    <a:pt x="5608083" y="478180"/>
                    <a:pt x="5722560" y="452666"/>
                  </a:cubicBezTo>
                  <a:lnTo>
                    <a:pt x="6062738" y="384630"/>
                  </a:lnTo>
                  <a:lnTo>
                    <a:pt x="6062738" y="838202"/>
                  </a:lnTo>
                  <a:lnTo>
                    <a:pt x="0" y="838202"/>
                  </a:lnTo>
                  <a:cubicBezTo>
                    <a:pt x="669" y="716593"/>
                    <a:pt x="1337" y="594985"/>
                    <a:pt x="2006" y="473376"/>
                  </a:cubicBezTo>
                  <a:close/>
                </a:path>
              </a:pathLst>
            </a:custGeom>
            <a:solidFill>
              <a:srgbClr val="FAD8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游ゴシック Medium" panose="020B0500000000000000" pitchFamily="50" charset="-128"/>
                <a:ea typeface="游ゴシック Medium" panose="020B0500000000000000" pitchFamily="50" charset="-128"/>
              </a:endParaRPr>
            </a:p>
          </p:txBody>
        </p:sp>
        <p:sp>
          <p:nvSpPr>
            <p:cNvPr id="35" name="フリーフォーム 41">
              <a:extLst>
                <a:ext uri="{FF2B5EF4-FFF2-40B4-BE49-F238E27FC236}">
                  <a16:creationId xmlns:a16="http://schemas.microsoft.com/office/drawing/2014/main" id="{68EF4527-0F7A-FB76-48E3-10626AADAF69}"/>
                </a:ext>
              </a:extLst>
            </p:cNvPr>
            <p:cNvSpPr/>
            <p:nvPr/>
          </p:nvSpPr>
          <p:spPr>
            <a:xfrm>
              <a:off x="3546599" y="5794976"/>
              <a:ext cx="4161821" cy="402564"/>
            </a:xfrm>
            <a:custGeom>
              <a:avLst/>
              <a:gdLst>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2970 h 502970"/>
                <a:gd name="connsiteX1" fmla="*/ 1154546 w 3508042"/>
                <a:gd name="connsiteY1" fmla="*/ 183250 h 502970"/>
                <a:gd name="connsiteX2" fmla="*/ 2029336 w 3508042"/>
                <a:gd name="connsiteY2" fmla="*/ 1187 h 502970"/>
                <a:gd name="connsiteX3" fmla="*/ 2784231 w 3508042"/>
                <a:gd name="connsiteY3" fmla="*/ 232096 h 502970"/>
                <a:gd name="connsiteX4" fmla="*/ 3508042 w 3508042"/>
                <a:gd name="connsiteY4" fmla="*/ 502970 h 502970"/>
                <a:gd name="connsiteX5" fmla="*/ 0 w 3508042"/>
                <a:gd name="connsiteY5" fmla="*/ 502970 h 502970"/>
                <a:gd name="connsiteX0" fmla="*/ 0 w 3508042"/>
                <a:gd name="connsiteY0" fmla="*/ 502532 h 502532"/>
                <a:gd name="connsiteX1" fmla="*/ 1154546 w 3508042"/>
                <a:gd name="connsiteY1" fmla="*/ 182812 h 502532"/>
                <a:gd name="connsiteX2" fmla="*/ 2029336 w 3508042"/>
                <a:gd name="connsiteY2" fmla="*/ 749 h 502532"/>
                <a:gd name="connsiteX3" fmla="*/ 2784231 w 3508042"/>
                <a:gd name="connsiteY3" fmla="*/ 231658 h 502532"/>
                <a:gd name="connsiteX4" fmla="*/ 3508042 w 3508042"/>
                <a:gd name="connsiteY4" fmla="*/ 502532 h 502532"/>
                <a:gd name="connsiteX5" fmla="*/ 0 w 3508042"/>
                <a:gd name="connsiteY5" fmla="*/ 502532 h 502532"/>
                <a:gd name="connsiteX0" fmla="*/ 0 w 3508042"/>
                <a:gd name="connsiteY0" fmla="*/ 502680 h 502680"/>
                <a:gd name="connsiteX1" fmla="*/ 1154546 w 3508042"/>
                <a:gd name="connsiteY1" fmla="*/ 182960 h 502680"/>
                <a:gd name="connsiteX2" fmla="*/ 2029336 w 3508042"/>
                <a:gd name="connsiteY2" fmla="*/ 897 h 502680"/>
                <a:gd name="connsiteX3" fmla="*/ 2784231 w 3508042"/>
                <a:gd name="connsiteY3" fmla="*/ 231806 h 502680"/>
                <a:gd name="connsiteX4" fmla="*/ 3508042 w 3508042"/>
                <a:gd name="connsiteY4" fmla="*/ 502680 h 502680"/>
                <a:gd name="connsiteX5" fmla="*/ 0 w 3508042"/>
                <a:gd name="connsiteY5" fmla="*/ 502680 h 502680"/>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 name="connsiteX0" fmla="*/ 0 w 3508042"/>
                <a:gd name="connsiteY0" fmla="*/ 501783 h 501783"/>
                <a:gd name="connsiteX1" fmla="*/ 1154546 w 3508042"/>
                <a:gd name="connsiteY1" fmla="*/ 182063 h 501783"/>
                <a:gd name="connsiteX2" fmla="*/ 2029336 w 3508042"/>
                <a:gd name="connsiteY2" fmla="*/ 0 h 501783"/>
                <a:gd name="connsiteX3" fmla="*/ 2784231 w 3508042"/>
                <a:gd name="connsiteY3" fmla="*/ 230909 h 501783"/>
                <a:gd name="connsiteX4" fmla="*/ 3508042 w 3508042"/>
                <a:gd name="connsiteY4" fmla="*/ 501783 h 501783"/>
                <a:gd name="connsiteX5" fmla="*/ 0 w 3508042"/>
                <a:gd name="connsiteY5" fmla="*/ 501783 h 50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042" h="501783">
                  <a:moveTo>
                    <a:pt x="0" y="501783"/>
                  </a:moveTo>
                  <a:cubicBezTo>
                    <a:pt x="418569" y="451625"/>
                    <a:pt x="350077" y="484210"/>
                    <a:pt x="1154546" y="182063"/>
                  </a:cubicBezTo>
                  <a:cubicBezTo>
                    <a:pt x="1457383" y="61198"/>
                    <a:pt x="1719006" y="4272"/>
                    <a:pt x="2029336" y="0"/>
                  </a:cubicBezTo>
                  <a:cubicBezTo>
                    <a:pt x="2322182" y="5510"/>
                    <a:pt x="2525106" y="108806"/>
                    <a:pt x="2784231" y="230909"/>
                  </a:cubicBezTo>
                  <a:cubicBezTo>
                    <a:pt x="3104179" y="392659"/>
                    <a:pt x="3367929" y="475431"/>
                    <a:pt x="3508042" y="501783"/>
                  </a:cubicBezTo>
                  <a:lnTo>
                    <a:pt x="0" y="501783"/>
                  </a:lnTo>
                  <a:close/>
                </a:path>
              </a:pathLst>
            </a:custGeom>
            <a:solidFill>
              <a:srgbClr val="F5BA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游ゴシック Medium" panose="020B0500000000000000" pitchFamily="50" charset="-128"/>
                <a:ea typeface="游ゴシック Medium" panose="020B0500000000000000" pitchFamily="50" charset="-128"/>
              </a:endParaRPr>
            </a:p>
          </p:txBody>
        </p:sp>
        <p:grpSp>
          <p:nvGrpSpPr>
            <p:cNvPr id="36" name="グループ化 35">
              <a:extLst>
                <a:ext uri="{FF2B5EF4-FFF2-40B4-BE49-F238E27FC236}">
                  <a16:creationId xmlns:a16="http://schemas.microsoft.com/office/drawing/2014/main" id="{B3425651-0238-3CF6-4EC7-9D2E1E70592C}"/>
                </a:ext>
              </a:extLst>
            </p:cNvPr>
            <p:cNvGrpSpPr/>
            <p:nvPr/>
          </p:nvGrpSpPr>
          <p:grpSpPr>
            <a:xfrm>
              <a:off x="1965832" y="4730945"/>
              <a:ext cx="6369276" cy="442913"/>
              <a:chOff x="0" y="0"/>
              <a:chExt cx="5612326" cy="442829"/>
            </a:xfrm>
          </p:grpSpPr>
          <p:sp>
            <p:nvSpPr>
              <p:cNvPr id="50" name="正方形/長方形 49">
                <a:extLst>
                  <a:ext uri="{FF2B5EF4-FFF2-40B4-BE49-F238E27FC236}">
                    <a16:creationId xmlns:a16="http://schemas.microsoft.com/office/drawing/2014/main" id="{08208064-B4B2-3020-7E61-54A454FAB4D4}"/>
                  </a:ext>
                </a:extLst>
              </p:cNvPr>
              <p:cNvSpPr/>
              <p:nvPr/>
            </p:nvSpPr>
            <p:spPr>
              <a:xfrm>
                <a:off x="0" y="0"/>
                <a:ext cx="827171" cy="442829"/>
              </a:xfrm>
              <a:prstGeom prst="rect">
                <a:avLst/>
              </a:prstGeom>
              <a:solidFill>
                <a:srgbClr val="F091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0" i="0" dirty="0">
                    <a:solidFill>
                      <a:schemeClr val="tx1"/>
                    </a:solidFill>
                    <a:latin typeface="ＭＳ ゴシック" panose="020B0609070205080204" pitchFamily="49" charset="-128"/>
                    <a:ea typeface="ＭＳ ゴシック" panose="020B0609070205080204" pitchFamily="49" charset="-128"/>
                  </a:rPr>
                  <a:t>月経</a:t>
                </a:r>
              </a:p>
            </p:txBody>
          </p:sp>
          <p:sp>
            <p:nvSpPr>
              <p:cNvPr id="51" name="正方形/長方形 50">
                <a:extLst>
                  <a:ext uri="{FF2B5EF4-FFF2-40B4-BE49-F238E27FC236}">
                    <a16:creationId xmlns:a16="http://schemas.microsoft.com/office/drawing/2014/main" id="{0C9B9E6E-5172-C1C9-5C99-A2F4191285DF}"/>
                  </a:ext>
                </a:extLst>
              </p:cNvPr>
              <p:cNvSpPr/>
              <p:nvPr/>
            </p:nvSpPr>
            <p:spPr>
              <a:xfrm>
                <a:off x="826320" y="0"/>
                <a:ext cx="1005842" cy="442829"/>
              </a:xfrm>
              <a:prstGeom prst="rect">
                <a:avLst/>
              </a:prstGeom>
              <a:solidFill>
                <a:srgbClr val="A3BC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4572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380"/>
                  </a:lnSpc>
                </a:pPr>
                <a:r>
                  <a:rPr kumimoji="1" lang="ja-JP" altLang="en-US" sz="1200" b="0" i="0" dirty="0">
                    <a:solidFill>
                      <a:schemeClr val="tx1"/>
                    </a:solidFill>
                    <a:latin typeface="ＭＳ ゴシック" panose="020B0609070205080204" pitchFamily="49" charset="-128"/>
                    <a:ea typeface="ＭＳ ゴシック" panose="020B0609070205080204" pitchFamily="49" charset="-128"/>
                  </a:rPr>
                  <a:t>妊娠可能</a:t>
                </a:r>
                <a:endParaRPr kumimoji="1" lang="en-US" altLang="ja-JP" sz="1200" b="0" i="0" dirty="0">
                  <a:solidFill>
                    <a:schemeClr val="tx1"/>
                  </a:solidFill>
                  <a:latin typeface="ＭＳ ゴシック" panose="020B0609070205080204" pitchFamily="49" charset="-128"/>
                  <a:ea typeface="ＭＳ ゴシック" panose="020B0609070205080204" pitchFamily="49" charset="-128"/>
                </a:endParaRPr>
              </a:p>
              <a:p>
                <a:pPr algn="ctr">
                  <a:lnSpc>
                    <a:spcPts val="1380"/>
                  </a:lnSpc>
                </a:pPr>
                <a:r>
                  <a:rPr kumimoji="1" lang="ja-JP" altLang="en-US" sz="1200" b="0" i="0" dirty="0">
                    <a:solidFill>
                      <a:schemeClr val="tx1"/>
                    </a:solidFill>
                    <a:latin typeface="ＭＳ ゴシック" panose="020B0609070205080204" pitchFamily="49" charset="-128"/>
                    <a:ea typeface="ＭＳ ゴシック" panose="020B0609070205080204" pitchFamily="49" charset="-128"/>
                  </a:rPr>
                  <a:t>な時期</a:t>
                </a:r>
              </a:p>
            </p:txBody>
          </p:sp>
          <p:sp>
            <p:nvSpPr>
              <p:cNvPr id="52" name="正方形/長方形 51">
                <a:extLst>
                  <a:ext uri="{FF2B5EF4-FFF2-40B4-BE49-F238E27FC236}">
                    <a16:creationId xmlns:a16="http://schemas.microsoft.com/office/drawing/2014/main" id="{78B1C005-EFB0-6B19-E74D-518BC6838AAF}"/>
                  </a:ext>
                </a:extLst>
              </p:cNvPr>
              <p:cNvSpPr/>
              <p:nvPr/>
            </p:nvSpPr>
            <p:spPr>
              <a:xfrm>
                <a:off x="1830514" y="0"/>
                <a:ext cx="726795" cy="442829"/>
              </a:xfrm>
              <a:prstGeom prst="rect">
                <a:avLst/>
              </a:prstGeom>
              <a:solidFill>
                <a:srgbClr val="C2DA6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180"/>
                  </a:lnSpc>
                </a:pPr>
                <a:endParaRPr kumimoji="1" lang="ja-JP" altLang="en-US" sz="1200" b="0" i="0">
                  <a:solidFill>
                    <a:schemeClr val="tx1"/>
                  </a:solidFill>
                  <a:latin typeface="游ゴシック Medium" panose="020B0500000000000000" pitchFamily="50" charset="-128"/>
                  <a:ea typeface="游ゴシック Medium" panose="020B0500000000000000" pitchFamily="50" charset="-128"/>
                </a:endParaRPr>
              </a:p>
            </p:txBody>
          </p:sp>
          <p:sp>
            <p:nvSpPr>
              <p:cNvPr id="54" name="正方形/長方形 53">
                <a:extLst>
                  <a:ext uri="{FF2B5EF4-FFF2-40B4-BE49-F238E27FC236}">
                    <a16:creationId xmlns:a16="http://schemas.microsoft.com/office/drawing/2014/main" id="{23431B76-67BA-5714-2D43-26565F1A80DA}"/>
                  </a:ext>
                </a:extLst>
              </p:cNvPr>
              <p:cNvSpPr/>
              <p:nvPr/>
            </p:nvSpPr>
            <p:spPr>
              <a:xfrm>
                <a:off x="2558348" y="0"/>
                <a:ext cx="2235859" cy="442829"/>
              </a:xfrm>
              <a:prstGeom prst="rect">
                <a:avLst/>
              </a:prstGeom>
              <a:solidFill>
                <a:srgbClr val="D5A9C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lnSpc>
                    <a:spcPts val="1180"/>
                  </a:lnSpc>
                </a:pPr>
                <a:endParaRPr kumimoji="1" lang="ja-JP" altLang="en-US" sz="1200" b="0" i="0">
                  <a:solidFill>
                    <a:schemeClr val="tx1"/>
                  </a:solidFill>
                  <a:latin typeface="游ゴシック Medium" panose="020B0500000000000000" pitchFamily="50" charset="-128"/>
                  <a:ea typeface="游ゴシック Medium" panose="020B0500000000000000" pitchFamily="50" charset="-128"/>
                </a:endParaRPr>
              </a:p>
            </p:txBody>
          </p:sp>
          <p:sp>
            <p:nvSpPr>
              <p:cNvPr id="55" name="正方形/長方形 54">
                <a:extLst>
                  <a:ext uri="{FF2B5EF4-FFF2-40B4-BE49-F238E27FC236}">
                    <a16:creationId xmlns:a16="http://schemas.microsoft.com/office/drawing/2014/main" id="{75308D80-AB58-ABBA-7DF7-2A91B3CFD0C1}"/>
                  </a:ext>
                </a:extLst>
              </p:cNvPr>
              <p:cNvSpPr/>
              <p:nvPr/>
            </p:nvSpPr>
            <p:spPr>
              <a:xfrm>
                <a:off x="4795247" y="0"/>
                <a:ext cx="817079" cy="442829"/>
              </a:xfrm>
              <a:prstGeom prst="rect">
                <a:avLst/>
              </a:prstGeom>
              <a:solidFill>
                <a:srgbClr val="F091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0" i="0">
                    <a:solidFill>
                      <a:schemeClr val="tx1"/>
                    </a:solidFill>
                    <a:latin typeface="ＭＳ ゴシック" panose="020B0609070205080204" pitchFamily="49" charset="-128"/>
                    <a:ea typeface="ＭＳ ゴシック" panose="020B0609070205080204" pitchFamily="49" charset="-128"/>
                  </a:rPr>
                  <a:t>月経</a:t>
                </a:r>
              </a:p>
            </p:txBody>
          </p:sp>
          <p:sp>
            <p:nvSpPr>
              <p:cNvPr id="56" name="正方形/長方形 55">
                <a:extLst>
                  <a:ext uri="{FF2B5EF4-FFF2-40B4-BE49-F238E27FC236}">
                    <a16:creationId xmlns:a16="http://schemas.microsoft.com/office/drawing/2014/main" id="{CBF5C74D-3689-2814-E566-CD78404CCEA9}"/>
                  </a:ext>
                </a:extLst>
              </p:cNvPr>
              <p:cNvSpPr/>
              <p:nvPr/>
            </p:nvSpPr>
            <p:spPr>
              <a:xfrm>
                <a:off x="1902992" y="65403"/>
                <a:ext cx="585472" cy="353578"/>
              </a:xfrm>
              <a:prstGeom prst="rect">
                <a:avLst/>
              </a:prstGeom>
              <a:noFill/>
              <a:effectLst/>
              <a:scene3d>
                <a:camera prst="orthographicFront"/>
                <a:lightRig rig="threePt" dir="t"/>
              </a:scene3d>
              <a:sp3d/>
            </p:spPr>
            <p:txBody>
              <a:bodyPr wrap="none" lIns="91440" tIns="45720" rIns="91440" bIns="45720" numCol="1">
                <a:prstTxWarp prst="textPlain">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1180"/>
                  </a:lnSpc>
                </a:pPr>
                <a:r>
                  <a:rPr kumimoji="1" lang="ja-JP" altLang="en-US" sz="1200" b="0" i="0" dirty="0">
                    <a:solidFill>
                      <a:schemeClr val="tx1"/>
                    </a:solidFill>
                    <a:latin typeface="ＭＳ ゴシック" panose="020B0609070205080204" pitchFamily="49" charset="-128"/>
                    <a:ea typeface="ＭＳ ゴシック" panose="020B0609070205080204" pitchFamily="49" charset="-128"/>
                  </a:rPr>
                  <a:t>最も妊娠し</a:t>
                </a:r>
                <a:endParaRPr kumimoji="1" lang="en-US" altLang="ja-JP" sz="1200" b="0" i="0" dirty="0">
                  <a:solidFill>
                    <a:schemeClr val="tx1"/>
                  </a:solidFill>
                  <a:latin typeface="ＭＳ ゴシック" panose="020B0609070205080204" pitchFamily="49" charset="-128"/>
                  <a:ea typeface="ＭＳ ゴシック" panose="020B0609070205080204" pitchFamily="49" charset="-128"/>
                </a:endParaRPr>
              </a:p>
              <a:p>
                <a:pPr algn="ctr">
                  <a:lnSpc>
                    <a:spcPts val="1180"/>
                  </a:lnSpc>
                </a:pPr>
                <a:r>
                  <a:rPr kumimoji="1" lang="ja-JP" altLang="en-US" sz="1200" b="0" i="0" dirty="0">
                    <a:solidFill>
                      <a:schemeClr val="tx1"/>
                    </a:solidFill>
                    <a:latin typeface="ＭＳ ゴシック" panose="020B0609070205080204" pitchFamily="49" charset="-128"/>
                    <a:ea typeface="ＭＳ ゴシック" panose="020B0609070205080204" pitchFamily="49" charset="-128"/>
                  </a:rPr>
                  <a:t>やすい時期</a:t>
                </a:r>
              </a:p>
            </p:txBody>
          </p:sp>
        </p:grpSp>
        <p:sp>
          <p:nvSpPr>
            <p:cNvPr id="37" name="テキスト ボックス 21">
              <a:extLst>
                <a:ext uri="{FF2B5EF4-FFF2-40B4-BE49-F238E27FC236}">
                  <a16:creationId xmlns:a16="http://schemas.microsoft.com/office/drawing/2014/main" id="{D303D82D-9D4E-9BFC-B37B-807AD2F7FA97}"/>
                </a:ext>
              </a:extLst>
            </p:cNvPr>
            <p:cNvSpPr txBox="1"/>
            <p:nvPr/>
          </p:nvSpPr>
          <p:spPr>
            <a:xfrm>
              <a:off x="5545407" y="1927123"/>
              <a:ext cx="1638300" cy="3175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6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高温期</a:t>
              </a:r>
              <a:r>
                <a:rPr kumimoji="1" lang="ja-JP" altLang="en-US" sz="12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（約</a:t>
              </a:r>
              <a:r>
                <a:rPr kumimoji="1" lang="en-US" altLang="ja-JP" sz="12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14</a:t>
              </a:r>
              <a:r>
                <a:rPr kumimoji="1" lang="ja-JP" altLang="en-US" sz="12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日）</a:t>
              </a:r>
            </a:p>
          </p:txBody>
        </p:sp>
        <p:sp>
          <p:nvSpPr>
            <p:cNvPr id="39" name="テキスト ボックス 23">
              <a:extLst>
                <a:ext uri="{FF2B5EF4-FFF2-40B4-BE49-F238E27FC236}">
                  <a16:creationId xmlns:a16="http://schemas.microsoft.com/office/drawing/2014/main" id="{E53A8321-2E64-373E-E705-256E7EFB2782}"/>
                </a:ext>
              </a:extLst>
            </p:cNvPr>
            <p:cNvSpPr txBox="1"/>
            <p:nvPr/>
          </p:nvSpPr>
          <p:spPr>
            <a:xfrm>
              <a:off x="7098820" y="3598535"/>
              <a:ext cx="1219200" cy="3175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dirty="0">
                  <a:effectLst>
                    <a:glow rad="63500">
                      <a:schemeClr val="bg1">
                        <a:alpha val="96000"/>
                      </a:schemeClr>
                    </a:glow>
                  </a:effectLst>
                  <a:latin typeface="ＭＳ ゴシック" panose="020B0609070205080204" pitchFamily="49" charset="-128"/>
                  <a:ea typeface="ＭＳ ゴシック" panose="020B0609070205080204" pitchFamily="49" charset="-128"/>
                </a:rPr>
                <a:t>月経</a:t>
              </a:r>
              <a:r>
                <a:rPr kumimoji="1" lang="ja-JP" altLang="en-US" sz="1400" b="0" i="0" dirty="0">
                  <a:effectLst>
                    <a:glow rad="63500">
                      <a:schemeClr val="bg1">
                        <a:alpha val="96000"/>
                      </a:schemeClr>
                    </a:glow>
                  </a:effectLst>
                  <a:latin typeface="ＭＳ ゴシック" panose="020B0609070205080204" pitchFamily="49" charset="-128"/>
                  <a:ea typeface="ＭＳ ゴシック" panose="020B0609070205080204" pitchFamily="49" charset="-128"/>
                </a:rPr>
                <a:t>初日</a:t>
              </a:r>
            </a:p>
          </p:txBody>
        </p:sp>
        <p:sp>
          <p:nvSpPr>
            <p:cNvPr id="40" name="テキスト ボックス 24">
              <a:extLst>
                <a:ext uri="{FF2B5EF4-FFF2-40B4-BE49-F238E27FC236}">
                  <a16:creationId xmlns:a16="http://schemas.microsoft.com/office/drawing/2014/main" id="{22FE713B-098D-1A36-4796-194B0BEE2218}"/>
                </a:ext>
              </a:extLst>
            </p:cNvPr>
            <p:cNvSpPr txBox="1"/>
            <p:nvPr/>
          </p:nvSpPr>
          <p:spPr>
            <a:xfrm>
              <a:off x="4083193" y="3747014"/>
              <a:ext cx="1135578" cy="29613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6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排卵日？</a:t>
              </a:r>
            </a:p>
          </p:txBody>
        </p:sp>
        <p:sp>
          <p:nvSpPr>
            <p:cNvPr id="41" name="テキスト ボックス 25">
              <a:extLst>
                <a:ext uri="{FF2B5EF4-FFF2-40B4-BE49-F238E27FC236}">
                  <a16:creationId xmlns:a16="http://schemas.microsoft.com/office/drawing/2014/main" id="{254B779E-71CF-3D79-56AB-B46A6675EE6A}"/>
                </a:ext>
              </a:extLst>
            </p:cNvPr>
            <p:cNvSpPr txBox="1"/>
            <p:nvPr/>
          </p:nvSpPr>
          <p:spPr>
            <a:xfrm>
              <a:off x="3073507" y="3587943"/>
              <a:ext cx="994697" cy="35512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600" b="1" i="0" dirty="0">
                  <a:effectLst>
                    <a:glow rad="63500">
                      <a:schemeClr val="bg1">
                        <a:alpha val="96000"/>
                      </a:schemeClr>
                    </a:glow>
                  </a:effectLst>
                  <a:latin typeface="ＭＳ ゴシック" panose="020B0609070205080204" pitchFamily="49" charset="-128"/>
                  <a:ea typeface="ＭＳ ゴシック" panose="020B0609070205080204" pitchFamily="49" charset="-128"/>
                </a:rPr>
                <a:t>低温</a:t>
              </a:r>
              <a:r>
                <a:rPr kumimoji="1" lang="ja-JP" altLang="en-US" sz="1600" b="1" i="0" spc="-300" dirty="0">
                  <a:effectLst>
                    <a:glow rad="63500">
                      <a:schemeClr val="bg1">
                        <a:alpha val="96000"/>
                      </a:schemeClr>
                    </a:glow>
                  </a:effectLst>
                  <a:latin typeface="ＭＳ ゴシック" panose="020B0609070205080204" pitchFamily="49" charset="-128"/>
                  <a:ea typeface="ＭＳ ゴシック" panose="020B0609070205080204" pitchFamily="49" charset="-128"/>
                </a:rPr>
                <a:t>期</a:t>
              </a:r>
              <a:endParaRPr kumimoji="1" lang="ja-JP" altLang="en-US" sz="1200" b="1" i="0" dirty="0">
                <a:effectLst>
                  <a:glow rad="63500">
                    <a:schemeClr val="bg1">
                      <a:alpha val="96000"/>
                    </a:schemeClr>
                  </a:glow>
                </a:effectLst>
                <a:latin typeface="ＭＳ ゴシック" panose="020B0609070205080204" pitchFamily="49" charset="-128"/>
                <a:ea typeface="ＭＳ ゴシック" panose="020B0609070205080204" pitchFamily="49" charset="-128"/>
              </a:endParaRPr>
            </a:p>
          </p:txBody>
        </p:sp>
        <p:sp>
          <p:nvSpPr>
            <p:cNvPr id="42" name="テキスト ボックス 26">
              <a:extLst>
                <a:ext uri="{FF2B5EF4-FFF2-40B4-BE49-F238E27FC236}">
                  <a16:creationId xmlns:a16="http://schemas.microsoft.com/office/drawing/2014/main" id="{0F7109D5-38E0-87DF-BFE7-B3F1AE3298ED}"/>
                </a:ext>
              </a:extLst>
            </p:cNvPr>
            <p:cNvSpPr txBox="1"/>
            <p:nvPr/>
          </p:nvSpPr>
          <p:spPr>
            <a:xfrm>
              <a:off x="1623623" y="3592936"/>
              <a:ext cx="1123950" cy="3175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b="0" i="0" dirty="0">
                  <a:effectLst>
                    <a:glow rad="63500">
                      <a:schemeClr val="bg1">
                        <a:alpha val="96000"/>
                      </a:schemeClr>
                    </a:glow>
                  </a:effectLst>
                  <a:latin typeface="ＭＳ ゴシック" panose="020B0609070205080204" pitchFamily="49" charset="-128"/>
                  <a:ea typeface="ＭＳ ゴシック" panose="020B0609070205080204" pitchFamily="49" charset="-128"/>
                </a:rPr>
                <a:t>月経初日</a:t>
              </a:r>
            </a:p>
          </p:txBody>
        </p:sp>
        <p:sp>
          <p:nvSpPr>
            <p:cNvPr id="43" name="テキスト ボックス 27">
              <a:extLst>
                <a:ext uri="{FF2B5EF4-FFF2-40B4-BE49-F238E27FC236}">
                  <a16:creationId xmlns:a16="http://schemas.microsoft.com/office/drawing/2014/main" id="{FC4F375F-E027-EB52-EB4A-955AEAA734D1}"/>
                </a:ext>
              </a:extLst>
            </p:cNvPr>
            <p:cNvSpPr txBox="1"/>
            <p:nvPr/>
          </p:nvSpPr>
          <p:spPr>
            <a:xfrm>
              <a:off x="3205397" y="5614338"/>
              <a:ext cx="1725613" cy="4921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480"/>
                </a:lnSpc>
              </a:pPr>
              <a:r>
                <a:rPr kumimoji="1" lang="ja-JP" altLang="en-US" sz="1400" b="0" i="0" dirty="0">
                  <a:latin typeface="ＭＳ ゴシック" panose="020B0609070205080204" pitchFamily="49" charset="-128"/>
                  <a:ea typeface="ＭＳ ゴシック" panose="020B0609070205080204" pitchFamily="49" charset="-128"/>
                </a:rPr>
                <a:t>卵胞ホルモン</a:t>
              </a:r>
              <a:endParaRPr kumimoji="1" lang="en-US" altLang="ja-JP" sz="1400" b="0" i="0" dirty="0">
                <a:latin typeface="ＭＳ ゴシック" panose="020B0609070205080204" pitchFamily="49" charset="-128"/>
                <a:ea typeface="ＭＳ ゴシック" panose="020B0609070205080204" pitchFamily="49" charset="-128"/>
              </a:endParaRPr>
            </a:p>
            <a:p>
              <a:pPr algn="ctr">
                <a:lnSpc>
                  <a:spcPts val="1480"/>
                </a:lnSpc>
              </a:pPr>
              <a:r>
                <a:rPr kumimoji="1" lang="ja-JP" altLang="en-US" sz="1200" b="0" i="0" dirty="0">
                  <a:latin typeface="ＭＳ ゴシック" panose="020B0609070205080204" pitchFamily="49" charset="-128"/>
                  <a:ea typeface="ＭＳ ゴシック" panose="020B0609070205080204" pitchFamily="49" charset="-128"/>
                </a:rPr>
                <a:t>（エストロゲン）</a:t>
              </a:r>
            </a:p>
          </p:txBody>
        </p:sp>
        <p:sp>
          <p:nvSpPr>
            <p:cNvPr id="44" name="テキスト ボックス 28">
              <a:extLst>
                <a:ext uri="{FF2B5EF4-FFF2-40B4-BE49-F238E27FC236}">
                  <a16:creationId xmlns:a16="http://schemas.microsoft.com/office/drawing/2014/main" id="{A9DD89FB-FF16-6C73-231F-09F8F6DDE1CF}"/>
                </a:ext>
              </a:extLst>
            </p:cNvPr>
            <p:cNvSpPr txBox="1"/>
            <p:nvPr/>
          </p:nvSpPr>
          <p:spPr>
            <a:xfrm>
              <a:off x="4869231" y="5801737"/>
              <a:ext cx="2138363" cy="48418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ts val="1480"/>
                </a:lnSpc>
              </a:pPr>
              <a:r>
                <a:rPr kumimoji="1" lang="ja-JP" altLang="en-US" sz="1400" b="0" i="0" dirty="0">
                  <a:latin typeface="ＭＳ ゴシック" panose="020B0609070205080204" pitchFamily="49" charset="-128"/>
                  <a:ea typeface="ＭＳ ゴシック" panose="020B0609070205080204" pitchFamily="49" charset="-128"/>
                </a:rPr>
                <a:t>黄体ホルモン</a:t>
              </a:r>
              <a:endParaRPr kumimoji="1" lang="en-US" altLang="ja-JP" sz="1400" b="0" i="0" dirty="0">
                <a:latin typeface="ＭＳ ゴシック" panose="020B0609070205080204" pitchFamily="49" charset="-128"/>
                <a:ea typeface="ＭＳ ゴシック" panose="020B0609070205080204" pitchFamily="49" charset="-128"/>
              </a:endParaRPr>
            </a:p>
            <a:p>
              <a:pPr algn="ctr">
                <a:lnSpc>
                  <a:spcPts val="1480"/>
                </a:lnSpc>
              </a:pPr>
              <a:r>
                <a:rPr kumimoji="1" lang="ja-JP" altLang="en-US" sz="1200" b="0" i="0" dirty="0">
                  <a:latin typeface="ＭＳ ゴシック" panose="020B0609070205080204" pitchFamily="49" charset="-128"/>
                  <a:ea typeface="ＭＳ ゴシック" panose="020B0609070205080204" pitchFamily="49" charset="-128"/>
                </a:rPr>
                <a:t>（プロゲステロン）</a:t>
              </a:r>
            </a:p>
          </p:txBody>
        </p:sp>
        <p:sp>
          <p:nvSpPr>
            <p:cNvPr id="45" name="テキスト ボックス 4">
              <a:extLst>
                <a:ext uri="{FF2B5EF4-FFF2-40B4-BE49-F238E27FC236}">
                  <a16:creationId xmlns:a16="http://schemas.microsoft.com/office/drawing/2014/main" id="{04F0C8CD-124C-56DE-4482-A2F6C16343CD}"/>
                </a:ext>
              </a:extLst>
            </p:cNvPr>
            <p:cNvSpPr txBox="1"/>
            <p:nvPr/>
          </p:nvSpPr>
          <p:spPr>
            <a:xfrm>
              <a:off x="1182502" y="1819468"/>
              <a:ext cx="412750" cy="3190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lnSpc>
                  <a:spcPts val="2450"/>
                </a:lnSpc>
              </a:pPr>
              <a:r>
                <a:rPr kumimoji="1" lang="ja-JP" altLang="en-US" sz="1400" b="0" i="0" dirty="0">
                  <a:solidFill>
                    <a:schemeClr val="tx1">
                      <a:lumMod val="65000"/>
                      <a:lumOff val="35000"/>
                    </a:schemeClr>
                  </a:solidFill>
                  <a:latin typeface="游ゴシック Medium" panose="020B0500000000000000" pitchFamily="50" charset="-128"/>
                  <a:ea typeface="游ゴシック Medium" panose="020B0500000000000000" pitchFamily="50" charset="-128"/>
                </a:rPr>
                <a:t>℃</a:t>
              </a:r>
              <a:endParaRPr kumimoji="1" lang="en-US" altLang="ja-JP" sz="1400" b="0" i="0" dirty="0">
                <a:solidFill>
                  <a:schemeClr val="tx1">
                    <a:lumMod val="65000"/>
                    <a:lumOff val="35000"/>
                  </a:schemeClr>
                </a:solidFill>
                <a:latin typeface="游ゴシック Medium" panose="020B0500000000000000" pitchFamily="50" charset="-128"/>
                <a:ea typeface="游ゴシック Medium" panose="020B0500000000000000" pitchFamily="50" charset="-128"/>
              </a:endParaRPr>
            </a:p>
          </p:txBody>
        </p:sp>
        <p:sp>
          <p:nvSpPr>
            <p:cNvPr id="48" name="フリーフォーム 39">
              <a:extLst>
                <a:ext uri="{FF2B5EF4-FFF2-40B4-BE49-F238E27FC236}">
                  <a16:creationId xmlns:a16="http://schemas.microsoft.com/office/drawing/2014/main" id="{1E09CF5A-B31B-34C0-9064-C703514FC207}"/>
                </a:ext>
              </a:extLst>
            </p:cNvPr>
            <p:cNvSpPr/>
            <p:nvPr/>
          </p:nvSpPr>
          <p:spPr>
            <a:xfrm>
              <a:off x="1602075" y="2230014"/>
              <a:ext cx="6917961" cy="1521390"/>
            </a:xfrm>
            <a:custGeom>
              <a:avLst/>
              <a:gdLst>
                <a:gd name="connsiteX0" fmla="*/ 0 w 6114503"/>
                <a:gd name="connsiteY0" fmla="*/ 370067 h 1631656"/>
                <a:gd name="connsiteX1" fmla="*/ 126159 w 6114503"/>
                <a:gd name="connsiteY1" fmla="*/ 50464 h 1631656"/>
                <a:gd name="connsiteX2" fmla="*/ 302781 w 6114503"/>
                <a:gd name="connsiteY2" fmla="*/ 395298 h 1631656"/>
                <a:gd name="connsiteX3" fmla="*/ 445761 w 6114503"/>
                <a:gd name="connsiteY3" fmla="*/ 1404570 h 1631656"/>
                <a:gd name="connsiteX4" fmla="*/ 588742 w 6114503"/>
                <a:gd name="connsiteY4" fmla="*/ 1135431 h 1631656"/>
                <a:gd name="connsiteX5" fmla="*/ 790596 w 6114503"/>
                <a:gd name="connsiteY5" fmla="*/ 1471855 h 1631656"/>
                <a:gd name="connsiteX6" fmla="*/ 1068146 w 6114503"/>
                <a:gd name="connsiteY6" fmla="*/ 1152252 h 1631656"/>
                <a:gd name="connsiteX7" fmla="*/ 1236358 w 6114503"/>
                <a:gd name="connsiteY7" fmla="*/ 1152252 h 1631656"/>
                <a:gd name="connsiteX8" fmla="*/ 1404569 w 6114503"/>
                <a:gd name="connsiteY8" fmla="*/ 1387749 h 1631656"/>
                <a:gd name="connsiteX9" fmla="*/ 1564371 w 6114503"/>
                <a:gd name="connsiteY9" fmla="*/ 1177484 h 1631656"/>
                <a:gd name="connsiteX10" fmla="*/ 1749404 w 6114503"/>
                <a:gd name="connsiteY10" fmla="*/ 1429802 h 1631656"/>
                <a:gd name="connsiteX11" fmla="*/ 1909205 w 6114503"/>
                <a:gd name="connsiteY11" fmla="*/ 1202716 h 1631656"/>
                <a:gd name="connsiteX12" fmla="*/ 2077417 w 6114503"/>
                <a:gd name="connsiteY12" fmla="*/ 1354106 h 1631656"/>
                <a:gd name="connsiteX13" fmla="*/ 2287682 w 6114503"/>
                <a:gd name="connsiteY13" fmla="*/ 1084967 h 1631656"/>
                <a:gd name="connsiteX14" fmla="*/ 2472715 w 6114503"/>
                <a:gd name="connsiteY14" fmla="*/ 1135431 h 1631656"/>
                <a:gd name="connsiteX15" fmla="*/ 2590463 w 6114503"/>
                <a:gd name="connsiteY15" fmla="*/ 1631656 h 1631656"/>
                <a:gd name="connsiteX16" fmla="*/ 2901656 w 6114503"/>
                <a:gd name="connsiteY16" fmla="*/ 445762 h 1631656"/>
                <a:gd name="connsiteX17" fmla="*/ 3238079 w 6114503"/>
                <a:gd name="connsiteY17" fmla="*/ 100928 h 1631656"/>
                <a:gd name="connsiteX18" fmla="*/ 3406291 w 6114503"/>
                <a:gd name="connsiteY18" fmla="*/ 285961 h 1631656"/>
                <a:gd name="connsiteX19" fmla="*/ 3591324 w 6114503"/>
                <a:gd name="connsiteY19" fmla="*/ 0 h 1631656"/>
                <a:gd name="connsiteX20" fmla="*/ 3902516 w 6114503"/>
                <a:gd name="connsiteY20" fmla="*/ 185033 h 1631656"/>
                <a:gd name="connsiteX21" fmla="*/ 4020265 w 6114503"/>
                <a:gd name="connsiteY21" fmla="*/ 361656 h 1631656"/>
                <a:gd name="connsiteX22" fmla="*/ 4238940 w 6114503"/>
                <a:gd name="connsiteY22" fmla="*/ 109338 h 1631656"/>
                <a:gd name="connsiteX23" fmla="*/ 4381920 w 6114503"/>
                <a:gd name="connsiteY23" fmla="*/ 361656 h 1631656"/>
                <a:gd name="connsiteX24" fmla="*/ 4524901 w 6114503"/>
                <a:gd name="connsiteY24" fmla="*/ 243908 h 1631656"/>
                <a:gd name="connsiteX25" fmla="*/ 4693112 w 6114503"/>
                <a:gd name="connsiteY25" fmla="*/ 386888 h 1631656"/>
                <a:gd name="connsiteX26" fmla="*/ 4869735 w 6114503"/>
                <a:gd name="connsiteY26" fmla="*/ 75696 h 1631656"/>
                <a:gd name="connsiteX27" fmla="*/ 5197748 w 6114503"/>
                <a:gd name="connsiteY27" fmla="*/ 1455033 h 1631656"/>
                <a:gd name="connsiteX28" fmla="*/ 5349139 w 6114503"/>
                <a:gd name="connsiteY28" fmla="*/ 1118610 h 1631656"/>
                <a:gd name="connsiteX29" fmla="*/ 5466887 w 6114503"/>
                <a:gd name="connsiteY29" fmla="*/ 1387749 h 1631656"/>
                <a:gd name="connsiteX30" fmla="*/ 5567814 w 6114503"/>
                <a:gd name="connsiteY30" fmla="*/ 1093378 h 1631656"/>
                <a:gd name="connsiteX31" fmla="*/ 5727616 w 6114503"/>
                <a:gd name="connsiteY31" fmla="*/ 1286822 h 1631656"/>
                <a:gd name="connsiteX32" fmla="*/ 5912649 w 6114503"/>
                <a:gd name="connsiteY32" fmla="*/ 1076557 h 1631656"/>
                <a:gd name="connsiteX33" fmla="*/ 6114503 w 6114503"/>
                <a:gd name="connsiteY33" fmla="*/ 1076557 h 1631656"/>
                <a:gd name="connsiteX34" fmla="*/ 6114503 w 6114503"/>
                <a:gd name="connsiteY34" fmla="*/ 1076557 h 1631656"/>
                <a:gd name="connsiteX0" fmla="*/ 0 w 6114503"/>
                <a:gd name="connsiteY0" fmla="*/ 370067 h 1631656"/>
                <a:gd name="connsiteX1" fmla="*/ 126159 w 6114503"/>
                <a:gd name="connsiteY1" fmla="*/ 50464 h 1631656"/>
                <a:gd name="connsiteX2" fmla="*/ 302781 w 6114503"/>
                <a:gd name="connsiteY2" fmla="*/ 395298 h 1631656"/>
                <a:gd name="connsiteX3" fmla="*/ 445761 w 6114503"/>
                <a:gd name="connsiteY3" fmla="*/ 1404570 h 1631656"/>
                <a:gd name="connsiteX4" fmla="*/ 588742 w 6114503"/>
                <a:gd name="connsiteY4" fmla="*/ 1135431 h 1631656"/>
                <a:gd name="connsiteX5" fmla="*/ 790596 w 6114503"/>
                <a:gd name="connsiteY5" fmla="*/ 1471855 h 1631656"/>
                <a:gd name="connsiteX6" fmla="*/ 1068146 w 6114503"/>
                <a:gd name="connsiteY6" fmla="*/ 1152252 h 1631656"/>
                <a:gd name="connsiteX7" fmla="*/ 1236358 w 6114503"/>
                <a:gd name="connsiteY7" fmla="*/ 1152252 h 1631656"/>
                <a:gd name="connsiteX8" fmla="*/ 1404569 w 6114503"/>
                <a:gd name="connsiteY8" fmla="*/ 1387749 h 1631656"/>
                <a:gd name="connsiteX9" fmla="*/ 1564371 w 6114503"/>
                <a:gd name="connsiteY9" fmla="*/ 1177484 h 1631656"/>
                <a:gd name="connsiteX10" fmla="*/ 1749404 w 6114503"/>
                <a:gd name="connsiteY10" fmla="*/ 1429802 h 1631656"/>
                <a:gd name="connsiteX11" fmla="*/ 1909205 w 6114503"/>
                <a:gd name="connsiteY11" fmla="*/ 1202716 h 1631656"/>
                <a:gd name="connsiteX12" fmla="*/ 2077417 w 6114503"/>
                <a:gd name="connsiteY12" fmla="*/ 1354106 h 1631656"/>
                <a:gd name="connsiteX13" fmla="*/ 2287682 w 6114503"/>
                <a:gd name="connsiteY13" fmla="*/ 1084967 h 1631656"/>
                <a:gd name="connsiteX14" fmla="*/ 2472715 w 6114503"/>
                <a:gd name="connsiteY14" fmla="*/ 1135431 h 1631656"/>
                <a:gd name="connsiteX15" fmla="*/ 2590463 w 6114503"/>
                <a:gd name="connsiteY15" fmla="*/ 1631656 h 1631656"/>
                <a:gd name="connsiteX16" fmla="*/ 2901656 w 6114503"/>
                <a:gd name="connsiteY16" fmla="*/ 445762 h 1631656"/>
                <a:gd name="connsiteX17" fmla="*/ 3238079 w 6114503"/>
                <a:gd name="connsiteY17" fmla="*/ 100928 h 1631656"/>
                <a:gd name="connsiteX18" fmla="*/ 3406291 w 6114503"/>
                <a:gd name="connsiteY18" fmla="*/ 285961 h 1631656"/>
                <a:gd name="connsiteX19" fmla="*/ 3591324 w 6114503"/>
                <a:gd name="connsiteY19" fmla="*/ 0 h 1631656"/>
                <a:gd name="connsiteX20" fmla="*/ 3902516 w 6114503"/>
                <a:gd name="connsiteY20" fmla="*/ 185033 h 1631656"/>
                <a:gd name="connsiteX21" fmla="*/ 4020265 w 6114503"/>
                <a:gd name="connsiteY21" fmla="*/ 361656 h 1631656"/>
                <a:gd name="connsiteX22" fmla="*/ 4238940 w 6114503"/>
                <a:gd name="connsiteY22" fmla="*/ 109338 h 1631656"/>
                <a:gd name="connsiteX23" fmla="*/ 4381920 w 6114503"/>
                <a:gd name="connsiteY23" fmla="*/ 361656 h 1631656"/>
                <a:gd name="connsiteX24" fmla="*/ 4524901 w 6114503"/>
                <a:gd name="connsiteY24" fmla="*/ 243908 h 1631656"/>
                <a:gd name="connsiteX25" fmla="*/ 4693112 w 6114503"/>
                <a:gd name="connsiteY25" fmla="*/ 386888 h 1631656"/>
                <a:gd name="connsiteX26" fmla="*/ 4869735 w 6114503"/>
                <a:gd name="connsiteY26" fmla="*/ 75696 h 1631656"/>
                <a:gd name="connsiteX27" fmla="*/ 5197748 w 6114503"/>
                <a:gd name="connsiteY27" fmla="*/ 1455033 h 1631656"/>
                <a:gd name="connsiteX28" fmla="*/ 5349139 w 6114503"/>
                <a:gd name="connsiteY28" fmla="*/ 1118610 h 1631656"/>
                <a:gd name="connsiteX29" fmla="*/ 5466887 w 6114503"/>
                <a:gd name="connsiteY29" fmla="*/ 1387749 h 1631656"/>
                <a:gd name="connsiteX30" fmla="*/ 5567814 w 6114503"/>
                <a:gd name="connsiteY30" fmla="*/ 1093378 h 1631656"/>
                <a:gd name="connsiteX31" fmla="*/ 5727616 w 6114503"/>
                <a:gd name="connsiteY31" fmla="*/ 1286822 h 1631656"/>
                <a:gd name="connsiteX32" fmla="*/ 5912649 w 6114503"/>
                <a:gd name="connsiteY32" fmla="*/ 1076557 h 1631656"/>
                <a:gd name="connsiteX33" fmla="*/ 6114503 w 6114503"/>
                <a:gd name="connsiteY33" fmla="*/ 1076557 h 1631656"/>
                <a:gd name="connsiteX34" fmla="*/ 6091113 w 6114503"/>
                <a:gd name="connsiteY34" fmla="*/ 1079864 h 1631656"/>
                <a:gd name="connsiteX0" fmla="*/ 0 w 6091113"/>
                <a:gd name="connsiteY0" fmla="*/ 370067 h 1631656"/>
                <a:gd name="connsiteX1" fmla="*/ 126159 w 6091113"/>
                <a:gd name="connsiteY1" fmla="*/ 50464 h 1631656"/>
                <a:gd name="connsiteX2" fmla="*/ 302781 w 6091113"/>
                <a:gd name="connsiteY2" fmla="*/ 395298 h 1631656"/>
                <a:gd name="connsiteX3" fmla="*/ 445761 w 6091113"/>
                <a:gd name="connsiteY3" fmla="*/ 1404570 h 1631656"/>
                <a:gd name="connsiteX4" fmla="*/ 588742 w 6091113"/>
                <a:gd name="connsiteY4" fmla="*/ 1135431 h 1631656"/>
                <a:gd name="connsiteX5" fmla="*/ 790596 w 6091113"/>
                <a:gd name="connsiteY5" fmla="*/ 1471855 h 1631656"/>
                <a:gd name="connsiteX6" fmla="*/ 1068146 w 6091113"/>
                <a:gd name="connsiteY6" fmla="*/ 1152252 h 1631656"/>
                <a:gd name="connsiteX7" fmla="*/ 1236358 w 6091113"/>
                <a:gd name="connsiteY7" fmla="*/ 1152252 h 1631656"/>
                <a:gd name="connsiteX8" fmla="*/ 1404569 w 6091113"/>
                <a:gd name="connsiteY8" fmla="*/ 1387749 h 1631656"/>
                <a:gd name="connsiteX9" fmla="*/ 1564371 w 6091113"/>
                <a:gd name="connsiteY9" fmla="*/ 1177484 h 1631656"/>
                <a:gd name="connsiteX10" fmla="*/ 1749404 w 6091113"/>
                <a:gd name="connsiteY10" fmla="*/ 1429802 h 1631656"/>
                <a:gd name="connsiteX11" fmla="*/ 1909205 w 6091113"/>
                <a:gd name="connsiteY11" fmla="*/ 1202716 h 1631656"/>
                <a:gd name="connsiteX12" fmla="*/ 2077417 w 6091113"/>
                <a:gd name="connsiteY12" fmla="*/ 1354106 h 1631656"/>
                <a:gd name="connsiteX13" fmla="*/ 2287682 w 6091113"/>
                <a:gd name="connsiteY13" fmla="*/ 1084967 h 1631656"/>
                <a:gd name="connsiteX14" fmla="*/ 2472715 w 6091113"/>
                <a:gd name="connsiteY14" fmla="*/ 1135431 h 1631656"/>
                <a:gd name="connsiteX15" fmla="*/ 2590463 w 6091113"/>
                <a:gd name="connsiteY15" fmla="*/ 1631656 h 1631656"/>
                <a:gd name="connsiteX16" fmla="*/ 2901656 w 6091113"/>
                <a:gd name="connsiteY16" fmla="*/ 445762 h 1631656"/>
                <a:gd name="connsiteX17" fmla="*/ 3238079 w 6091113"/>
                <a:gd name="connsiteY17" fmla="*/ 100928 h 1631656"/>
                <a:gd name="connsiteX18" fmla="*/ 3406291 w 6091113"/>
                <a:gd name="connsiteY18" fmla="*/ 285961 h 1631656"/>
                <a:gd name="connsiteX19" fmla="*/ 3591324 w 6091113"/>
                <a:gd name="connsiteY19" fmla="*/ 0 h 1631656"/>
                <a:gd name="connsiteX20" fmla="*/ 3902516 w 6091113"/>
                <a:gd name="connsiteY20" fmla="*/ 185033 h 1631656"/>
                <a:gd name="connsiteX21" fmla="*/ 4020265 w 6091113"/>
                <a:gd name="connsiteY21" fmla="*/ 361656 h 1631656"/>
                <a:gd name="connsiteX22" fmla="*/ 4238940 w 6091113"/>
                <a:gd name="connsiteY22" fmla="*/ 109338 h 1631656"/>
                <a:gd name="connsiteX23" fmla="*/ 4381920 w 6091113"/>
                <a:gd name="connsiteY23" fmla="*/ 361656 h 1631656"/>
                <a:gd name="connsiteX24" fmla="*/ 4524901 w 6091113"/>
                <a:gd name="connsiteY24" fmla="*/ 243908 h 1631656"/>
                <a:gd name="connsiteX25" fmla="*/ 4693112 w 6091113"/>
                <a:gd name="connsiteY25" fmla="*/ 386888 h 1631656"/>
                <a:gd name="connsiteX26" fmla="*/ 4869735 w 6091113"/>
                <a:gd name="connsiteY26" fmla="*/ 75696 h 1631656"/>
                <a:gd name="connsiteX27" fmla="*/ 5197748 w 6091113"/>
                <a:gd name="connsiteY27" fmla="*/ 1455033 h 1631656"/>
                <a:gd name="connsiteX28" fmla="*/ 5349139 w 6091113"/>
                <a:gd name="connsiteY28" fmla="*/ 1118610 h 1631656"/>
                <a:gd name="connsiteX29" fmla="*/ 5466887 w 6091113"/>
                <a:gd name="connsiteY29" fmla="*/ 1387749 h 1631656"/>
                <a:gd name="connsiteX30" fmla="*/ 5567814 w 6091113"/>
                <a:gd name="connsiteY30" fmla="*/ 1093378 h 1631656"/>
                <a:gd name="connsiteX31" fmla="*/ 5727616 w 6091113"/>
                <a:gd name="connsiteY31" fmla="*/ 1286822 h 1631656"/>
                <a:gd name="connsiteX32" fmla="*/ 5912649 w 6091113"/>
                <a:gd name="connsiteY32" fmla="*/ 1076557 h 1631656"/>
                <a:gd name="connsiteX33" fmla="*/ 6091113 w 6091113"/>
                <a:gd name="connsiteY33" fmla="*/ 1076557 h 1631656"/>
                <a:gd name="connsiteX34" fmla="*/ 6091113 w 6091113"/>
                <a:gd name="connsiteY34" fmla="*/ 1079864 h 1631656"/>
                <a:gd name="connsiteX0" fmla="*/ 0 w 6081089"/>
                <a:gd name="connsiteY0" fmla="*/ 346920 h 1631656"/>
                <a:gd name="connsiteX1" fmla="*/ 116135 w 6081089"/>
                <a:gd name="connsiteY1" fmla="*/ 50464 h 1631656"/>
                <a:gd name="connsiteX2" fmla="*/ 292757 w 6081089"/>
                <a:gd name="connsiteY2" fmla="*/ 395298 h 1631656"/>
                <a:gd name="connsiteX3" fmla="*/ 435737 w 6081089"/>
                <a:gd name="connsiteY3" fmla="*/ 1404570 h 1631656"/>
                <a:gd name="connsiteX4" fmla="*/ 578718 w 6081089"/>
                <a:gd name="connsiteY4" fmla="*/ 1135431 h 1631656"/>
                <a:gd name="connsiteX5" fmla="*/ 780572 w 6081089"/>
                <a:gd name="connsiteY5" fmla="*/ 1471855 h 1631656"/>
                <a:gd name="connsiteX6" fmla="*/ 1058122 w 6081089"/>
                <a:gd name="connsiteY6" fmla="*/ 1152252 h 1631656"/>
                <a:gd name="connsiteX7" fmla="*/ 1226334 w 6081089"/>
                <a:gd name="connsiteY7" fmla="*/ 1152252 h 1631656"/>
                <a:gd name="connsiteX8" fmla="*/ 1394545 w 6081089"/>
                <a:gd name="connsiteY8" fmla="*/ 1387749 h 1631656"/>
                <a:gd name="connsiteX9" fmla="*/ 1554347 w 6081089"/>
                <a:gd name="connsiteY9" fmla="*/ 1177484 h 1631656"/>
                <a:gd name="connsiteX10" fmla="*/ 1739380 w 6081089"/>
                <a:gd name="connsiteY10" fmla="*/ 1429802 h 1631656"/>
                <a:gd name="connsiteX11" fmla="*/ 1899181 w 6081089"/>
                <a:gd name="connsiteY11" fmla="*/ 1202716 h 1631656"/>
                <a:gd name="connsiteX12" fmla="*/ 2067393 w 6081089"/>
                <a:gd name="connsiteY12" fmla="*/ 1354106 h 1631656"/>
                <a:gd name="connsiteX13" fmla="*/ 2277658 w 6081089"/>
                <a:gd name="connsiteY13" fmla="*/ 1084967 h 1631656"/>
                <a:gd name="connsiteX14" fmla="*/ 2462691 w 6081089"/>
                <a:gd name="connsiteY14" fmla="*/ 1135431 h 1631656"/>
                <a:gd name="connsiteX15" fmla="*/ 2580439 w 6081089"/>
                <a:gd name="connsiteY15" fmla="*/ 1631656 h 1631656"/>
                <a:gd name="connsiteX16" fmla="*/ 2891632 w 6081089"/>
                <a:gd name="connsiteY16" fmla="*/ 445762 h 1631656"/>
                <a:gd name="connsiteX17" fmla="*/ 3228055 w 6081089"/>
                <a:gd name="connsiteY17" fmla="*/ 100928 h 1631656"/>
                <a:gd name="connsiteX18" fmla="*/ 3396267 w 6081089"/>
                <a:gd name="connsiteY18" fmla="*/ 285961 h 1631656"/>
                <a:gd name="connsiteX19" fmla="*/ 3581300 w 6081089"/>
                <a:gd name="connsiteY19" fmla="*/ 0 h 1631656"/>
                <a:gd name="connsiteX20" fmla="*/ 3892492 w 6081089"/>
                <a:gd name="connsiteY20" fmla="*/ 185033 h 1631656"/>
                <a:gd name="connsiteX21" fmla="*/ 4010241 w 6081089"/>
                <a:gd name="connsiteY21" fmla="*/ 361656 h 1631656"/>
                <a:gd name="connsiteX22" fmla="*/ 4228916 w 6081089"/>
                <a:gd name="connsiteY22" fmla="*/ 109338 h 1631656"/>
                <a:gd name="connsiteX23" fmla="*/ 4371896 w 6081089"/>
                <a:gd name="connsiteY23" fmla="*/ 361656 h 1631656"/>
                <a:gd name="connsiteX24" fmla="*/ 4514877 w 6081089"/>
                <a:gd name="connsiteY24" fmla="*/ 243908 h 1631656"/>
                <a:gd name="connsiteX25" fmla="*/ 4683088 w 6081089"/>
                <a:gd name="connsiteY25" fmla="*/ 386888 h 1631656"/>
                <a:gd name="connsiteX26" fmla="*/ 4859711 w 6081089"/>
                <a:gd name="connsiteY26" fmla="*/ 75696 h 1631656"/>
                <a:gd name="connsiteX27" fmla="*/ 5187724 w 6081089"/>
                <a:gd name="connsiteY27" fmla="*/ 1455033 h 1631656"/>
                <a:gd name="connsiteX28" fmla="*/ 5339115 w 6081089"/>
                <a:gd name="connsiteY28" fmla="*/ 1118610 h 1631656"/>
                <a:gd name="connsiteX29" fmla="*/ 5456863 w 6081089"/>
                <a:gd name="connsiteY29" fmla="*/ 1387749 h 1631656"/>
                <a:gd name="connsiteX30" fmla="*/ 5557790 w 6081089"/>
                <a:gd name="connsiteY30" fmla="*/ 1093378 h 1631656"/>
                <a:gd name="connsiteX31" fmla="*/ 5717592 w 6081089"/>
                <a:gd name="connsiteY31" fmla="*/ 1286822 h 1631656"/>
                <a:gd name="connsiteX32" fmla="*/ 5902625 w 6081089"/>
                <a:gd name="connsiteY32" fmla="*/ 1076557 h 1631656"/>
                <a:gd name="connsiteX33" fmla="*/ 6081089 w 6081089"/>
                <a:gd name="connsiteY33" fmla="*/ 1076557 h 1631656"/>
                <a:gd name="connsiteX34" fmla="*/ 6081089 w 6081089"/>
                <a:gd name="connsiteY34" fmla="*/ 1079864 h 1631656"/>
                <a:gd name="connsiteX0" fmla="*/ 0 w 6074406"/>
                <a:gd name="connsiteY0" fmla="*/ 333694 h 1631656"/>
                <a:gd name="connsiteX1" fmla="*/ 109452 w 6074406"/>
                <a:gd name="connsiteY1" fmla="*/ 50464 h 1631656"/>
                <a:gd name="connsiteX2" fmla="*/ 286074 w 6074406"/>
                <a:gd name="connsiteY2" fmla="*/ 395298 h 1631656"/>
                <a:gd name="connsiteX3" fmla="*/ 429054 w 6074406"/>
                <a:gd name="connsiteY3" fmla="*/ 1404570 h 1631656"/>
                <a:gd name="connsiteX4" fmla="*/ 572035 w 6074406"/>
                <a:gd name="connsiteY4" fmla="*/ 1135431 h 1631656"/>
                <a:gd name="connsiteX5" fmla="*/ 773889 w 6074406"/>
                <a:gd name="connsiteY5" fmla="*/ 1471855 h 1631656"/>
                <a:gd name="connsiteX6" fmla="*/ 1051439 w 6074406"/>
                <a:gd name="connsiteY6" fmla="*/ 1152252 h 1631656"/>
                <a:gd name="connsiteX7" fmla="*/ 1219651 w 6074406"/>
                <a:gd name="connsiteY7" fmla="*/ 1152252 h 1631656"/>
                <a:gd name="connsiteX8" fmla="*/ 1387862 w 6074406"/>
                <a:gd name="connsiteY8" fmla="*/ 1387749 h 1631656"/>
                <a:gd name="connsiteX9" fmla="*/ 1547664 w 6074406"/>
                <a:gd name="connsiteY9" fmla="*/ 1177484 h 1631656"/>
                <a:gd name="connsiteX10" fmla="*/ 1732697 w 6074406"/>
                <a:gd name="connsiteY10" fmla="*/ 1429802 h 1631656"/>
                <a:gd name="connsiteX11" fmla="*/ 1892498 w 6074406"/>
                <a:gd name="connsiteY11" fmla="*/ 1202716 h 1631656"/>
                <a:gd name="connsiteX12" fmla="*/ 2060710 w 6074406"/>
                <a:gd name="connsiteY12" fmla="*/ 1354106 h 1631656"/>
                <a:gd name="connsiteX13" fmla="*/ 2270975 w 6074406"/>
                <a:gd name="connsiteY13" fmla="*/ 1084967 h 1631656"/>
                <a:gd name="connsiteX14" fmla="*/ 2456008 w 6074406"/>
                <a:gd name="connsiteY14" fmla="*/ 1135431 h 1631656"/>
                <a:gd name="connsiteX15" fmla="*/ 2573756 w 6074406"/>
                <a:gd name="connsiteY15" fmla="*/ 1631656 h 1631656"/>
                <a:gd name="connsiteX16" fmla="*/ 2884949 w 6074406"/>
                <a:gd name="connsiteY16" fmla="*/ 445762 h 1631656"/>
                <a:gd name="connsiteX17" fmla="*/ 3221372 w 6074406"/>
                <a:gd name="connsiteY17" fmla="*/ 100928 h 1631656"/>
                <a:gd name="connsiteX18" fmla="*/ 3389584 w 6074406"/>
                <a:gd name="connsiteY18" fmla="*/ 285961 h 1631656"/>
                <a:gd name="connsiteX19" fmla="*/ 3574617 w 6074406"/>
                <a:gd name="connsiteY19" fmla="*/ 0 h 1631656"/>
                <a:gd name="connsiteX20" fmla="*/ 3885809 w 6074406"/>
                <a:gd name="connsiteY20" fmla="*/ 185033 h 1631656"/>
                <a:gd name="connsiteX21" fmla="*/ 4003558 w 6074406"/>
                <a:gd name="connsiteY21" fmla="*/ 361656 h 1631656"/>
                <a:gd name="connsiteX22" fmla="*/ 4222233 w 6074406"/>
                <a:gd name="connsiteY22" fmla="*/ 109338 h 1631656"/>
                <a:gd name="connsiteX23" fmla="*/ 4365213 w 6074406"/>
                <a:gd name="connsiteY23" fmla="*/ 361656 h 1631656"/>
                <a:gd name="connsiteX24" fmla="*/ 4508194 w 6074406"/>
                <a:gd name="connsiteY24" fmla="*/ 243908 h 1631656"/>
                <a:gd name="connsiteX25" fmla="*/ 4676405 w 6074406"/>
                <a:gd name="connsiteY25" fmla="*/ 386888 h 1631656"/>
                <a:gd name="connsiteX26" fmla="*/ 4853028 w 6074406"/>
                <a:gd name="connsiteY26" fmla="*/ 75696 h 1631656"/>
                <a:gd name="connsiteX27" fmla="*/ 5181041 w 6074406"/>
                <a:gd name="connsiteY27" fmla="*/ 1455033 h 1631656"/>
                <a:gd name="connsiteX28" fmla="*/ 5332432 w 6074406"/>
                <a:gd name="connsiteY28" fmla="*/ 1118610 h 1631656"/>
                <a:gd name="connsiteX29" fmla="*/ 5450180 w 6074406"/>
                <a:gd name="connsiteY29" fmla="*/ 1387749 h 1631656"/>
                <a:gd name="connsiteX30" fmla="*/ 5551107 w 6074406"/>
                <a:gd name="connsiteY30" fmla="*/ 1093378 h 1631656"/>
                <a:gd name="connsiteX31" fmla="*/ 5710909 w 6074406"/>
                <a:gd name="connsiteY31" fmla="*/ 1286822 h 1631656"/>
                <a:gd name="connsiteX32" fmla="*/ 5895942 w 6074406"/>
                <a:gd name="connsiteY32" fmla="*/ 1076557 h 1631656"/>
                <a:gd name="connsiteX33" fmla="*/ 6074406 w 6074406"/>
                <a:gd name="connsiteY33" fmla="*/ 1076557 h 1631656"/>
                <a:gd name="connsiteX34" fmla="*/ 6074406 w 6074406"/>
                <a:gd name="connsiteY34" fmla="*/ 1079864 h 1631656"/>
                <a:gd name="connsiteX0" fmla="*/ 0 w 6057698"/>
                <a:gd name="connsiteY0" fmla="*/ 307240 h 1631656"/>
                <a:gd name="connsiteX1" fmla="*/ 92744 w 6057698"/>
                <a:gd name="connsiteY1" fmla="*/ 50464 h 1631656"/>
                <a:gd name="connsiteX2" fmla="*/ 269366 w 6057698"/>
                <a:gd name="connsiteY2" fmla="*/ 395298 h 1631656"/>
                <a:gd name="connsiteX3" fmla="*/ 412346 w 6057698"/>
                <a:gd name="connsiteY3" fmla="*/ 1404570 h 1631656"/>
                <a:gd name="connsiteX4" fmla="*/ 555327 w 6057698"/>
                <a:gd name="connsiteY4" fmla="*/ 1135431 h 1631656"/>
                <a:gd name="connsiteX5" fmla="*/ 757181 w 6057698"/>
                <a:gd name="connsiteY5" fmla="*/ 1471855 h 1631656"/>
                <a:gd name="connsiteX6" fmla="*/ 1034731 w 6057698"/>
                <a:gd name="connsiteY6" fmla="*/ 1152252 h 1631656"/>
                <a:gd name="connsiteX7" fmla="*/ 1202943 w 6057698"/>
                <a:gd name="connsiteY7" fmla="*/ 1152252 h 1631656"/>
                <a:gd name="connsiteX8" fmla="*/ 1371154 w 6057698"/>
                <a:gd name="connsiteY8" fmla="*/ 1387749 h 1631656"/>
                <a:gd name="connsiteX9" fmla="*/ 1530956 w 6057698"/>
                <a:gd name="connsiteY9" fmla="*/ 1177484 h 1631656"/>
                <a:gd name="connsiteX10" fmla="*/ 1715989 w 6057698"/>
                <a:gd name="connsiteY10" fmla="*/ 1429802 h 1631656"/>
                <a:gd name="connsiteX11" fmla="*/ 1875790 w 6057698"/>
                <a:gd name="connsiteY11" fmla="*/ 1202716 h 1631656"/>
                <a:gd name="connsiteX12" fmla="*/ 2044002 w 6057698"/>
                <a:gd name="connsiteY12" fmla="*/ 1354106 h 1631656"/>
                <a:gd name="connsiteX13" fmla="*/ 2254267 w 6057698"/>
                <a:gd name="connsiteY13" fmla="*/ 1084967 h 1631656"/>
                <a:gd name="connsiteX14" fmla="*/ 2439300 w 6057698"/>
                <a:gd name="connsiteY14" fmla="*/ 1135431 h 1631656"/>
                <a:gd name="connsiteX15" fmla="*/ 2557048 w 6057698"/>
                <a:gd name="connsiteY15" fmla="*/ 1631656 h 1631656"/>
                <a:gd name="connsiteX16" fmla="*/ 2868241 w 6057698"/>
                <a:gd name="connsiteY16" fmla="*/ 445762 h 1631656"/>
                <a:gd name="connsiteX17" fmla="*/ 3204664 w 6057698"/>
                <a:gd name="connsiteY17" fmla="*/ 100928 h 1631656"/>
                <a:gd name="connsiteX18" fmla="*/ 3372876 w 6057698"/>
                <a:gd name="connsiteY18" fmla="*/ 285961 h 1631656"/>
                <a:gd name="connsiteX19" fmla="*/ 3557909 w 6057698"/>
                <a:gd name="connsiteY19" fmla="*/ 0 h 1631656"/>
                <a:gd name="connsiteX20" fmla="*/ 3869101 w 6057698"/>
                <a:gd name="connsiteY20" fmla="*/ 185033 h 1631656"/>
                <a:gd name="connsiteX21" fmla="*/ 3986850 w 6057698"/>
                <a:gd name="connsiteY21" fmla="*/ 361656 h 1631656"/>
                <a:gd name="connsiteX22" fmla="*/ 4205525 w 6057698"/>
                <a:gd name="connsiteY22" fmla="*/ 109338 h 1631656"/>
                <a:gd name="connsiteX23" fmla="*/ 4348505 w 6057698"/>
                <a:gd name="connsiteY23" fmla="*/ 361656 h 1631656"/>
                <a:gd name="connsiteX24" fmla="*/ 4491486 w 6057698"/>
                <a:gd name="connsiteY24" fmla="*/ 243908 h 1631656"/>
                <a:gd name="connsiteX25" fmla="*/ 4659697 w 6057698"/>
                <a:gd name="connsiteY25" fmla="*/ 386888 h 1631656"/>
                <a:gd name="connsiteX26" fmla="*/ 4836320 w 6057698"/>
                <a:gd name="connsiteY26" fmla="*/ 75696 h 1631656"/>
                <a:gd name="connsiteX27" fmla="*/ 5164333 w 6057698"/>
                <a:gd name="connsiteY27" fmla="*/ 1455033 h 1631656"/>
                <a:gd name="connsiteX28" fmla="*/ 5315724 w 6057698"/>
                <a:gd name="connsiteY28" fmla="*/ 1118610 h 1631656"/>
                <a:gd name="connsiteX29" fmla="*/ 5433472 w 6057698"/>
                <a:gd name="connsiteY29" fmla="*/ 1387749 h 1631656"/>
                <a:gd name="connsiteX30" fmla="*/ 5534399 w 6057698"/>
                <a:gd name="connsiteY30" fmla="*/ 1093378 h 1631656"/>
                <a:gd name="connsiteX31" fmla="*/ 5694201 w 6057698"/>
                <a:gd name="connsiteY31" fmla="*/ 1286822 h 1631656"/>
                <a:gd name="connsiteX32" fmla="*/ 5879234 w 6057698"/>
                <a:gd name="connsiteY32" fmla="*/ 1076557 h 1631656"/>
                <a:gd name="connsiteX33" fmla="*/ 6057698 w 6057698"/>
                <a:gd name="connsiteY33" fmla="*/ 1076557 h 1631656"/>
                <a:gd name="connsiteX34" fmla="*/ 6057698 w 6057698"/>
                <a:gd name="connsiteY34" fmla="*/ 1079864 h 1631656"/>
                <a:gd name="connsiteX0" fmla="*/ 0 w 6067722"/>
                <a:gd name="connsiteY0" fmla="*/ 327080 h 1631656"/>
                <a:gd name="connsiteX1" fmla="*/ 102768 w 6067722"/>
                <a:gd name="connsiteY1" fmla="*/ 50464 h 1631656"/>
                <a:gd name="connsiteX2" fmla="*/ 279390 w 6067722"/>
                <a:gd name="connsiteY2" fmla="*/ 395298 h 1631656"/>
                <a:gd name="connsiteX3" fmla="*/ 422370 w 6067722"/>
                <a:gd name="connsiteY3" fmla="*/ 1404570 h 1631656"/>
                <a:gd name="connsiteX4" fmla="*/ 565351 w 6067722"/>
                <a:gd name="connsiteY4" fmla="*/ 1135431 h 1631656"/>
                <a:gd name="connsiteX5" fmla="*/ 767205 w 6067722"/>
                <a:gd name="connsiteY5" fmla="*/ 1471855 h 1631656"/>
                <a:gd name="connsiteX6" fmla="*/ 1044755 w 6067722"/>
                <a:gd name="connsiteY6" fmla="*/ 1152252 h 1631656"/>
                <a:gd name="connsiteX7" fmla="*/ 1212967 w 6067722"/>
                <a:gd name="connsiteY7" fmla="*/ 1152252 h 1631656"/>
                <a:gd name="connsiteX8" fmla="*/ 1381178 w 6067722"/>
                <a:gd name="connsiteY8" fmla="*/ 1387749 h 1631656"/>
                <a:gd name="connsiteX9" fmla="*/ 1540980 w 6067722"/>
                <a:gd name="connsiteY9" fmla="*/ 1177484 h 1631656"/>
                <a:gd name="connsiteX10" fmla="*/ 1726013 w 6067722"/>
                <a:gd name="connsiteY10" fmla="*/ 1429802 h 1631656"/>
                <a:gd name="connsiteX11" fmla="*/ 1885814 w 6067722"/>
                <a:gd name="connsiteY11" fmla="*/ 1202716 h 1631656"/>
                <a:gd name="connsiteX12" fmla="*/ 2054026 w 6067722"/>
                <a:gd name="connsiteY12" fmla="*/ 1354106 h 1631656"/>
                <a:gd name="connsiteX13" fmla="*/ 2264291 w 6067722"/>
                <a:gd name="connsiteY13" fmla="*/ 1084967 h 1631656"/>
                <a:gd name="connsiteX14" fmla="*/ 2449324 w 6067722"/>
                <a:gd name="connsiteY14" fmla="*/ 1135431 h 1631656"/>
                <a:gd name="connsiteX15" fmla="*/ 2567072 w 6067722"/>
                <a:gd name="connsiteY15" fmla="*/ 1631656 h 1631656"/>
                <a:gd name="connsiteX16" fmla="*/ 2878265 w 6067722"/>
                <a:gd name="connsiteY16" fmla="*/ 445762 h 1631656"/>
                <a:gd name="connsiteX17" fmla="*/ 3214688 w 6067722"/>
                <a:gd name="connsiteY17" fmla="*/ 100928 h 1631656"/>
                <a:gd name="connsiteX18" fmla="*/ 3382900 w 6067722"/>
                <a:gd name="connsiteY18" fmla="*/ 285961 h 1631656"/>
                <a:gd name="connsiteX19" fmla="*/ 3567933 w 6067722"/>
                <a:gd name="connsiteY19" fmla="*/ 0 h 1631656"/>
                <a:gd name="connsiteX20" fmla="*/ 3879125 w 6067722"/>
                <a:gd name="connsiteY20" fmla="*/ 185033 h 1631656"/>
                <a:gd name="connsiteX21" fmla="*/ 3996874 w 6067722"/>
                <a:gd name="connsiteY21" fmla="*/ 361656 h 1631656"/>
                <a:gd name="connsiteX22" fmla="*/ 4215549 w 6067722"/>
                <a:gd name="connsiteY22" fmla="*/ 109338 h 1631656"/>
                <a:gd name="connsiteX23" fmla="*/ 4358529 w 6067722"/>
                <a:gd name="connsiteY23" fmla="*/ 361656 h 1631656"/>
                <a:gd name="connsiteX24" fmla="*/ 4501510 w 6067722"/>
                <a:gd name="connsiteY24" fmla="*/ 243908 h 1631656"/>
                <a:gd name="connsiteX25" fmla="*/ 4669721 w 6067722"/>
                <a:gd name="connsiteY25" fmla="*/ 386888 h 1631656"/>
                <a:gd name="connsiteX26" fmla="*/ 4846344 w 6067722"/>
                <a:gd name="connsiteY26" fmla="*/ 75696 h 1631656"/>
                <a:gd name="connsiteX27" fmla="*/ 5174357 w 6067722"/>
                <a:gd name="connsiteY27" fmla="*/ 1455033 h 1631656"/>
                <a:gd name="connsiteX28" fmla="*/ 5325748 w 6067722"/>
                <a:gd name="connsiteY28" fmla="*/ 1118610 h 1631656"/>
                <a:gd name="connsiteX29" fmla="*/ 5443496 w 6067722"/>
                <a:gd name="connsiteY29" fmla="*/ 1387749 h 1631656"/>
                <a:gd name="connsiteX30" fmla="*/ 5544423 w 6067722"/>
                <a:gd name="connsiteY30" fmla="*/ 1093378 h 1631656"/>
                <a:gd name="connsiteX31" fmla="*/ 5704225 w 6067722"/>
                <a:gd name="connsiteY31" fmla="*/ 1286822 h 1631656"/>
                <a:gd name="connsiteX32" fmla="*/ 5889258 w 6067722"/>
                <a:gd name="connsiteY32" fmla="*/ 1076557 h 1631656"/>
                <a:gd name="connsiteX33" fmla="*/ 6067722 w 6067722"/>
                <a:gd name="connsiteY33" fmla="*/ 1076557 h 1631656"/>
                <a:gd name="connsiteX34" fmla="*/ 6067722 w 6067722"/>
                <a:gd name="connsiteY34" fmla="*/ 1079864 h 163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67722" h="1631656">
                  <a:moveTo>
                    <a:pt x="0" y="327080"/>
                  </a:moveTo>
                  <a:lnTo>
                    <a:pt x="102768" y="50464"/>
                  </a:lnTo>
                  <a:lnTo>
                    <a:pt x="279390" y="395298"/>
                  </a:lnTo>
                  <a:lnTo>
                    <a:pt x="422370" y="1404570"/>
                  </a:lnTo>
                  <a:lnTo>
                    <a:pt x="565351" y="1135431"/>
                  </a:lnTo>
                  <a:lnTo>
                    <a:pt x="767205" y="1471855"/>
                  </a:lnTo>
                  <a:lnTo>
                    <a:pt x="1044755" y="1152252"/>
                  </a:lnTo>
                  <a:lnTo>
                    <a:pt x="1212967" y="1152252"/>
                  </a:lnTo>
                  <a:lnTo>
                    <a:pt x="1381178" y="1387749"/>
                  </a:lnTo>
                  <a:lnTo>
                    <a:pt x="1540980" y="1177484"/>
                  </a:lnTo>
                  <a:lnTo>
                    <a:pt x="1726013" y="1429802"/>
                  </a:lnTo>
                  <a:lnTo>
                    <a:pt x="1885814" y="1202716"/>
                  </a:lnTo>
                  <a:lnTo>
                    <a:pt x="2054026" y="1354106"/>
                  </a:lnTo>
                  <a:lnTo>
                    <a:pt x="2264291" y="1084967"/>
                  </a:lnTo>
                  <a:lnTo>
                    <a:pt x="2449324" y="1135431"/>
                  </a:lnTo>
                  <a:lnTo>
                    <a:pt x="2567072" y="1631656"/>
                  </a:lnTo>
                  <a:lnTo>
                    <a:pt x="2878265" y="445762"/>
                  </a:lnTo>
                  <a:lnTo>
                    <a:pt x="3214688" y="100928"/>
                  </a:lnTo>
                  <a:lnTo>
                    <a:pt x="3382900" y="285961"/>
                  </a:lnTo>
                  <a:lnTo>
                    <a:pt x="3567933" y="0"/>
                  </a:lnTo>
                  <a:lnTo>
                    <a:pt x="3879125" y="185033"/>
                  </a:lnTo>
                  <a:lnTo>
                    <a:pt x="3996874" y="361656"/>
                  </a:lnTo>
                  <a:lnTo>
                    <a:pt x="4215549" y="109338"/>
                  </a:lnTo>
                  <a:lnTo>
                    <a:pt x="4358529" y="361656"/>
                  </a:lnTo>
                  <a:lnTo>
                    <a:pt x="4501510" y="243908"/>
                  </a:lnTo>
                  <a:lnTo>
                    <a:pt x="4669721" y="386888"/>
                  </a:lnTo>
                  <a:lnTo>
                    <a:pt x="4846344" y="75696"/>
                  </a:lnTo>
                  <a:lnTo>
                    <a:pt x="5174357" y="1455033"/>
                  </a:lnTo>
                  <a:lnTo>
                    <a:pt x="5325748" y="1118610"/>
                  </a:lnTo>
                  <a:lnTo>
                    <a:pt x="5443496" y="1387749"/>
                  </a:lnTo>
                  <a:lnTo>
                    <a:pt x="5544423" y="1093378"/>
                  </a:lnTo>
                  <a:lnTo>
                    <a:pt x="5704225" y="1286822"/>
                  </a:lnTo>
                  <a:lnTo>
                    <a:pt x="5889258" y="1076557"/>
                  </a:lnTo>
                  <a:lnTo>
                    <a:pt x="6067722" y="1076557"/>
                  </a:lnTo>
                  <a:lnTo>
                    <a:pt x="6067722" y="1079864"/>
                  </a:lnTo>
                </a:path>
              </a:pathLst>
            </a:custGeom>
            <a:noFill/>
            <a:ln w="31750">
              <a:solidFill>
                <a:srgbClr val="F2A5C6"/>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游ゴシック Medium" panose="020B0500000000000000" pitchFamily="50" charset="-128"/>
                <a:ea typeface="游ゴシック Medium" panose="020B0500000000000000" pitchFamily="50" charset="-128"/>
              </a:endParaRPr>
            </a:p>
          </p:txBody>
        </p:sp>
        <p:sp>
          <p:nvSpPr>
            <p:cNvPr id="47" name="テキスト ボックス 46">
              <a:extLst>
                <a:ext uri="{FF2B5EF4-FFF2-40B4-BE49-F238E27FC236}">
                  <a16:creationId xmlns:a16="http://schemas.microsoft.com/office/drawing/2014/main" id="{DB7129DC-6FFA-ED20-62B5-ECD78D048B51}"/>
                </a:ext>
              </a:extLst>
            </p:cNvPr>
            <p:cNvSpPr txBox="1"/>
            <p:nvPr/>
          </p:nvSpPr>
          <p:spPr>
            <a:xfrm>
              <a:off x="660903" y="2064853"/>
              <a:ext cx="930970" cy="2785378"/>
            </a:xfrm>
            <a:prstGeom prst="rect">
              <a:avLst/>
            </a:prstGeom>
            <a:noFill/>
          </p:spPr>
          <p:txBody>
            <a:bodyPr wrap="square" rtlCol="0" anchor="b" anchorCtr="0">
              <a:spAutoFit/>
            </a:bodyPr>
            <a:lstStyle/>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.80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.70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.60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36.50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.40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.30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.20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.10</a:t>
              </a:r>
            </a:p>
            <a:p>
              <a:pPr algn="r">
                <a:spcBef>
                  <a:spcPts val="630"/>
                </a:spcBef>
              </a:pPr>
              <a:r>
                <a:rPr kumimoji="1" lang="en-US" altLang="ja-JP" sz="1500" dirty="0">
                  <a:solidFill>
                    <a:schemeClr val="tx1">
                      <a:lumMod val="65000"/>
                      <a:lumOff val="35000"/>
                    </a:schemeClr>
                  </a:solidFill>
                  <a:latin typeface="游ゴシック Medium" panose="020B0500000000000000" pitchFamily="50" charset="-128"/>
                  <a:ea typeface="游ゴシック Medium" panose="020B0500000000000000" pitchFamily="50" charset="-128"/>
                </a:rPr>
                <a:t>36.00</a:t>
              </a:r>
              <a:endParaRPr kumimoji="1" lang="ja-JP" altLang="en-US" sz="1500" dirty="0">
                <a:solidFill>
                  <a:schemeClr val="tx1">
                    <a:lumMod val="65000"/>
                    <a:lumOff val="35000"/>
                  </a:schemeClr>
                </a:solidFill>
                <a:latin typeface="游ゴシック Medium" panose="020B0500000000000000" pitchFamily="50" charset="-128"/>
                <a:ea typeface="游ゴシック Medium" panose="020B0500000000000000" pitchFamily="50" charset="-128"/>
              </a:endParaRPr>
            </a:p>
          </p:txBody>
        </p:sp>
      </p:grpSp>
      <p:cxnSp>
        <p:nvCxnSpPr>
          <p:cNvPr id="3" name="直線矢印コネクタ 2">
            <a:extLst>
              <a:ext uri="{FF2B5EF4-FFF2-40B4-BE49-F238E27FC236}">
                <a16:creationId xmlns:a16="http://schemas.microsoft.com/office/drawing/2014/main" id="{F892034B-4E33-C82C-0844-2C9911F83E46}"/>
              </a:ext>
            </a:extLst>
          </p:cNvPr>
          <p:cNvCxnSpPr>
            <a:cxnSpLocks/>
          </p:cNvCxnSpPr>
          <p:nvPr/>
        </p:nvCxnSpPr>
        <p:spPr>
          <a:xfrm>
            <a:off x="4175760" y="4064928"/>
            <a:ext cx="693471" cy="0"/>
          </a:xfrm>
          <a:prstGeom prst="straightConnector1">
            <a:avLst/>
          </a:prstGeom>
          <a:ln w="28575">
            <a:solidFill>
              <a:srgbClr val="EC75A9"/>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389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A8795B9-8490-4B3A-102B-813D78F5507B}"/>
              </a:ext>
            </a:extLst>
          </p:cNvPr>
          <p:cNvSpPr>
            <a:spLocks noGrp="1"/>
          </p:cNvSpPr>
          <p:nvPr>
            <p:ph type="title"/>
          </p:nvPr>
        </p:nvSpPr>
        <p:spPr/>
        <p:txBody>
          <a:bodyPr/>
          <a:lstStyle/>
          <a:p>
            <a:r>
              <a:rPr lang="ja-JP" altLang="en-US" dirty="0"/>
              <a:t>妊娠の判定</a:t>
            </a:r>
          </a:p>
        </p:txBody>
      </p:sp>
      <p:pic>
        <p:nvPicPr>
          <p:cNvPr id="13" name="図 12" descr="グラフィカル ユーザー インターフェイス&#10;&#10;低い精度で自動的に生成された説明">
            <a:extLst>
              <a:ext uri="{FF2B5EF4-FFF2-40B4-BE49-F238E27FC236}">
                <a16:creationId xmlns:a16="http://schemas.microsoft.com/office/drawing/2014/main" id="{A02E99E6-9858-0656-CD2B-D1342D819D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663" y="1759072"/>
            <a:ext cx="7772674" cy="4006180"/>
          </a:xfrm>
          <a:prstGeom prst="rect">
            <a:avLst/>
          </a:prstGeom>
        </p:spPr>
      </p:pic>
    </p:spTree>
    <p:extLst>
      <p:ext uri="{BB962C8B-B14F-4D97-AF65-F5344CB8AC3E}">
        <p14:creationId xmlns:p14="http://schemas.microsoft.com/office/powerpoint/2010/main" val="2700410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F8858BC-8471-FBAD-1BD0-014737D5C80D}"/>
              </a:ext>
            </a:extLst>
          </p:cNvPr>
          <p:cNvSpPr>
            <a:spLocks noGrp="1"/>
          </p:cNvSpPr>
          <p:nvPr>
            <p:ph type="title"/>
          </p:nvPr>
        </p:nvSpPr>
        <p:spPr/>
        <p:txBody>
          <a:bodyPr/>
          <a:lstStyle/>
          <a:p>
            <a:r>
              <a:rPr lang="ja-JP" altLang="en-US" dirty="0"/>
              <a:t>妊娠週数と出産予定日</a:t>
            </a:r>
          </a:p>
        </p:txBody>
      </p:sp>
      <p:pic>
        <p:nvPicPr>
          <p:cNvPr id="3" name="図 2" descr="挿絵, シャツ が含まれている画像&#10;&#10;自動的に生成された説明">
            <a:extLst>
              <a:ext uri="{FF2B5EF4-FFF2-40B4-BE49-F238E27FC236}">
                <a16:creationId xmlns:a16="http://schemas.microsoft.com/office/drawing/2014/main" id="{B3F038DF-3DCD-2060-4556-41D1EFA9EC36}"/>
              </a:ext>
            </a:extLst>
          </p:cNvPr>
          <p:cNvPicPr>
            <a:picLocks noChangeAspect="1"/>
          </p:cNvPicPr>
          <p:nvPr/>
        </p:nvPicPr>
        <p:blipFill rotWithShape="1">
          <a:blip r:embed="rId3"/>
          <a:srcRect t="4722" b="57871"/>
          <a:stretch/>
        </p:blipFill>
        <p:spPr>
          <a:xfrm>
            <a:off x="6436780" y="4395074"/>
            <a:ext cx="2502004" cy="2024800"/>
          </a:xfrm>
          <a:prstGeom prst="rect">
            <a:avLst/>
          </a:prstGeom>
        </p:spPr>
      </p:pic>
      <p:grpSp>
        <p:nvGrpSpPr>
          <p:cNvPr id="45" name="グループ化 44">
            <a:extLst>
              <a:ext uri="{FF2B5EF4-FFF2-40B4-BE49-F238E27FC236}">
                <a16:creationId xmlns:a16="http://schemas.microsoft.com/office/drawing/2014/main" id="{53BDF4EA-B2B1-366C-A926-D2B4577294A0}"/>
              </a:ext>
            </a:extLst>
          </p:cNvPr>
          <p:cNvGrpSpPr/>
          <p:nvPr/>
        </p:nvGrpSpPr>
        <p:grpSpPr>
          <a:xfrm>
            <a:off x="332298" y="2138962"/>
            <a:ext cx="8426814" cy="2967294"/>
            <a:chOff x="383038" y="2251976"/>
            <a:chExt cx="8295344" cy="2921000"/>
          </a:xfrm>
        </p:grpSpPr>
        <p:cxnSp>
          <p:nvCxnSpPr>
            <p:cNvPr id="46" name="直線コネクタ 45">
              <a:extLst>
                <a:ext uri="{FF2B5EF4-FFF2-40B4-BE49-F238E27FC236}">
                  <a16:creationId xmlns:a16="http://schemas.microsoft.com/office/drawing/2014/main" id="{8567EE67-7621-ED1D-A0EE-2521FD6E1F7C}"/>
                </a:ext>
              </a:extLst>
            </p:cNvPr>
            <p:cNvCxnSpPr/>
            <p:nvPr/>
          </p:nvCxnSpPr>
          <p:spPr>
            <a:xfrm>
              <a:off x="5035514" y="2386914"/>
              <a:ext cx="0" cy="14049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CCD6052C-E1C1-17AF-9997-CE4D9094BECF}"/>
                </a:ext>
              </a:extLst>
            </p:cNvPr>
            <p:cNvCxnSpPr/>
            <p:nvPr/>
          </p:nvCxnSpPr>
          <p:spPr>
            <a:xfrm>
              <a:off x="7821613" y="2386914"/>
              <a:ext cx="0" cy="14049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C9B61E1A-ED48-3416-9495-FE45DF068797}"/>
                </a:ext>
              </a:extLst>
            </p:cNvPr>
            <p:cNvCxnSpPr/>
            <p:nvPr/>
          </p:nvCxnSpPr>
          <p:spPr>
            <a:xfrm>
              <a:off x="1295400" y="2386914"/>
              <a:ext cx="0" cy="14049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9" name="正方形/長方形 48">
              <a:extLst>
                <a:ext uri="{FF2B5EF4-FFF2-40B4-BE49-F238E27FC236}">
                  <a16:creationId xmlns:a16="http://schemas.microsoft.com/office/drawing/2014/main" id="{DDCE67DF-FD14-3CAF-E9D3-81D0942063A0}"/>
                </a:ext>
              </a:extLst>
            </p:cNvPr>
            <p:cNvSpPr/>
            <p:nvPr/>
          </p:nvSpPr>
          <p:spPr>
            <a:xfrm>
              <a:off x="691511" y="4855476"/>
              <a:ext cx="1811338" cy="3175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0" i="0" dirty="0">
                  <a:solidFill>
                    <a:schemeClr val="tx1"/>
                  </a:solidFill>
                  <a:latin typeface="ＭＳ ゴシック" panose="020B0609070205080204" pitchFamily="49" charset="-128"/>
                  <a:ea typeface="ＭＳ ゴシック" panose="020B0609070205080204" pitchFamily="49" charset="-128"/>
                </a:rPr>
                <a:t>最終月経の開始日</a:t>
              </a:r>
            </a:p>
          </p:txBody>
        </p:sp>
        <p:sp>
          <p:nvSpPr>
            <p:cNvPr id="50" name="正方形/長方形 49">
              <a:extLst>
                <a:ext uri="{FF2B5EF4-FFF2-40B4-BE49-F238E27FC236}">
                  <a16:creationId xmlns:a16="http://schemas.microsoft.com/office/drawing/2014/main" id="{B2D81C54-FD69-7A6C-F131-B0664AA35CAF}"/>
                </a:ext>
              </a:extLst>
            </p:cNvPr>
            <p:cNvSpPr/>
            <p:nvPr/>
          </p:nvSpPr>
          <p:spPr>
            <a:xfrm>
              <a:off x="1070085" y="4418004"/>
              <a:ext cx="622300" cy="3175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0" i="0" dirty="0">
                  <a:solidFill>
                    <a:schemeClr val="tx1"/>
                  </a:solidFill>
                  <a:latin typeface="ＭＳ ゴシック" panose="020B0609070205080204" pitchFamily="49" charset="-128"/>
                  <a:ea typeface="ＭＳ ゴシック" panose="020B0609070205080204" pitchFamily="49" charset="-128"/>
                </a:rPr>
                <a:t>受精</a:t>
              </a:r>
            </a:p>
          </p:txBody>
        </p:sp>
        <p:sp>
          <p:nvSpPr>
            <p:cNvPr id="51" name="正方形/長方形 50">
              <a:extLst>
                <a:ext uri="{FF2B5EF4-FFF2-40B4-BE49-F238E27FC236}">
                  <a16:creationId xmlns:a16="http://schemas.microsoft.com/office/drawing/2014/main" id="{93DCE9EB-7C95-63BA-8016-E5E6A2A1B9E1}"/>
                </a:ext>
              </a:extLst>
            </p:cNvPr>
            <p:cNvSpPr/>
            <p:nvPr/>
          </p:nvSpPr>
          <p:spPr>
            <a:xfrm>
              <a:off x="4560094" y="4472889"/>
              <a:ext cx="987425" cy="3175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0" i="0" dirty="0">
                  <a:solidFill>
                    <a:schemeClr val="tx1"/>
                  </a:solidFill>
                  <a:latin typeface="ＭＳ ゴシック" panose="020B0609070205080204" pitchFamily="49" charset="-128"/>
                  <a:ea typeface="ＭＳ ゴシック" panose="020B0609070205080204" pitchFamily="49" charset="-128"/>
                </a:rPr>
                <a:t>妊娠</a:t>
              </a:r>
              <a:r>
                <a:rPr kumimoji="1" lang="en-US" altLang="ja-JP" sz="1600" b="0" i="0" dirty="0">
                  <a:solidFill>
                    <a:schemeClr val="tx1"/>
                  </a:solidFill>
                  <a:latin typeface="ＭＳ ゴシック" panose="020B0609070205080204" pitchFamily="49" charset="-128"/>
                  <a:ea typeface="ＭＳ ゴシック" panose="020B0609070205080204" pitchFamily="49" charset="-128"/>
                </a:rPr>
                <a:t>22</a:t>
              </a:r>
              <a:r>
                <a:rPr kumimoji="1" lang="ja-JP" altLang="en-US" sz="1600" b="0" i="0" dirty="0">
                  <a:solidFill>
                    <a:schemeClr val="tx1"/>
                  </a:solidFill>
                  <a:latin typeface="ＭＳ ゴシック" panose="020B0609070205080204" pitchFamily="49" charset="-128"/>
                  <a:ea typeface="ＭＳ ゴシック" panose="020B0609070205080204" pitchFamily="49" charset="-128"/>
                </a:rPr>
                <a:t>週</a:t>
              </a:r>
            </a:p>
          </p:txBody>
        </p:sp>
        <p:sp>
          <p:nvSpPr>
            <p:cNvPr id="52" name="正方形/長方形 51">
              <a:extLst>
                <a:ext uri="{FF2B5EF4-FFF2-40B4-BE49-F238E27FC236}">
                  <a16:creationId xmlns:a16="http://schemas.microsoft.com/office/drawing/2014/main" id="{8A92C7C6-1E7B-64E4-6070-4FAE9E171AE3}"/>
                </a:ext>
              </a:extLst>
            </p:cNvPr>
            <p:cNvSpPr/>
            <p:nvPr/>
          </p:nvSpPr>
          <p:spPr>
            <a:xfrm>
              <a:off x="2665094" y="2251976"/>
              <a:ext cx="1040231" cy="307975"/>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i="0">
                  <a:solidFill>
                    <a:srgbClr val="EB6161"/>
                  </a:solidFill>
                  <a:latin typeface="ＭＳ ゴシック" panose="020B0609070205080204" pitchFamily="49" charset="-128"/>
                  <a:ea typeface="ＭＳ ゴシック" panose="020B0609070205080204" pitchFamily="49" charset="-128"/>
                </a:rPr>
                <a:t>流産</a:t>
              </a:r>
            </a:p>
          </p:txBody>
        </p:sp>
        <p:sp>
          <p:nvSpPr>
            <p:cNvPr id="53" name="正方形/長方形 52">
              <a:extLst>
                <a:ext uri="{FF2B5EF4-FFF2-40B4-BE49-F238E27FC236}">
                  <a16:creationId xmlns:a16="http://schemas.microsoft.com/office/drawing/2014/main" id="{44FAD26C-EFBE-91EA-1568-232C11634558}"/>
                </a:ext>
              </a:extLst>
            </p:cNvPr>
            <p:cNvSpPr/>
            <p:nvPr/>
          </p:nvSpPr>
          <p:spPr>
            <a:xfrm>
              <a:off x="1663383" y="2785376"/>
              <a:ext cx="1036897" cy="3175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i="0" dirty="0">
                  <a:solidFill>
                    <a:srgbClr val="F09191"/>
                  </a:solidFill>
                  <a:latin typeface="ＭＳ ゴシック" panose="020B0609070205080204" pitchFamily="49" charset="-128"/>
                  <a:ea typeface="ＭＳ ゴシック" panose="020B0609070205080204" pitchFamily="49" charset="-128"/>
                </a:rPr>
                <a:t>早期流産</a:t>
              </a:r>
            </a:p>
          </p:txBody>
        </p:sp>
        <p:sp>
          <p:nvSpPr>
            <p:cNvPr id="54" name="正方形/長方形 53">
              <a:extLst>
                <a:ext uri="{FF2B5EF4-FFF2-40B4-BE49-F238E27FC236}">
                  <a16:creationId xmlns:a16="http://schemas.microsoft.com/office/drawing/2014/main" id="{2F5882AD-0DF0-CBB8-853C-0645C7AF89E1}"/>
                </a:ext>
              </a:extLst>
            </p:cNvPr>
            <p:cNvSpPr/>
            <p:nvPr/>
          </p:nvSpPr>
          <p:spPr>
            <a:xfrm>
              <a:off x="3571558" y="2785376"/>
              <a:ext cx="1036897" cy="3175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i="0">
                  <a:solidFill>
                    <a:srgbClr val="EC75A9"/>
                  </a:solidFill>
                  <a:latin typeface="ＭＳ ゴシック" panose="020B0609070205080204" pitchFamily="49" charset="-128"/>
                  <a:ea typeface="ＭＳ ゴシック" panose="020B0609070205080204" pitchFamily="49" charset="-128"/>
                </a:rPr>
                <a:t>後期流産</a:t>
              </a:r>
            </a:p>
          </p:txBody>
        </p:sp>
        <p:cxnSp>
          <p:nvCxnSpPr>
            <p:cNvPr id="55" name="直線矢印コネクタ 54">
              <a:extLst>
                <a:ext uri="{FF2B5EF4-FFF2-40B4-BE49-F238E27FC236}">
                  <a16:creationId xmlns:a16="http://schemas.microsoft.com/office/drawing/2014/main" id="{892CA203-FEFD-2C55-156E-07881B1045FB}"/>
                </a:ext>
              </a:extLst>
            </p:cNvPr>
            <p:cNvCxnSpPr>
              <a:cxnSpLocks/>
            </p:cNvCxnSpPr>
            <p:nvPr/>
          </p:nvCxnSpPr>
          <p:spPr>
            <a:xfrm>
              <a:off x="1285558" y="2605989"/>
              <a:ext cx="3764169" cy="0"/>
            </a:xfrm>
            <a:prstGeom prst="straightConnector1">
              <a:avLst/>
            </a:prstGeom>
            <a:ln w="50800">
              <a:solidFill>
                <a:srgbClr val="EB616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a:extLst>
                <a:ext uri="{FF2B5EF4-FFF2-40B4-BE49-F238E27FC236}">
                  <a16:creationId xmlns:a16="http://schemas.microsoft.com/office/drawing/2014/main" id="{00F859F8-3AB9-E2F6-97EC-74811DAF9460}"/>
                </a:ext>
              </a:extLst>
            </p:cNvPr>
            <p:cNvCxnSpPr>
              <a:cxnSpLocks/>
            </p:cNvCxnSpPr>
            <p:nvPr/>
          </p:nvCxnSpPr>
          <p:spPr>
            <a:xfrm>
              <a:off x="1285558" y="3115576"/>
              <a:ext cx="1860413" cy="0"/>
            </a:xfrm>
            <a:prstGeom prst="straightConnector1">
              <a:avLst/>
            </a:prstGeom>
            <a:ln w="50800">
              <a:solidFill>
                <a:srgbClr val="F0919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50C89EEA-6103-D7C1-D29B-E321D15E7B2B}"/>
                </a:ext>
              </a:extLst>
            </p:cNvPr>
            <p:cNvCxnSpPr>
              <a:cxnSpLocks/>
            </p:cNvCxnSpPr>
            <p:nvPr/>
          </p:nvCxnSpPr>
          <p:spPr>
            <a:xfrm>
              <a:off x="3165158" y="3115576"/>
              <a:ext cx="1862080" cy="0"/>
            </a:xfrm>
            <a:prstGeom prst="straightConnector1">
              <a:avLst/>
            </a:prstGeom>
            <a:ln w="50800">
              <a:solidFill>
                <a:srgbClr val="EC75A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5BE89690-4B91-6C4D-EE74-6FA5D4E70001}"/>
                </a:ext>
              </a:extLst>
            </p:cNvPr>
            <p:cNvCxnSpPr>
              <a:cxnSpLocks/>
            </p:cNvCxnSpPr>
            <p:nvPr/>
          </p:nvCxnSpPr>
          <p:spPr>
            <a:xfrm>
              <a:off x="5027238" y="2605989"/>
              <a:ext cx="2794375" cy="0"/>
            </a:xfrm>
            <a:prstGeom prst="straightConnector1">
              <a:avLst/>
            </a:prstGeom>
            <a:ln w="50800">
              <a:solidFill>
                <a:srgbClr val="BF7AB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B48D481C-0816-F0BD-3F8E-96686A7F2BA1}"/>
                </a:ext>
              </a:extLst>
            </p:cNvPr>
            <p:cNvSpPr/>
            <p:nvPr/>
          </p:nvSpPr>
          <p:spPr>
            <a:xfrm>
              <a:off x="5899089" y="2253564"/>
              <a:ext cx="992188" cy="3048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i="0" dirty="0">
                  <a:solidFill>
                    <a:srgbClr val="BF7AB1"/>
                  </a:solidFill>
                  <a:latin typeface="ＭＳ ゴシック" panose="020B0609070205080204" pitchFamily="49" charset="-128"/>
                  <a:ea typeface="ＭＳ ゴシック" panose="020B0609070205080204" pitchFamily="49" charset="-128"/>
                </a:rPr>
                <a:t>早産</a:t>
              </a:r>
            </a:p>
          </p:txBody>
        </p:sp>
        <p:sp>
          <p:nvSpPr>
            <p:cNvPr id="61" name="正方形/長方形 60">
              <a:extLst>
                <a:ext uri="{FF2B5EF4-FFF2-40B4-BE49-F238E27FC236}">
                  <a16:creationId xmlns:a16="http://schemas.microsoft.com/office/drawing/2014/main" id="{6C2AA797-E8A3-0490-A3E4-7A81145F42AB}"/>
                </a:ext>
              </a:extLst>
            </p:cNvPr>
            <p:cNvSpPr/>
            <p:nvPr/>
          </p:nvSpPr>
          <p:spPr>
            <a:xfrm>
              <a:off x="7687782" y="2251976"/>
              <a:ext cx="990600" cy="312738"/>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i="0" dirty="0">
                  <a:solidFill>
                    <a:srgbClr val="5185C5"/>
                  </a:solidFill>
                  <a:latin typeface="ＭＳ ゴシック" panose="020B0609070205080204" pitchFamily="49" charset="-128"/>
                  <a:ea typeface="ＭＳ ゴシック" panose="020B0609070205080204" pitchFamily="49" charset="-128"/>
                </a:rPr>
                <a:t>正期産</a:t>
              </a:r>
            </a:p>
          </p:txBody>
        </p:sp>
        <p:cxnSp>
          <p:nvCxnSpPr>
            <p:cNvPr id="62" name="直線矢印コネクタ 61">
              <a:extLst>
                <a:ext uri="{FF2B5EF4-FFF2-40B4-BE49-F238E27FC236}">
                  <a16:creationId xmlns:a16="http://schemas.microsoft.com/office/drawing/2014/main" id="{54D5705A-0D0C-C3B1-BF24-5BD78D03EB91}"/>
                </a:ext>
              </a:extLst>
            </p:cNvPr>
            <p:cNvCxnSpPr/>
            <p:nvPr/>
          </p:nvCxnSpPr>
          <p:spPr>
            <a:xfrm>
              <a:off x="7821613" y="2610751"/>
              <a:ext cx="638175" cy="0"/>
            </a:xfrm>
            <a:prstGeom prst="straightConnector1">
              <a:avLst/>
            </a:prstGeom>
            <a:ln w="50800">
              <a:solidFill>
                <a:srgbClr val="5185C5"/>
              </a:solidFill>
              <a:tailEnd type="triangle"/>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86BF423B-A797-721B-7659-04872B6C4F56}"/>
                </a:ext>
              </a:extLst>
            </p:cNvPr>
            <p:cNvSpPr/>
            <p:nvPr/>
          </p:nvSpPr>
          <p:spPr>
            <a:xfrm>
              <a:off x="5401441" y="3757807"/>
              <a:ext cx="2420172" cy="463309"/>
            </a:xfrm>
            <a:prstGeom prst="rect">
              <a:avLst/>
            </a:prstGeom>
            <a:gradFill>
              <a:gsLst>
                <a:gs pos="0">
                  <a:srgbClr val="D5A9CD"/>
                </a:gs>
                <a:gs pos="98000">
                  <a:srgbClr val="BF7AB1"/>
                </a:gs>
              </a:gsLst>
              <a:lin ang="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300" b="1" i="0">
                <a:latin typeface="ＭＳ ゴシック" panose="020B0609070205080204" pitchFamily="49" charset="-128"/>
                <a:ea typeface="ＭＳ ゴシック" panose="020B0609070205080204" pitchFamily="49" charset="-128"/>
              </a:endParaRPr>
            </a:p>
          </p:txBody>
        </p:sp>
        <p:sp>
          <p:nvSpPr>
            <p:cNvPr id="64" name="正方形/長方形 63">
              <a:extLst>
                <a:ext uri="{FF2B5EF4-FFF2-40B4-BE49-F238E27FC236}">
                  <a16:creationId xmlns:a16="http://schemas.microsoft.com/office/drawing/2014/main" id="{44FC9C4A-CAB4-D4FC-825E-314AD98D97E6}"/>
                </a:ext>
              </a:extLst>
            </p:cNvPr>
            <p:cNvSpPr/>
            <p:nvPr/>
          </p:nvSpPr>
          <p:spPr>
            <a:xfrm>
              <a:off x="885825" y="3761689"/>
              <a:ext cx="2270882" cy="454025"/>
            </a:xfrm>
            <a:prstGeom prst="rect">
              <a:avLst/>
            </a:prstGeom>
            <a:gradFill>
              <a:gsLst>
                <a:gs pos="0">
                  <a:srgbClr val="EB6161"/>
                </a:gs>
                <a:gs pos="100000">
                  <a:srgbClr val="F09191"/>
                </a:gs>
              </a:gsLst>
              <a:lin ang="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300" b="1" i="0">
                <a:latin typeface="ＭＳ ゴシック" panose="020B0609070205080204" pitchFamily="49" charset="-128"/>
                <a:ea typeface="ＭＳ ゴシック" panose="020B0609070205080204" pitchFamily="49" charset="-128"/>
              </a:endParaRPr>
            </a:p>
          </p:txBody>
        </p:sp>
        <p:sp>
          <p:nvSpPr>
            <p:cNvPr id="65" name="正方形/長方形 64">
              <a:extLst>
                <a:ext uri="{FF2B5EF4-FFF2-40B4-BE49-F238E27FC236}">
                  <a16:creationId xmlns:a16="http://schemas.microsoft.com/office/drawing/2014/main" id="{83B1E420-BE4D-CED4-FB63-0BBBE6AA5EFD}"/>
                </a:ext>
              </a:extLst>
            </p:cNvPr>
            <p:cNvSpPr/>
            <p:nvPr/>
          </p:nvSpPr>
          <p:spPr>
            <a:xfrm>
              <a:off x="3151754" y="3761216"/>
              <a:ext cx="2245583" cy="457429"/>
            </a:xfrm>
            <a:prstGeom prst="rect">
              <a:avLst/>
            </a:prstGeom>
            <a:gradFill>
              <a:gsLst>
                <a:gs pos="100000">
                  <a:srgbClr val="F2A5C6"/>
                </a:gs>
                <a:gs pos="0">
                  <a:srgbClr val="EC75A9"/>
                </a:gs>
              </a:gsLst>
              <a:lin ang="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300" b="1" i="0">
                <a:latin typeface="ＭＳ ゴシック" panose="020B0609070205080204" pitchFamily="49" charset="-128"/>
                <a:ea typeface="ＭＳ ゴシック" panose="020B0609070205080204" pitchFamily="49" charset="-128"/>
              </a:endParaRPr>
            </a:p>
          </p:txBody>
        </p:sp>
        <p:sp>
          <p:nvSpPr>
            <p:cNvPr id="66" name="正方形/長方形 65">
              <a:extLst>
                <a:ext uri="{FF2B5EF4-FFF2-40B4-BE49-F238E27FC236}">
                  <a16:creationId xmlns:a16="http://schemas.microsoft.com/office/drawing/2014/main" id="{AE2A9A54-F1FA-882C-1EBB-30FCED27B2B7}"/>
                </a:ext>
              </a:extLst>
            </p:cNvPr>
            <p:cNvSpPr/>
            <p:nvPr/>
          </p:nvSpPr>
          <p:spPr>
            <a:xfrm>
              <a:off x="886789" y="3755339"/>
              <a:ext cx="783642" cy="469105"/>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dirty="0">
                  <a:latin typeface="ＭＳ ゴシック" panose="020B0609070205080204" pitchFamily="49" charset="-128"/>
                  <a:ea typeface="ＭＳ ゴシック" panose="020B0609070205080204" pitchFamily="49" charset="-128"/>
                </a:rPr>
                <a:t>１ヵ月目</a:t>
              </a:r>
            </a:p>
          </p:txBody>
        </p:sp>
        <p:sp>
          <p:nvSpPr>
            <p:cNvPr id="67" name="正方形/長方形 66">
              <a:extLst>
                <a:ext uri="{FF2B5EF4-FFF2-40B4-BE49-F238E27FC236}">
                  <a16:creationId xmlns:a16="http://schemas.microsoft.com/office/drawing/2014/main" id="{55E29BE2-DCFE-5905-862C-FDC9ACEE8E37}"/>
                </a:ext>
              </a:extLst>
            </p:cNvPr>
            <p:cNvSpPr/>
            <p:nvPr/>
          </p:nvSpPr>
          <p:spPr>
            <a:xfrm>
              <a:off x="1670432" y="3755339"/>
              <a:ext cx="739820" cy="465781"/>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dirty="0">
                  <a:latin typeface="ＭＳ ゴシック" panose="020B0609070205080204" pitchFamily="49" charset="-128"/>
                  <a:ea typeface="ＭＳ ゴシック" panose="020B0609070205080204" pitchFamily="49" charset="-128"/>
                </a:rPr>
                <a:t>２ヵ月目</a:t>
              </a:r>
            </a:p>
          </p:txBody>
        </p:sp>
        <p:sp>
          <p:nvSpPr>
            <p:cNvPr id="68" name="正方形/長方形 67">
              <a:extLst>
                <a:ext uri="{FF2B5EF4-FFF2-40B4-BE49-F238E27FC236}">
                  <a16:creationId xmlns:a16="http://schemas.microsoft.com/office/drawing/2014/main" id="{F42A3D6E-0C02-2673-CBBD-71C986612FBA}"/>
                </a:ext>
              </a:extLst>
            </p:cNvPr>
            <p:cNvSpPr/>
            <p:nvPr/>
          </p:nvSpPr>
          <p:spPr>
            <a:xfrm>
              <a:off x="2408617" y="3756283"/>
              <a:ext cx="746455" cy="464837"/>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a:latin typeface="ＭＳ ゴシック" panose="020B0609070205080204" pitchFamily="49" charset="-128"/>
                  <a:ea typeface="ＭＳ ゴシック" panose="020B0609070205080204" pitchFamily="49" charset="-128"/>
                </a:rPr>
                <a:t>３ヵ月目</a:t>
              </a:r>
            </a:p>
          </p:txBody>
        </p:sp>
        <p:sp>
          <p:nvSpPr>
            <p:cNvPr id="69" name="正方形/長方形 68">
              <a:extLst>
                <a:ext uri="{FF2B5EF4-FFF2-40B4-BE49-F238E27FC236}">
                  <a16:creationId xmlns:a16="http://schemas.microsoft.com/office/drawing/2014/main" id="{02901F75-450F-6AA7-C7CC-300A3342FDEA}"/>
                </a:ext>
              </a:extLst>
            </p:cNvPr>
            <p:cNvSpPr/>
            <p:nvPr/>
          </p:nvSpPr>
          <p:spPr>
            <a:xfrm>
              <a:off x="3149694" y="3750405"/>
              <a:ext cx="758066" cy="468242"/>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dirty="0">
                  <a:latin typeface="ＭＳ ゴシック" panose="020B0609070205080204" pitchFamily="49" charset="-128"/>
                  <a:ea typeface="ＭＳ ゴシック" panose="020B0609070205080204" pitchFamily="49" charset="-128"/>
                </a:rPr>
                <a:t>４ヵ月目</a:t>
              </a:r>
            </a:p>
          </p:txBody>
        </p:sp>
        <p:sp>
          <p:nvSpPr>
            <p:cNvPr id="70" name="正方形/長方形 69">
              <a:extLst>
                <a:ext uri="{FF2B5EF4-FFF2-40B4-BE49-F238E27FC236}">
                  <a16:creationId xmlns:a16="http://schemas.microsoft.com/office/drawing/2014/main" id="{54C0EFBC-8A49-F7DA-1550-916F0B39AF8E}"/>
                </a:ext>
              </a:extLst>
            </p:cNvPr>
            <p:cNvSpPr/>
            <p:nvPr/>
          </p:nvSpPr>
          <p:spPr>
            <a:xfrm>
              <a:off x="3907611" y="3757811"/>
              <a:ext cx="746455" cy="463309"/>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a:latin typeface="ＭＳ ゴシック" panose="020B0609070205080204" pitchFamily="49" charset="-128"/>
                  <a:ea typeface="ＭＳ ゴシック" panose="020B0609070205080204" pitchFamily="49" charset="-128"/>
                </a:rPr>
                <a:t>５ヵ月目</a:t>
              </a:r>
            </a:p>
          </p:txBody>
        </p:sp>
        <p:sp>
          <p:nvSpPr>
            <p:cNvPr id="71" name="正方形/長方形 70">
              <a:extLst>
                <a:ext uri="{FF2B5EF4-FFF2-40B4-BE49-F238E27FC236}">
                  <a16:creationId xmlns:a16="http://schemas.microsoft.com/office/drawing/2014/main" id="{80176119-A68D-5647-1BFB-4815DD1450BF}"/>
                </a:ext>
              </a:extLst>
            </p:cNvPr>
            <p:cNvSpPr/>
            <p:nvPr/>
          </p:nvSpPr>
          <p:spPr>
            <a:xfrm>
              <a:off x="4655724" y="3757811"/>
              <a:ext cx="749771" cy="460835"/>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dirty="0">
                  <a:latin typeface="ＭＳ ゴシック" panose="020B0609070205080204" pitchFamily="49" charset="-128"/>
                  <a:ea typeface="ＭＳ ゴシック" panose="020B0609070205080204" pitchFamily="49" charset="-128"/>
                </a:rPr>
                <a:t>６ヵ月目</a:t>
              </a:r>
            </a:p>
          </p:txBody>
        </p:sp>
        <p:sp>
          <p:nvSpPr>
            <p:cNvPr id="72" name="正方形/長方形 71">
              <a:extLst>
                <a:ext uri="{FF2B5EF4-FFF2-40B4-BE49-F238E27FC236}">
                  <a16:creationId xmlns:a16="http://schemas.microsoft.com/office/drawing/2014/main" id="{D05C87D0-E95F-F5FA-9383-6C321C493CF4}"/>
                </a:ext>
              </a:extLst>
            </p:cNvPr>
            <p:cNvSpPr/>
            <p:nvPr/>
          </p:nvSpPr>
          <p:spPr>
            <a:xfrm>
              <a:off x="5404364" y="3757810"/>
              <a:ext cx="749772" cy="463309"/>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a:latin typeface="ＭＳ ゴシック" panose="020B0609070205080204" pitchFamily="49" charset="-128"/>
                  <a:ea typeface="ＭＳ ゴシック" panose="020B0609070205080204" pitchFamily="49" charset="-128"/>
                </a:rPr>
                <a:t>７ヵ月目</a:t>
              </a:r>
            </a:p>
          </p:txBody>
        </p:sp>
        <p:sp>
          <p:nvSpPr>
            <p:cNvPr id="73" name="正方形/長方形 72">
              <a:extLst>
                <a:ext uri="{FF2B5EF4-FFF2-40B4-BE49-F238E27FC236}">
                  <a16:creationId xmlns:a16="http://schemas.microsoft.com/office/drawing/2014/main" id="{A9BEF4CB-3F22-8ACF-3DB5-DCF21335CE86}"/>
                </a:ext>
              </a:extLst>
            </p:cNvPr>
            <p:cNvSpPr/>
            <p:nvPr/>
          </p:nvSpPr>
          <p:spPr>
            <a:xfrm>
              <a:off x="6153859" y="3756223"/>
              <a:ext cx="749772" cy="464896"/>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a:latin typeface="ＭＳ ゴシック" panose="020B0609070205080204" pitchFamily="49" charset="-128"/>
                  <a:ea typeface="ＭＳ ゴシック" panose="020B0609070205080204" pitchFamily="49" charset="-128"/>
                </a:rPr>
                <a:t>８ヵ月目</a:t>
              </a:r>
            </a:p>
          </p:txBody>
        </p:sp>
        <p:sp>
          <p:nvSpPr>
            <p:cNvPr id="74" name="正方形/長方形 73">
              <a:extLst>
                <a:ext uri="{FF2B5EF4-FFF2-40B4-BE49-F238E27FC236}">
                  <a16:creationId xmlns:a16="http://schemas.microsoft.com/office/drawing/2014/main" id="{169B7151-FE75-64EA-F059-1B46DA0BEF67}"/>
                </a:ext>
              </a:extLst>
            </p:cNvPr>
            <p:cNvSpPr/>
            <p:nvPr/>
          </p:nvSpPr>
          <p:spPr>
            <a:xfrm>
              <a:off x="6903928" y="3757807"/>
              <a:ext cx="754748" cy="466637"/>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300" b="1" i="0">
                  <a:latin typeface="ＭＳ ゴシック" panose="020B0609070205080204" pitchFamily="49" charset="-128"/>
                  <a:ea typeface="ＭＳ ゴシック" panose="020B0609070205080204" pitchFamily="49" charset="-128"/>
                </a:rPr>
                <a:t>９ヵ月目</a:t>
              </a:r>
            </a:p>
          </p:txBody>
        </p:sp>
        <p:sp>
          <p:nvSpPr>
            <p:cNvPr id="75" name="正方形/長方形 74">
              <a:extLst>
                <a:ext uri="{FF2B5EF4-FFF2-40B4-BE49-F238E27FC236}">
                  <a16:creationId xmlns:a16="http://schemas.microsoft.com/office/drawing/2014/main" id="{B5A85200-F3AC-E4D5-5A75-A9C3D82F0852}"/>
                </a:ext>
              </a:extLst>
            </p:cNvPr>
            <p:cNvSpPr/>
            <p:nvPr/>
          </p:nvSpPr>
          <p:spPr>
            <a:xfrm>
              <a:off x="7821613" y="3756223"/>
              <a:ext cx="673093" cy="466637"/>
            </a:xfrm>
            <a:prstGeom prst="rect">
              <a:avLst/>
            </a:prstGeom>
            <a:solidFill>
              <a:srgbClr val="5185C5"/>
            </a:solid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300" b="1" i="0">
                <a:latin typeface="ＭＳ ゴシック" panose="020B0609070205080204" pitchFamily="49" charset="-128"/>
                <a:ea typeface="ＭＳ ゴシック" panose="020B0609070205080204" pitchFamily="49" charset="-128"/>
              </a:endParaRPr>
            </a:p>
          </p:txBody>
        </p:sp>
        <p:sp>
          <p:nvSpPr>
            <p:cNvPr id="76" name="正方形/長方形 75">
              <a:extLst>
                <a:ext uri="{FF2B5EF4-FFF2-40B4-BE49-F238E27FC236}">
                  <a16:creationId xmlns:a16="http://schemas.microsoft.com/office/drawing/2014/main" id="{2D456AFA-8828-4506-BA6C-F43C91B17498}"/>
                </a:ext>
              </a:extLst>
            </p:cNvPr>
            <p:cNvSpPr/>
            <p:nvPr/>
          </p:nvSpPr>
          <p:spPr>
            <a:xfrm>
              <a:off x="7658676" y="3757805"/>
              <a:ext cx="836029" cy="46800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300" b="1" i="0">
                  <a:latin typeface="ＭＳ ゴシック" panose="020B0609070205080204" pitchFamily="49" charset="-128"/>
                  <a:ea typeface="ＭＳ ゴシック" panose="020B0609070205080204" pitchFamily="49" charset="-128"/>
                </a:rPr>
                <a:t>10</a:t>
              </a:r>
              <a:r>
                <a:rPr kumimoji="1" lang="ja-JP" altLang="en-US" sz="1300" b="1" i="0">
                  <a:latin typeface="ＭＳ ゴシック" panose="020B0609070205080204" pitchFamily="49" charset="-128"/>
                  <a:ea typeface="ＭＳ ゴシック" panose="020B0609070205080204" pitchFamily="49" charset="-128"/>
                </a:rPr>
                <a:t>ヵ月目</a:t>
              </a:r>
            </a:p>
          </p:txBody>
        </p:sp>
        <p:grpSp>
          <p:nvGrpSpPr>
            <p:cNvPr id="77" name="グループ化 76">
              <a:extLst>
                <a:ext uri="{FF2B5EF4-FFF2-40B4-BE49-F238E27FC236}">
                  <a16:creationId xmlns:a16="http://schemas.microsoft.com/office/drawing/2014/main" id="{DEA0F0DA-A693-2DCA-2EC6-3A630384EE57}"/>
                </a:ext>
              </a:extLst>
            </p:cNvPr>
            <p:cNvGrpSpPr/>
            <p:nvPr/>
          </p:nvGrpSpPr>
          <p:grpSpPr>
            <a:xfrm>
              <a:off x="4961697" y="4161261"/>
              <a:ext cx="147633" cy="120650"/>
              <a:chOff x="0" y="0"/>
              <a:chExt cx="140553" cy="121166"/>
            </a:xfrm>
          </p:grpSpPr>
          <p:cxnSp>
            <p:nvCxnSpPr>
              <p:cNvPr id="85" name="直線矢印コネクタ 84">
                <a:extLst>
                  <a:ext uri="{FF2B5EF4-FFF2-40B4-BE49-F238E27FC236}">
                    <a16:creationId xmlns:a16="http://schemas.microsoft.com/office/drawing/2014/main" id="{7BF12BB1-0961-B642-0CC7-372AF1D1030B}"/>
                  </a:ext>
                </a:extLst>
              </p:cNvPr>
              <p:cNvCxnSpPr/>
              <p:nvPr/>
            </p:nvCxnSpPr>
            <p:spPr>
              <a:xfrm>
                <a:off x="70277" y="15059"/>
                <a:ext cx="0" cy="272982"/>
              </a:xfrm>
              <a:prstGeom prst="straightConnector1">
                <a:avLst/>
              </a:prstGeom>
              <a:ln w="12700" cap="sq">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6" name="三角形 52">
                <a:extLst>
                  <a:ext uri="{FF2B5EF4-FFF2-40B4-BE49-F238E27FC236}">
                    <a16:creationId xmlns:a16="http://schemas.microsoft.com/office/drawing/2014/main" id="{C75DDB5F-325E-BF8B-E14E-F2F360AEC862}"/>
                  </a:ext>
                </a:extLst>
              </p:cNvPr>
              <p:cNvSpPr/>
              <p:nvPr/>
            </p:nvSpPr>
            <p:spPr>
              <a:xfrm rot="10800000">
                <a:off x="0" y="0"/>
                <a:ext cx="140553" cy="121166"/>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sp>
          <p:nvSpPr>
            <p:cNvPr id="78" name="正方形/長方形 77">
              <a:extLst>
                <a:ext uri="{FF2B5EF4-FFF2-40B4-BE49-F238E27FC236}">
                  <a16:creationId xmlns:a16="http://schemas.microsoft.com/office/drawing/2014/main" id="{688D9D05-BDFC-E6B8-99E2-8F3A238089F7}"/>
                </a:ext>
              </a:extLst>
            </p:cNvPr>
            <p:cNvSpPr/>
            <p:nvPr/>
          </p:nvSpPr>
          <p:spPr>
            <a:xfrm>
              <a:off x="383038" y="3471176"/>
              <a:ext cx="674217" cy="307975"/>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0" i="0" dirty="0">
                  <a:solidFill>
                    <a:schemeClr val="tx1"/>
                  </a:solidFill>
                  <a:latin typeface="ＭＳ ゴシック" panose="020B0609070205080204" pitchFamily="49" charset="-128"/>
                  <a:ea typeface="ＭＳ ゴシック" panose="020B0609070205080204" pitchFamily="49" charset="-128"/>
                </a:rPr>
                <a:t>（週）</a:t>
              </a:r>
              <a:r>
                <a:rPr kumimoji="1" lang="ja-JP" altLang="en-US" sz="1400" b="0" i="0" dirty="0">
                  <a:solidFill>
                    <a:schemeClr val="tx1"/>
                  </a:solidFill>
                  <a:latin typeface="ＭＳ ゴシック" panose="020B0609070205080204" pitchFamily="49" charset="-128"/>
                  <a:ea typeface="ＭＳ ゴシック" panose="020B0609070205080204" pitchFamily="49" charset="-128"/>
                </a:rPr>
                <a:t>０</a:t>
              </a:r>
            </a:p>
          </p:txBody>
        </p:sp>
        <p:grpSp>
          <p:nvGrpSpPr>
            <p:cNvPr id="79" name="グループ化 78">
              <a:extLst>
                <a:ext uri="{FF2B5EF4-FFF2-40B4-BE49-F238E27FC236}">
                  <a16:creationId xmlns:a16="http://schemas.microsoft.com/office/drawing/2014/main" id="{0920F73A-C6AD-0E5B-35E8-BC28996B0980}"/>
                </a:ext>
              </a:extLst>
            </p:cNvPr>
            <p:cNvGrpSpPr/>
            <p:nvPr/>
          </p:nvGrpSpPr>
          <p:grpSpPr>
            <a:xfrm>
              <a:off x="815929" y="4154445"/>
              <a:ext cx="141288" cy="120650"/>
              <a:chOff x="0" y="0"/>
              <a:chExt cx="140553" cy="121166"/>
            </a:xfrm>
          </p:grpSpPr>
          <p:cxnSp>
            <p:nvCxnSpPr>
              <p:cNvPr id="83" name="直線矢印コネクタ 82">
                <a:extLst>
                  <a:ext uri="{FF2B5EF4-FFF2-40B4-BE49-F238E27FC236}">
                    <a16:creationId xmlns:a16="http://schemas.microsoft.com/office/drawing/2014/main" id="{91754CD6-0E03-DF93-14BC-22FDED39E657}"/>
                  </a:ext>
                </a:extLst>
              </p:cNvPr>
              <p:cNvCxnSpPr/>
              <p:nvPr/>
            </p:nvCxnSpPr>
            <p:spPr>
              <a:xfrm>
                <a:off x="70277" y="15059"/>
                <a:ext cx="0" cy="702767"/>
              </a:xfrm>
              <a:prstGeom prst="straightConnector1">
                <a:avLst/>
              </a:prstGeom>
              <a:ln w="12700" cap="sq">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4" name="三角形 44">
                <a:extLst>
                  <a:ext uri="{FF2B5EF4-FFF2-40B4-BE49-F238E27FC236}">
                    <a16:creationId xmlns:a16="http://schemas.microsoft.com/office/drawing/2014/main" id="{EE953D8A-A467-B31F-6C1D-54B931522809}"/>
                  </a:ext>
                </a:extLst>
              </p:cNvPr>
              <p:cNvSpPr/>
              <p:nvPr/>
            </p:nvSpPr>
            <p:spPr>
              <a:xfrm rot="10800000">
                <a:off x="0" y="0"/>
                <a:ext cx="140553" cy="121166"/>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nvGrpSpPr>
            <p:cNvPr id="80" name="グループ化 79">
              <a:extLst>
                <a:ext uri="{FF2B5EF4-FFF2-40B4-BE49-F238E27FC236}">
                  <a16:creationId xmlns:a16="http://schemas.microsoft.com/office/drawing/2014/main" id="{E55B95F3-2AA4-F080-E2A8-444D61977B0A}"/>
                </a:ext>
              </a:extLst>
            </p:cNvPr>
            <p:cNvGrpSpPr/>
            <p:nvPr/>
          </p:nvGrpSpPr>
          <p:grpSpPr>
            <a:xfrm>
              <a:off x="1206607" y="4143573"/>
              <a:ext cx="141288" cy="120650"/>
              <a:chOff x="0" y="0"/>
              <a:chExt cx="140553" cy="121166"/>
            </a:xfrm>
          </p:grpSpPr>
          <p:cxnSp>
            <p:nvCxnSpPr>
              <p:cNvPr id="81" name="直線矢印コネクタ 80">
                <a:extLst>
                  <a:ext uri="{FF2B5EF4-FFF2-40B4-BE49-F238E27FC236}">
                    <a16:creationId xmlns:a16="http://schemas.microsoft.com/office/drawing/2014/main" id="{B8AD8E56-9D86-07D9-2ED0-24A8700FA2E5}"/>
                  </a:ext>
                </a:extLst>
              </p:cNvPr>
              <p:cNvCxnSpPr/>
              <p:nvPr/>
            </p:nvCxnSpPr>
            <p:spPr>
              <a:xfrm>
                <a:off x="70277" y="15059"/>
                <a:ext cx="0" cy="272982"/>
              </a:xfrm>
              <a:prstGeom prst="straightConnector1">
                <a:avLst/>
              </a:prstGeom>
              <a:ln w="12700" cap="sq">
                <a:solidFill>
                  <a:schemeClr val="bg1">
                    <a:lumMod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2" name="三角形 48">
                <a:extLst>
                  <a:ext uri="{FF2B5EF4-FFF2-40B4-BE49-F238E27FC236}">
                    <a16:creationId xmlns:a16="http://schemas.microsoft.com/office/drawing/2014/main" id="{6A3AABC1-AE7C-15E9-5E74-17E5D8A2FF5C}"/>
                  </a:ext>
                </a:extLst>
              </p:cNvPr>
              <p:cNvSpPr/>
              <p:nvPr/>
            </p:nvSpPr>
            <p:spPr>
              <a:xfrm rot="10800000">
                <a:off x="0" y="0"/>
                <a:ext cx="140553" cy="121166"/>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latin typeface="ＭＳ ゴシック" panose="020B0609070205080204" pitchFamily="49" charset="-128"/>
                  <a:ea typeface="ＭＳ ゴシック" panose="020B0609070205080204" pitchFamily="49" charset="-128"/>
                </a:endParaRPr>
              </a:p>
            </p:txBody>
          </p:sp>
        </p:grpSp>
      </p:grpSp>
      <p:sp>
        <p:nvSpPr>
          <p:cNvPr id="2" name="正方形/長方形 1">
            <a:extLst>
              <a:ext uri="{FF2B5EF4-FFF2-40B4-BE49-F238E27FC236}">
                <a16:creationId xmlns:a16="http://schemas.microsoft.com/office/drawing/2014/main" id="{2D0DF60D-E226-FBDB-C7B2-E454BF10DBF7}"/>
              </a:ext>
            </a:extLst>
          </p:cNvPr>
          <p:cNvSpPr/>
          <p:nvPr/>
        </p:nvSpPr>
        <p:spPr>
          <a:xfrm>
            <a:off x="1525472"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0" i="0" dirty="0">
                <a:solidFill>
                  <a:schemeClr val="tx1"/>
                </a:solidFill>
                <a:latin typeface="ＭＳ ゴシック" panose="020B0609070205080204" pitchFamily="49" charset="-128"/>
                <a:ea typeface="ＭＳ ゴシック" panose="020B0609070205080204" pitchFamily="49" charset="-128"/>
              </a:rPr>
              <a:t>４</a:t>
            </a:r>
          </a:p>
        </p:txBody>
      </p:sp>
      <p:sp>
        <p:nvSpPr>
          <p:cNvPr id="4" name="正方形/長方形 3">
            <a:extLst>
              <a:ext uri="{FF2B5EF4-FFF2-40B4-BE49-F238E27FC236}">
                <a16:creationId xmlns:a16="http://schemas.microsoft.com/office/drawing/2014/main" id="{6F3B76FC-34E6-FC5F-2EF0-3D214ACA676D}"/>
              </a:ext>
            </a:extLst>
          </p:cNvPr>
          <p:cNvSpPr/>
          <p:nvPr/>
        </p:nvSpPr>
        <p:spPr>
          <a:xfrm>
            <a:off x="2261636"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8</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6" name="正方形/長方形 5">
            <a:extLst>
              <a:ext uri="{FF2B5EF4-FFF2-40B4-BE49-F238E27FC236}">
                <a16:creationId xmlns:a16="http://schemas.microsoft.com/office/drawing/2014/main" id="{C8CE364B-BCBE-EFD0-1557-27A4C725D577}"/>
              </a:ext>
            </a:extLst>
          </p:cNvPr>
          <p:cNvSpPr/>
          <p:nvPr/>
        </p:nvSpPr>
        <p:spPr>
          <a:xfrm>
            <a:off x="3020193"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12</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7" name="正方形/長方形 6">
            <a:extLst>
              <a:ext uri="{FF2B5EF4-FFF2-40B4-BE49-F238E27FC236}">
                <a16:creationId xmlns:a16="http://schemas.microsoft.com/office/drawing/2014/main" id="{FCE7B6E2-ACF2-5FD8-DD65-08550DA8381C}"/>
              </a:ext>
            </a:extLst>
          </p:cNvPr>
          <p:cNvSpPr/>
          <p:nvPr/>
        </p:nvSpPr>
        <p:spPr>
          <a:xfrm>
            <a:off x="3757253"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16</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8" name="正方形/長方形 7">
            <a:extLst>
              <a:ext uri="{FF2B5EF4-FFF2-40B4-BE49-F238E27FC236}">
                <a16:creationId xmlns:a16="http://schemas.microsoft.com/office/drawing/2014/main" id="{9A4C4519-4B6D-2C14-867A-252DD501AC09}"/>
              </a:ext>
            </a:extLst>
          </p:cNvPr>
          <p:cNvSpPr/>
          <p:nvPr/>
        </p:nvSpPr>
        <p:spPr>
          <a:xfrm>
            <a:off x="4548937"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20</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9" name="正方形/長方形 8">
            <a:extLst>
              <a:ext uri="{FF2B5EF4-FFF2-40B4-BE49-F238E27FC236}">
                <a16:creationId xmlns:a16="http://schemas.microsoft.com/office/drawing/2014/main" id="{56700840-134A-6742-CC2C-0E7FFCEB0E9D}"/>
              </a:ext>
            </a:extLst>
          </p:cNvPr>
          <p:cNvSpPr/>
          <p:nvPr/>
        </p:nvSpPr>
        <p:spPr>
          <a:xfrm>
            <a:off x="5301470"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dirty="0">
                <a:solidFill>
                  <a:schemeClr val="tx1"/>
                </a:solidFill>
                <a:latin typeface="ＭＳ ゴシック" panose="020B0609070205080204" pitchFamily="49" charset="-128"/>
                <a:ea typeface="ＭＳ ゴシック" panose="020B0609070205080204" pitchFamily="49" charset="-128"/>
              </a:rPr>
              <a:t>24</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92" name="正方形/長方形 91">
            <a:extLst>
              <a:ext uri="{FF2B5EF4-FFF2-40B4-BE49-F238E27FC236}">
                <a16:creationId xmlns:a16="http://schemas.microsoft.com/office/drawing/2014/main" id="{EC321165-3A0A-0DBC-D92E-6A65B08B2B65}"/>
              </a:ext>
            </a:extLst>
          </p:cNvPr>
          <p:cNvSpPr/>
          <p:nvPr/>
        </p:nvSpPr>
        <p:spPr>
          <a:xfrm>
            <a:off x="6064983"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28</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93" name="正方形/長方形 92">
            <a:extLst>
              <a:ext uri="{FF2B5EF4-FFF2-40B4-BE49-F238E27FC236}">
                <a16:creationId xmlns:a16="http://schemas.microsoft.com/office/drawing/2014/main" id="{595BB33E-081B-4231-E01D-660856D2A78E}"/>
              </a:ext>
            </a:extLst>
          </p:cNvPr>
          <p:cNvSpPr/>
          <p:nvPr/>
        </p:nvSpPr>
        <p:spPr>
          <a:xfrm>
            <a:off x="6823350"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32</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94" name="正方形/長方形 93">
            <a:extLst>
              <a:ext uri="{FF2B5EF4-FFF2-40B4-BE49-F238E27FC236}">
                <a16:creationId xmlns:a16="http://schemas.microsoft.com/office/drawing/2014/main" id="{BD6A1D36-B635-CAD9-809B-2C13488367F9}"/>
              </a:ext>
            </a:extLst>
          </p:cNvPr>
          <p:cNvSpPr/>
          <p:nvPr/>
        </p:nvSpPr>
        <p:spPr>
          <a:xfrm>
            <a:off x="7607770"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36</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
        <p:nvSpPr>
          <p:cNvPr id="307" name="正方形/長方形 306">
            <a:extLst>
              <a:ext uri="{FF2B5EF4-FFF2-40B4-BE49-F238E27FC236}">
                <a16:creationId xmlns:a16="http://schemas.microsoft.com/office/drawing/2014/main" id="{3C65B584-57F1-9EE2-065F-67B35CD9294C}"/>
              </a:ext>
            </a:extLst>
          </p:cNvPr>
          <p:cNvSpPr/>
          <p:nvPr/>
        </p:nvSpPr>
        <p:spPr>
          <a:xfrm>
            <a:off x="8400560" y="3377485"/>
            <a:ext cx="268836" cy="3128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400" b="0" i="0" dirty="0">
                <a:solidFill>
                  <a:schemeClr val="tx1"/>
                </a:solidFill>
                <a:latin typeface="ＭＳ ゴシック" panose="020B0609070205080204" pitchFamily="49" charset="-128"/>
                <a:ea typeface="ＭＳ ゴシック" panose="020B0609070205080204" pitchFamily="49" charset="-128"/>
              </a:rPr>
              <a:t>40</a:t>
            </a:r>
            <a:endParaRPr kumimoji="1" lang="ja-JP" altLang="en-US" sz="1400" b="0" i="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731767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934514D-F630-6FD5-9800-2B6F7A556D45}"/>
              </a:ext>
            </a:extLst>
          </p:cNvPr>
          <p:cNvSpPr>
            <a:spLocks noGrp="1"/>
          </p:cNvSpPr>
          <p:nvPr>
            <p:ph type="title"/>
          </p:nvPr>
        </p:nvSpPr>
        <p:spPr/>
        <p:txBody>
          <a:bodyPr>
            <a:normAutofit/>
          </a:bodyPr>
          <a:lstStyle/>
          <a:p>
            <a:r>
              <a:rPr lang="ja-JP" altLang="en-US" dirty="0"/>
              <a:t>妊娠中の女性のからだ</a:t>
            </a:r>
          </a:p>
        </p:txBody>
      </p:sp>
      <p:pic>
        <p:nvPicPr>
          <p:cNvPr id="13" name="図 12">
            <a:extLst>
              <a:ext uri="{FF2B5EF4-FFF2-40B4-BE49-F238E27FC236}">
                <a16:creationId xmlns:a16="http://schemas.microsoft.com/office/drawing/2014/main" id="{3A40D1BA-FCD3-B41F-E225-027054ECC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423" y="2034952"/>
            <a:ext cx="3229325" cy="4163595"/>
          </a:xfrm>
          <a:prstGeom prst="rect">
            <a:avLst/>
          </a:prstGeom>
        </p:spPr>
      </p:pic>
      <p:pic>
        <p:nvPicPr>
          <p:cNvPr id="14" name="図 13">
            <a:extLst>
              <a:ext uri="{FF2B5EF4-FFF2-40B4-BE49-F238E27FC236}">
                <a16:creationId xmlns:a16="http://schemas.microsoft.com/office/drawing/2014/main" id="{46AC56C2-CF22-E49B-CDF4-D17FAECFC0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0112" y="2034491"/>
            <a:ext cx="3066843" cy="4173750"/>
          </a:xfrm>
          <a:prstGeom prst="rect">
            <a:avLst/>
          </a:prstGeom>
        </p:spPr>
      </p:pic>
      <p:grpSp>
        <p:nvGrpSpPr>
          <p:cNvPr id="15" name="グループ化 14">
            <a:extLst>
              <a:ext uri="{FF2B5EF4-FFF2-40B4-BE49-F238E27FC236}">
                <a16:creationId xmlns:a16="http://schemas.microsoft.com/office/drawing/2014/main" id="{FEEBA36C-CE41-F778-4F9B-5A9C0C8772AA}"/>
              </a:ext>
            </a:extLst>
          </p:cNvPr>
          <p:cNvGrpSpPr/>
          <p:nvPr/>
        </p:nvGrpSpPr>
        <p:grpSpPr>
          <a:xfrm>
            <a:off x="4277443" y="5734436"/>
            <a:ext cx="789960" cy="449553"/>
            <a:chOff x="689195" y="5246219"/>
            <a:chExt cx="814937" cy="463767"/>
          </a:xfrm>
        </p:grpSpPr>
        <p:sp>
          <p:nvSpPr>
            <p:cNvPr id="16" name="タイトル 1">
              <a:extLst>
                <a:ext uri="{FF2B5EF4-FFF2-40B4-BE49-F238E27FC236}">
                  <a16:creationId xmlns:a16="http://schemas.microsoft.com/office/drawing/2014/main" id="{3E9EF054-DD7C-DC95-5A9B-7CB28134D5F6}"/>
                </a:ext>
              </a:extLst>
            </p:cNvPr>
            <p:cNvSpPr txBox="1">
              <a:spLocks/>
            </p:cNvSpPr>
            <p:nvPr/>
          </p:nvSpPr>
          <p:spPr>
            <a:xfrm>
              <a:off x="698861" y="5392478"/>
              <a:ext cx="798731" cy="31750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尿道口</a:t>
              </a:r>
            </a:p>
          </p:txBody>
        </p:sp>
        <p:sp>
          <p:nvSpPr>
            <p:cNvPr id="17" name="タイトル 1">
              <a:extLst>
                <a:ext uri="{FF2B5EF4-FFF2-40B4-BE49-F238E27FC236}">
                  <a16:creationId xmlns:a16="http://schemas.microsoft.com/office/drawing/2014/main" id="{01334D87-1FDC-0CFA-B36A-2399581B1120}"/>
                </a:ext>
              </a:extLst>
            </p:cNvPr>
            <p:cNvSpPr txBox="1">
              <a:spLocks/>
            </p:cNvSpPr>
            <p:nvPr/>
          </p:nvSpPr>
          <p:spPr>
            <a:xfrm>
              <a:off x="689195" y="5246219"/>
              <a:ext cx="814937" cy="158754"/>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spc="-120" dirty="0" err="1">
                  <a:solidFill>
                    <a:schemeClr val="tx1">
                      <a:lumMod val="75000"/>
                      <a:lumOff val="25000"/>
                    </a:schemeClr>
                  </a:solidFill>
                  <a:latin typeface="ＭＳ ゴシック" panose="020B0609070205080204" pitchFamily="49" charset="-128"/>
                  <a:ea typeface="ＭＳ ゴシック" panose="020B0609070205080204" pitchFamily="49" charset="-128"/>
                </a:rPr>
                <a:t>にょうど</a:t>
              </a:r>
              <a:r>
                <a:rPr lang="ja-JP" altLang="en-US" sz="1000" spc="-120" dirty="0">
                  <a:solidFill>
                    <a:schemeClr val="tx1">
                      <a:lumMod val="75000"/>
                      <a:lumOff val="25000"/>
                    </a:schemeClr>
                  </a:solidFill>
                  <a:latin typeface="ＭＳ ゴシック" panose="020B0609070205080204" pitchFamily="49" charset="-128"/>
                  <a:ea typeface="ＭＳ ゴシック" panose="020B0609070205080204" pitchFamily="49" charset="-128"/>
                </a:rPr>
                <a:t>うこう</a:t>
              </a:r>
            </a:p>
          </p:txBody>
        </p:sp>
      </p:grpSp>
      <p:grpSp>
        <p:nvGrpSpPr>
          <p:cNvPr id="18" name="グループ化 17">
            <a:extLst>
              <a:ext uri="{FF2B5EF4-FFF2-40B4-BE49-F238E27FC236}">
                <a16:creationId xmlns:a16="http://schemas.microsoft.com/office/drawing/2014/main" id="{32746869-0931-FB32-B4D1-EE072DA7A930}"/>
              </a:ext>
            </a:extLst>
          </p:cNvPr>
          <p:cNvGrpSpPr/>
          <p:nvPr/>
        </p:nvGrpSpPr>
        <p:grpSpPr>
          <a:xfrm>
            <a:off x="4565025" y="4318536"/>
            <a:ext cx="544694" cy="437384"/>
            <a:chOff x="3874791" y="3105292"/>
            <a:chExt cx="561916" cy="496332"/>
          </a:xfrm>
        </p:grpSpPr>
        <p:sp>
          <p:nvSpPr>
            <p:cNvPr id="19" name="タイトル 1">
              <a:extLst>
                <a:ext uri="{FF2B5EF4-FFF2-40B4-BE49-F238E27FC236}">
                  <a16:creationId xmlns:a16="http://schemas.microsoft.com/office/drawing/2014/main" id="{19C139B6-B74C-0EA1-0496-7DF66286C2BE}"/>
                </a:ext>
              </a:extLst>
            </p:cNvPr>
            <p:cNvSpPr txBox="1">
              <a:spLocks/>
            </p:cNvSpPr>
            <p:nvPr/>
          </p:nvSpPr>
          <p:spPr>
            <a:xfrm>
              <a:off x="3874791" y="3252367"/>
              <a:ext cx="532487" cy="349257"/>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子宮</a:t>
              </a:r>
            </a:p>
          </p:txBody>
        </p:sp>
        <p:sp>
          <p:nvSpPr>
            <p:cNvPr id="20" name="タイトル 1">
              <a:extLst>
                <a:ext uri="{FF2B5EF4-FFF2-40B4-BE49-F238E27FC236}">
                  <a16:creationId xmlns:a16="http://schemas.microsoft.com/office/drawing/2014/main" id="{359F181C-46D5-7794-8973-C076AE60F208}"/>
                </a:ext>
              </a:extLst>
            </p:cNvPr>
            <p:cNvSpPr txBox="1">
              <a:spLocks/>
            </p:cNvSpPr>
            <p:nvPr/>
          </p:nvSpPr>
          <p:spPr>
            <a:xfrm>
              <a:off x="3920756" y="3105292"/>
              <a:ext cx="515951" cy="17462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spc="-120" dirty="0">
                  <a:solidFill>
                    <a:schemeClr val="tx1">
                      <a:lumMod val="75000"/>
                      <a:lumOff val="25000"/>
                    </a:schemeClr>
                  </a:solidFill>
                  <a:latin typeface="ＭＳ ゴシック" panose="020B0609070205080204" pitchFamily="49" charset="-128"/>
                  <a:ea typeface="ＭＳ ゴシック" panose="020B0609070205080204" pitchFamily="49" charset="-128"/>
                </a:rPr>
                <a:t>し きゅう</a:t>
              </a:r>
            </a:p>
          </p:txBody>
        </p:sp>
      </p:grpSp>
      <p:grpSp>
        <p:nvGrpSpPr>
          <p:cNvPr id="21" name="グループ化 20">
            <a:extLst>
              <a:ext uri="{FF2B5EF4-FFF2-40B4-BE49-F238E27FC236}">
                <a16:creationId xmlns:a16="http://schemas.microsoft.com/office/drawing/2014/main" id="{E1A613E4-DE90-7860-C8F9-F4EA571EDF2A}"/>
              </a:ext>
            </a:extLst>
          </p:cNvPr>
          <p:cNvGrpSpPr/>
          <p:nvPr/>
        </p:nvGrpSpPr>
        <p:grpSpPr>
          <a:xfrm>
            <a:off x="4565023" y="5170352"/>
            <a:ext cx="516167" cy="446812"/>
            <a:chOff x="3874789" y="3886682"/>
            <a:chExt cx="532488" cy="507031"/>
          </a:xfrm>
        </p:grpSpPr>
        <p:sp>
          <p:nvSpPr>
            <p:cNvPr id="22" name="タイトル 1">
              <a:extLst>
                <a:ext uri="{FF2B5EF4-FFF2-40B4-BE49-F238E27FC236}">
                  <a16:creationId xmlns:a16="http://schemas.microsoft.com/office/drawing/2014/main" id="{34FFE290-9B24-D15C-A762-3602343916AC}"/>
                </a:ext>
              </a:extLst>
            </p:cNvPr>
            <p:cNvSpPr txBox="1">
              <a:spLocks/>
            </p:cNvSpPr>
            <p:nvPr/>
          </p:nvSpPr>
          <p:spPr>
            <a:xfrm>
              <a:off x="3874789" y="4044455"/>
              <a:ext cx="532488" cy="34925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膀胱</a:t>
              </a:r>
            </a:p>
          </p:txBody>
        </p:sp>
        <p:sp>
          <p:nvSpPr>
            <p:cNvPr id="23" name="タイトル 1">
              <a:extLst>
                <a:ext uri="{FF2B5EF4-FFF2-40B4-BE49-F238E27FC236}">
                  <a16:creationId xmlns:a16="http://schemas.microsoft.com/office/drawing/2014/main" id="{7C4C784D-1AD5-AA11-6450-1E055CEF69DE}"/>
                </a:ext>
              </a:extLst>
            </p:cNvPr>
            <p:cNvSpPr txBox="1">
              <a:spLocks/>
            </p:cNvSpPr>
            <p:nvPr/>
          </p:nvSpPr>
          <p:spPr>
            <a:xfrm>
              <a:off x="3889393" y="3886682"/>
              <a:ext cx="515952" cy="17462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spc="-120" dirty="0">
                  <a:solidFill>
                    <a:schemeClr val="tx1">
                      <a:lumMod val="75000"/>
                      <a:lumOff val="25000"/>
                    </a:schemeClr>
                  </a:solidFill>
                  <a:latin typeface="ＭＳ ゴシック" panose="020B0609070205080204" pitchFamily="49" charset="-128"/>
                  <a:ea typeface="ＭＳ ゴシック" panose="020B0609070205080204" pitchFamily="49" charset="-128"/>
                </a:rPr>
                <a:t>ぼう こう</a:t>
              </a:r>
            </a:p>
          </p:txBody>
        </p:sp>
      </p:grpSp>
      <p:sp>
        <p:nvSpPr>
          <p:cNvPr id="24" name="タイトル 1">
            <a:extLst>
              <a:ext uri="{FF2B5EF4-FFF2-40B4-BE49-F238E27FC236}">
                <a16:creationId xmlns:a16="http://schemas.microsoft.com/office/drawing/2014/main" id="{767B5C27-8AFC-2A63-DDB8-2D1AD09F09B2}"/>
              </a:ext>
            </a:extLst>
          </p:cNvPr>
          <p:cNvSpPr txBox="1">
            <a:spLocks/>
          </p:cNvSpPr>
          <p:nvPr/>
        </p:nvSpPr>
        <p:spPr>
          <a:xfrm>
            <a:off x="8057022" y="5296441"/>
            <a:ext cx="596687" cy="307777"/>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肛門</a:t>
            </a:r>
          </a:p>
        </p:txBody>
      </p:sp>
      <p:sp>
        <p:nvSpPr>
          <p:cNvPr id="25" name="タイトル 1">
            <a:extLst>
              <a:ext uri="{FF2B5EF4-FFF2-40B4-BE49-F238E27FC236}">
                <a16:creationId xmlns:a16="http://schemas.microsoft.com/office/drawing/2014/main" id="{D2A3E848-2E60-EED6-3370-3460DDA8AD44}"/>
              </a:ext>
            </a:extLst>
          </p:cNvPr>
          <p:cNvSpPr txBox="1">
            <a:spLocks/>
          </p:cNvSpPr>
          <p:nvPr/>
        </p:nvSpPr>
        <p:spPr>
          <a:xfrm>
            <a:off x="8057022" y="4721104"/>
            <a:ext cx="298344" cy="316049"/>
          </a:xfrm>
          <a:prstGeom prst="rect">
            <a:avLst/>
          </a:prstGeom>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腸</a:t>
            </a:r>
            <a:endParaRPr lang="en-US" altLang="ja-JP"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grpSp>
        <p:nvGrpSpPr>
          <p:cNvPr id="26" name="グループ化 25">
            <a:extLst>
              <a:ext uri="{FF2B5EF4-FFF2-40B4-BE49-F238E27FC236}">
                <a16:creationId xmlns:a16="http://schemas.microsoft.com/office/drawing/2014/main" id="{BE37004B-C6EA-E639-2791-76F3DABC9D93}"/>
              </a:ext>
            </a:extLst>
          </p:cNvPr>
          <p:cNvGrpSpPr/>
          <p:nvPr/>
        </p:nvGrpSpPr>
        <p:grpSpPr>
          <a:xfrm>
            <a:off x="4565028" y="3497641"/>
            <a:ext cx="516167" cy="437387"/>
            <a:chOff x="831982" y="3022230"/>
            <a:chExt cx="532487" cy="496335"/>
          </a:xfrm>
        </p:grpSpPr>
        <p:sp>
          <p:nvSpPr>
            <p:cNvPr id="27" name="タイトル 1">
              <a:extLst>
                <a:ext uri="{FF2B5EF4-FFF2-40B4-BE49-F238E27FC236}">
                  <a16:creationId xmlns:a16="http://schemas.microsoft.com/office/drawing/2014/main" id="{3EECB125-FB68-6FCC-20BB-8AA1ABDC4255}"/>
                </a:ext>
              </a:extLst>
            </p:cNvPr>
            <p:cNvSpPr txBox="1">
              <a:spLocks/>
            </p:cNvSpPr>
            <p:nvPr/>
          </p:nvSpPr>
          <p:spPr>
            <a:xfrm>
              <a:off x="831982" y="3169307"/>
              <a:ext cx="532487" cy="34925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rPr>
                <a:t>胎盤</a:t>
              </a:r>
            </a:p>
          </p:txBody>
        </p:sp>
        <p:sp>
          <p:nvSpPr>
            <p:cNvPr id="28" name="タイトル 1">
              <a:extLst>
                <a:ext uri="{FF2B5EF4-FFF2-40B4-BE49-F238E27FC236}">
                  <a16:creationId xmlns:a16="http://schemas.microsoft.com/office/drawing/2014/main" id="{5AE4F699-F5BF-E124-4148-CBB6BCE1ED49}"/>
                </a:ext>
              </a:extLst>
            </p:cNvPr>
            <p:cNvSpPr txBox="1">
              <a:spLocks/>
            </p:cNvSpPr>
            <p:nvPr/>
          </p:nvSpPr>
          <p:spPr>
            <a:xfrm>
              <a:off x="845598" y="3022230"/>
              <a:ext cx="515950" cy="17462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spc="-120" dirty="0">
                  <a:solidFill>
                    <a:schemeClr val="tx1">
                      <a:lumMod val="75000"/>
                      <a:lumOff val="25000"/>
                    </a:schemeClr>
                  </a:solidFill>
                  <a:latin typeface="ＭＳ ゴシック" panose="020B0609070205080204" pitchFamily="49" charset="-128"/>
                  <a:ea typeface="ＭＳ ゴシック" panose="020B0609070205080204" pitchFamily="49" charset="-128"/>
                </a:rPr>
                <a:t>たい ばん</a:t>
              </a:r>
            </a:p>
          </p:txBody>
        </p:sp>
      </p:grpSp>
      <p:grpSp>
        <p:nvGrpSpPr>
          <p:cNvPr id="29" name="グループ化 28">
            <a:extLst>
              <a:ext uri="{FF2B5EF4-FFF2-40B4-BE49-F238E27FC236}">
                <a16:creationId xmlns:a16="http://schemas.microsoft.com/office/drawing/2014/main" id="{3E3EFD14-AD6B-4B33-6EA5-5BCC217EE3BB}"/>
              </a:ext>
            </a:extLst>
          </p:cNvPr>
          <p:cNvGrpSpPr/>
          <p:nvPr/>
        </p:nvGrpSpPr>
        <p:grpSpPr>
          <a:xfrm>
            <a:off x="8079908" y="5799513"/>
            <a:ext cx="272190" cy="426897"/>
            <a:chOff x="4405302" y="5648408"/>
            <a:chExt cx="280796" cy="440394"/>
          </a:xfrm>
        </p:grpSpPr>
        <p:sp>
          <p:nvSpPr>
            <p:cNvPr id="30" name="タイトル 1">
              <a:extLst>
                <a:ext uri="{FF2B5EF4-FFF2-40B4-BE49-F238E27FC236}">
                  <a16:creationId xmlns:a16="http://schemas.microsoft.com/office/drawing/2014/main" id="{6345310C-6D2E-F84F-F36F-FC5C9A8DB8F0}"/>
                </a:ext>
              </a:extLst>
            </p:cNvPr>
            <p:cNvSpPr txBox="1">
              <a:spLocks/>
            </p:cNvSpPr>
            <p:nvPr/>
          </p:nvSpPr>
          <p:spPr>
            <a:xfrm>
              <a:off x="4405302" y="5771294"/>
              <a:ext cx="280796" cy="317508"/>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spc="110" dirty="0">
                  <a:solidFill>
                    <a:schemeClr val="tx1">
                      <a:lumMod val="75000"/>
                      <a:lumOff val="25000"/>
                    </a:schemeClr>
                  </a:solidFill>
                  <a:latin typeface="ＭＳ ゴシック" panose="020B0609070205080204" pitchFamily="49" charset="-128"/>
                  <a:ea typeface="ＭＳ ゴシック" panose="020B0609070205080204" pitchFamily="49" charset="-128"/>
                </a:rPr>
                <a:t>腟</a:t>
              </a:r>
              <a:endParaRPr lang="ja-JP" altLang="en-US" sz="2000" b="1"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31" name="タイトル 1">
              <a:extLst>
                <a:ext uri="{FF2B5EF4-FFF2-40B4-BE49-F238E27FC236}">
                  <a16:creationId xmlns:a16="http://schemas.microsoft.com/office/drawing/2014/main" id="{17E90638-CF3B-63CB-0A26-7885E1C51553}"/>
                </a:ext>
              </a:extLst>
            </p:cNvPr>
            <p:cNvSpPr txBox="1">
              <a:spLocks/>
            </p:cNvSpPr>
            <p:nvPr/>
          </p:nvSpPr>
          <p:spPr>
            <a:xfrm>
              <a:off x="4420427" y="5648408"/>
              <a:ext cx="232840" cy="158753"/>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1200"/>
                </a:lnSpc>
                <a:defRPr/>
              </a:pPr>
              <a:r>
                <a:rPr lang="ja-JP" altLang="en-US" sz="1000" spc="-120" dirty="0">
                  <a:solidFill>
                    <a:schemeClr val="tx1">
                      <a:lumMod val="75000"/>
                      <a:lumOff val="25000"/>
                    </a:schemeClr>
                  </a:solidFill>
                  <a:latin typeface="ＭＳ ゴシック" panose="020B0609070205080204" pitchFamily="49" charset="-128"/>
                  <a:ea typeface="ＭＳ ゴシック" panose="020B0609070205080204" pitchFamily="49" charset="-128"/>
                </a:rPr>
                <a:t>ちつ</a:t>
              </a:r>
            </a:p>
          </p:txBody>
        </p:sp>
      </p:grpSp>
      <p:sp>
        <p:nvSpPr>
          <p:cNvPr id="32" name="テキスト ボックス 31">
            <a:extLst>
              <a:ext uri="{FF2B5EF4-FFF2-40B4-BE49-F238E27FC236}">
                <a16:creationId xmlns:a16="http://schemas.microsoft.com/office/drawing/2014/main" id="{65FCC764-8D9C-1742-4686-CC4C795761F9}"/>
              </a:ext>
            </a:extLst>
          </p:cNvPr>
          <p:cNvSpPr txBox="1"/>
          <p:nvPr/>
        </p:nvSpPr>
        <p:spPr>
          <a:xfrm>
            <a:off x="773938" y="1439934"/>
            <a:ext cx="3476779" cy="442674"/>
          </a:xfrm>
          <a:prstGeom prst="roundRect">
            <a:avLst/>
          </a:prstGeom>
          <a:solidFill>
            <a:srgbClr val="8EC43E"/>
          </a:solidFill>
        </p:spPr>
        <p:txBody>
          <a:bodyPr wrap="square" rtlCol="0">
            <a:spAutoFit/>
          </a:bodyPr>
          <a:lstStyle/>
          <a:p>
            <a:pPr algn="ct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妊娠していないとき</a:t>
            </a:r>
          </a:p>
        </p:txBody>
      </p:sp>
      <p:sp>
        <p:nvSpPr>
          <p:cNvPr id="33" name="テキスト ボックス 32">
            <a:extLst>
              <a:ext uri="{FF2B5EF4-FFF2-40B4-BE49-F238E27FC236}">
                <a16:creationId xmlns:a16="http://schemas.microsoft.com/office/drawing/2014/main" id="{F9320CE4-739D-8AF2-1380-0C9461790DC4}"/>
              </a:ext>
            </a:extLst>
          </p:cNvPr>
          <p:cNvSpPr txBox="1"/>
          <p:nvPr/>
        </p:nvSpPr>
        <p:spPr>
          <a:xfrm>
            <a:off x="4879029" y="1439934"/>
            <a:ext cx="3476779" cy="442674"/>
          </a:xfrm>
          <a:prstGeom prst="roundRect">
            <a:avLst/>
          </a:prstGeom>
          <a:solidFill>
            <a:srgbClr val="8EC43E"/>
          </a:solidFill>
        </p:spPr>
        <p:txBody>
          <a:bodyPr wrap="square" rtlCol="0">
            <a:spAutoFit/>
          </a:bodyPr>
          <a:lstStyle/>
          <a:p>
            <a:pPr algn="ct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妊娠</a:t>
            </a:r>
            <a:r>
              <a:rPr kumimoji="1" lang="ja-JP" altLang="en-US" sz="2000" b="1" spc="-500" dirty="0">
                <a:solidFill>
                  <a:schemeClr val="bg1"/>
                </a:solidFill>
                <a:latin typeface="ＭＳ ゴシック" panose="020B0609070205080204" pitchFamily="49" charset="-128"/>
                <a:ea typeface="ＭＳ ゴシック" panose="020B0609070205080204" pitchFamily="49" charset="-128"/>
              </a:rPr>
              <a:t>１</a:t>
            </a:r>
            <a:r>
              <a:rPr kumimoji="1" lang="ja-JP" altLang="en-US" sz="2000" b="1" spc="-50" dirty="0">
                <a:solidFill>
                  <a:schemeClr val="bg1"/>
                </a:solidFill>
                <a:latin typeface="ＭＳ ゴシック" panose="020B0609070205080204" pitchFamily="49" charset="-128"/>
                <a:ea typeface="ＭＳ ゴシック" panose="020B0609070205080204" pitchFamily="49" charset="-128"/>
              </a:rPr>
              <a:t>０ヵ月</a:t>
            </a:r>
          </a:p>
        </p:txBody>
      </p:sp>
    </p:spTree>
    <p:extLst>
      <p:ext uri="{BB962C8B-B14F-4D97-AF65-F5344CB8AC3E}">
        <p14:creationId xmlns:p14="http://schemas.microsoft.com/office/powerpoint/2010/main" val="3305015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506661C6-287A-EE87-0299-C07B9E94DE7A}"/>
              </a:ext>
            </a:extLst>
          </p:cNvPr>
          <p:cNvSpPr>
            <a:spLocks noGrp="1"/>
          </p:cNvSpPr>
          <p:nvPr>
            <p:ph type="title"/>
          </p:nvPr>
        </p:nvSpPr>
        <p:spPr/>
        <p:txBody>
          <a:bodyPr>
            <a:normAutofit/>
          </a:bodyPr>
          <a:lstStyle/>
          <a:p>
            <a:r>
              <a:rPr lang="ja-JP" altLang="en-US" dirty="0"/>
              <a:t>胎児の発育</a:t>
            </a:r>
          </a:p>
        </p:txBody>
      </p:sp>
      <p:pic>
        <p:nvPicPr>
          <p:cNvPr id="32" name="図 31">
            <a:extLst>
              <a:ext uri="{FF2B5EF4-FFF2-40B4-BE49-F238E27FC236}">
                <a16:creationId xmlns:a16="http://schemas.microsoft.com/office/drawing/2014/main" id="{A9041ABC-6B3A-640A-23C8-961748B08A36}"/>
              </a:ext>
            </a:extLst>
          </p:cNvPr>
          <p:cNvPicPr>
            <a:picLocks noChangeAspect="1"/>
          </p:cNvPicPr>
          <p:nvPr/>
        </p:nvPicPr>
        <p:blipFill rotWithShape="1">
          <a:blip r:embed="rId3">
            <a:extLst>
              <a:ext uri="{28A0092B-C50C-407E-A947-70E740481C1C}">
                <a14:useLocalDpi xmlns:a14="http://schemas.microsoft.com/office/drawing/2010/main" val="0"/>
              </a:ext>
            </a:extLst>
          </a:blip>
          <a:srcRect b="8286"/>
          <a:stretch/>
        </p:blipFill>
        <p:spPr>
          <a:xfrm>
            <a:off x="320172" y="1419822"/>
            <a:ext cx="8733199" cy="3656017"/>
          </a:xfrm>
          <a:prstGeom prst="rect">
            <a:avLst/>
          </a:prstGeom>
        </p:spPr>
      </p:pic>
      <p:grpSp>
        <p:nvGrpSpPr>
          <p:cNvPr id="7" name="グループ化 6">
            <a:extLst>
              <a:ext uri="{FF2B5EF4-FFF2-40B4-BE49-F238E27FC236}">
                <a16:creationId xmlns:a16="http://schemas.microsoft.com/office/drawing/2014/main" id="{81FD9C90-95CA-C54D-7526-0772E8952058}"/>
              </a:ext>
            </a:extLst>
          </p:cNvPr>
          <p:cNvGrpSpPr/>
          <p:nvPr/>
        </p:nvGrpSpPr>
        <p:grpSpPr>
          <a:xfrm>
            <a:off x="499624" y="4908591"/>
            <a:ext cx="8144753" cy="827611"/>
            <a:chOff x="499624" y="4444483"/>
            <a:chExt cx="8144753" cy="827611"/>
          </a:xfrm>
        </p:grpSpPr>
        <p:sp>
          <p:nvSpPr>
            <p:cNvPr id="6" name="下矢印 23">
              <a:extLst>
                <a:ext uri="{FF2B5EF4-FFF2-40B4-BE49-F238E27FC236}">
                  <a16:creationId xmlns:a16="http://schemas.microsoft.com/office/drawing/2014/main" id="{D3F82DC9-D9B4-AB7A-15EE-30F79BC9F3CB}"/>
                </a:ext>
              </a:extLst>
            </p:cNvPr>
            <p:cNvSpPr/>
            <p:nvPr/>
          </p:nvSpPr>
          <p:spPr>
            <a:xfrm rot="16200000">
              <a:off x="6904754" y="3532471"/>
              <a:ext cx="827610" cy="2651636"/>
            </a:xfrm>
            <a:prstGeom prst="downArrow">
              <a:avLst>
                <a:gd name="adj1" fmla="val 50000"/>
                <a:gd name="adj2" fmla="val 65742"/>
              </a:avLst>
            </a:prstGeom>
            <a:gradFill>
              <a:gsLst>
                <a:gs pos="19000">
                  <a:srgbClr val="F66A6A"/>
                </a:gs>
                <a:gs pos="0">
                  <a:srgbClr val="1D9EFF">
                    <a:alpha val="42000"/>
                    <a:lumMod val="0"/>
                    <a:lumOff val="100000"/>
                  </a:srgbClr>
                </a:gs>
                <a:gs pos="100000">
                  <a:srgbClr val="F66A6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 name="下矢印 23">
              <a:extLst>
                <a:ext uri="{FF2B5EF4-FFF2-40B4-BE49-F238E27FC236}">
                  <a16:creationId xmlns:a16="http://schemas.microsoft.com/office/drawing/2014/main" id="{147F2119-F533-1251-1A19-8C2C0417557D}"/>
                </a:ext>
              </a:extLst>
            </p:cNvPr>
            <p:cNvSpPr/>
            <p:nvPr/>
          </p:nvSpPr>
          <p:spPr>
            <a:xfrm rot="16200000">
              <a:off x="4724810" y="3865055"/>
              <a:ext cx="827610" cy="1986468"/>
            </a:xfrm>
            <a:prstGeom prst="downArrow">
              <a:avLst>
                <a:gd name="adj1" fmla="val 50000"/>
                <a:gd name="adj2" fmla="val 65742"/>
              </a:avLst>
            </a:prstGeom>
            <a:gradFill>
              <a:gsLst>
                <a:gs pos="19000">
                  <a:srgbClr val="F66A6A">
                    <a:alpha val="90000"/>
                  </a:srgbClr>
                </a:gs>
                <a:gs pos="0">
                  <a:srgbClr val="1D9EFF">
                    <a:alpha val="42000"/>
                    <a:lumMod val="0"/>
                    <a:lumOff val="100000"/>
                  </a:srgbClr>
                </a:gs>
                <a:gs pos="100000">
                  <a:srgbClr val="F66A6A">
                    <a:alpha val="9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3" name="下矢印 23">
              <a:extLst>
                <a:ext uri="{FF2B5EF4-FFF2-40B4-BE49-F238E27FC236}">
                  <a16:creationId xmlns:a16="http://schemas.microsoft.com/office/drawing/2014/main" id="{7DFB3510-7F09-C7A3-B6DE-CB418B1D1E24}"/>
                </a:ext>
              </a:extLst>
            </p:cNvPr>
            <p:cNvSpPr/>
            <p:nvPr/>
          </p:nvSpPr>
          <p:spPr>
            <a:xfrm rot="16200000">
              <a:off x="2844825" y="3832433"/>
              <a:ext cx="827610" cy="2051709"/>
            </a:xfrm>
            <a:prstGeom prst="downArrow">
              <a:avLst>
                <a:gd name="adj1" fmla="val 50000"/>
                <a:gd name="adj2" fmla="val 65742"/>
              </a:avLst>
            </a:prstGeom>
            <a:gradFill>
              <a:gsLst>
                <a:gs pos="19000">
                  <a:srgbClr val="F66A6A">
                    <a:alpha val="85000"/>
                  </a:srgbClr>
                </a:gs>
                <a:gs pos="0">
                  <a:srgbClr val="1D9EFF">
                    <a:alpha val="42000"/>
                    <a:lumMod val="0"/>
                    <a:lumOff val="100000"/>
                  </a:srgbClr>
                </a:gs>
                <a:gs pos="100000">
                  <a:srgbClr val="F66A6A">
                    <a:alpha val="8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ＭＳ ゴシック" panose="020B0609070205080204" pitchFamily="49" charset="-128"/>
                <a:ea typeface="ＭＳ ゴシック" panose="020B0609070205080204" pitchFamily="49" charset="-128"/>
              </a:endParaRPr>
            </a:p>
          </p:txBody>
        </p:sp>
        <p:sp>
          <p:nvSpPr>
            <p:cNvPr id="2" name="下矢印 23">
              <a:extLst>
                <a:ext uri="{FF2B5EF4-FFF2-40B4-BE49-F238E27FC236}">
                  <a16:creationId xmlns:a16="http://schemas.microsoft.com/office/drawing/2014/main" id="{1C7089CA-A71C-F004-69BA-4ABAE6811D79}"/>
                </a:ext>
              </a:extLst>
            </p:cNvPr>
            <p:cNvSpPr/>
            <p:nvPr/>
          </p:nvSpPr>
          <p:spPr>
            <a:xfrm rot="16200000">
              <a:off x="1009501" y="3934606"/>
              <a:ext cx="827610" cy="1847364"/>
            </a:xfrm>
            <a:prstGeom prst="downArrow">
              <a:avLst>
                <a:gd name="adj1" fmla="val 50000"/>
                <a:gd name="adj2" fmla="val 65742"/>
              </a:avLst>
            </a:prstGeom>
            <a:gradFill>
              <a:gsLst>
                <a:gs pos="19000">
                  <a:srgbClr val="F66A6A">
                    <a:alpha val="80000"/>
                  </a:srgbClr>
                </a:gs>
                <a:gs pos="0">
                  <a:srgbClr val="1D9EFF">
                    <a:alpha val="42000"/>
                    <a:lumMod val="0"/>
                    <a:lumOff val="100000"/>
                  </a:srgbClr>
                </a:gs>
                <a:gs pos="100000">
                  <a:srgbClr val="F66A6A">
                    <a:alpha val="8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grpSp>
      <p:sp>
        <p:nvSpPr>
          <p:cNvPr id="9" name="テキスト ボックス 8">
            <a:extLst>
              <a:ext uri="{FF2B5EF4-FFF2-40B4-BE49-F238E27FC236}">
                <a16:creationId xmlns:a16="http://schemas.microsoft.com/office/drawing/2014/main" id="{67EC7753-A081-A89A-D954-FC1F31ACC6EB}"/>
              </a:ext>
            </a:extLst>
          </p:cNvPr>
          <p:cNvSpPr txBox="1"/>
          <p:nvPr/>
        </p:nvSpPr>
        <p:spPr>
          <a:xfrm>
            <a:off x="524519" y="5100040"/>
            <a:ext cx="1672593" cy="400110"/>
          </a:xfrm>
          <a:prstGeom prst="rect">
            <a:avLst/>
          </a:prstGeom>
          <a:noFill/>
        </p:spPr>
        <p:txBody>
          <a:bodyPr wrap="square">
            <a:spAutoFit/>
          </a:bodyP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妊娠６週</a:t>
            </a:r>
          </a:p>
        </p:txBody>
      </p:sp>
      <p:sp>
        <p:nvSpPr>
          <p:cNvPr id="11" name="テキスト ボックス 10">
            <a:extLst>
              <a:ext uri="{FF2B5EF4-FFF2-40B4-BE49-F238E27FC236}">
                <a16:creationId xmlns:a16="http://schemas.microsoft.com/office/drawing/2014/main" id="{84BDF73C-8596-CDCB-ED42-2C8092295B8C}"/>
              </a:ext>
            </a:extLst>
          </p:cNvPr>
          <p:cNvSpPr txBox="1"/>
          <p:nvPr/>
        </p:nvSpPr>
        <p:spPr>
          <a:xfrm>
            <a:off x="2383533" y="5100040"/>
            <a:ext cx="1672593" cy="400110"/>
          </a:xfrm>
          <a:prstGeom prst="rect">
            <a:avLst/>
          </a:prstGeom>
          <a:noFill/>
        </p:spPr>
        <p:txBody>
          <a:bodyPr wrap="square">
            <a:spAutoFit/>
          </a:bodyP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妊娠８週</a:t>
            </a:r>
          </a:p>
        </p:txBody>
      </p:sp>
      <p:sp>
        <p:nvSpPr>
          <p:cNvPr id="12" name="テキスト ボックス 11">
            <a:extLst>
              <a:ext uri="{FF2B5EF4-FFF2-40B4-BE49-F238E27FC236}">
                <a16:creationId xmlns:a16="http://schemas.microsoft.com/office/drawing/2014/main" id="{4BCA978F-FBD3-19D7-BC98-C5F243D32F7B}"/>
              </a:ext>
            </a:extLst>
          </p:cNvPr>
          <p:cNvSpPr txBox="1"/>
          <p:nvPr/>
        </p:nvSpPr>
        <p:spPr>
          <a:xfrm>
            <a:off x="4194348" y="5100040"/>
            <a:ext cx="1672593" cy="400110"/>
          </a:xfrm>
          <a:prstGeom prst="rect">
            <a:avLst/>
          </a:prstGeom>
          <a:noFill/>
        </p:spPr>
        <p:txBody>
          <a:bodyPr wrap="square">
            <a:spAutoFit/>
          </a:bodyP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妊娠</a:t>
            </a:r>
            <a:r>
              <a:rPr lang="ja-JP" altLang="en-US" sz="2000" b="1" spc="-700" dirty="0">
                <a:solidFill>
                  <a:schemeClr val="bg1"/>
                </a:solidFill>
                <a:latin typeface="ＭＳ ゴシック" panose="020B0609070205080204" pitchFamily="49" charset="-128"/>
                <a:ea typeface="ＭＳ ゴシック" panose="020B0609070205080204" pitchFamily="49" charset="-128"/>
              </a:rPr>
              <a:t>１</a:t>
            </a:r>
            <a:r>
              <a:rPr lang="ja-JP" altLang="en-US" sz="2000" b="1" dirty="0">
                <a:solidFill>
                  <a:schemeClr val="bg1"/>
                </a:solidFill>
                <a:latin typeface="ＭＳ ゴシック" panose="020B0609070205080204" pitchFamily="49" charset="-128"/>
                <a:ea typeface="ＭＳ ゴシック" panose="020B0609070205080204" pitchFamily="49" charset="-128"/>
              </a:rPr>
              <a:t>２週</a:t>
            </a:r>
          </a:p>
        </p:txBody>
      </p:sp>
      <p:sp>
        <p:nvSpPr>
          <p:cNvPr id="13" name="テキスト ボックス 12">
            <a:extLst>
              <a:ext uri="{FF2B5EF4-FFF2-40B4-BE49-F238E27FC236}">
                <a16:creationId xmlns:a16="http://schemas.microsoft.com/office/drawing/2014/main" id="{30C2868E-07E3-B8D0-205D-B225D4FB986A}"/>
              </a:ext>
            </a:extLst>
          </p:cNvPr>
          <p:cNvSpPr txBox="1"/>
          <p:nvPr/>
        </p:nvSpPr>
        <p:spPr>
          <a:xfrm>
            <a:off x="6482262" y="5100040"/>
            <a:ext cx="1672593" cy="400110"/>
          </a:xfrm>
          <a:prstGeom prst="rect">
            <a:avLst/>
          </a:prstGeom>
          <a:noFill/>
        </p:spPr>
        <p:txBody>
          <a:bodyPr wrap="square">
            <a:spAutoFit/>
          </a:bodyP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妊娠</a:t>
            </a:r>
            <a:r>
              <a:rPr lang="ja-JP" altLang="en-US" sz="2000" b="1" spc="-700" dirty="0">
                <a:solidFill>
                  <a:schemeClr val="bg1"/>
                </a:solidFill>
                <a:latin typeface="ＭＳ ゴシック" panose="020B0609070205080204" pitchFamily="49" charset="-128"/>
                <a:ea typeface="ＭＳ ゴシック" panose="020B0609070205080204" pitchFamily="49" charset="-128"/>
              </a:rPr>
              <a:t>２</a:t>
            </a:r>
            <a:r>
              <a:rPr lang="ja-JP" altLang="en-US" sz="2000" b="1" dirty="0">
                <a:solidFill>
                  <a:schemeClr val="bg1"/>
                </a:solidFill>
                <a:latin typeface="ＭＳ ゴシック" panose="020B0609070205080204" pitchFamily="49" charset="-128"/>
                <a:ea typeface="ＭＳ ゴシック" panose="020B0609070205080204" pitchFamily="49" charset="-128"/>
              </a:rPr>
              <a:t>１週</a:t>
            </a:r>
          </a:p>
        </p:txBody>
      </p:sp>
      <p:sp>
        <p:nvSpPr>
          <p:cNvPr id="33" name="タイトル 1">
            <a:extLst>
              <a:ext uri="{FF2B5EF4-FFF2-40B4-BE49-F238E27FC236}">
                <a16:creationId xmlns:a16="http://schemas.microsoft.com/office/drawing/2014/main" id="{3B3E1EC2-9ED4-54E0-3C9D-08781B6D6900}"/>
              </a:ext>
            </a:extLst>
          </p:cNvPr>
          <p:cNvSpPr txBox="1">
            <a:spLocks/>
          </p:cNvSpPr>
          <p:nvPr/>
        </p:nvSpPr>
        <p:spPr>
          <a:xfrm>
            <a:off x="190434" y="5734290"/>
            <a:ext cx="2051710" cy="307777"/>
          </a:xfrm>
          <a:prstGeom prst="rect">
            <a:avLst/>
          </a:prstGeom>
          <a:noFill/>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５～７ｍｍ</a:t>
            </a:r>
          </a:p>
        </p:txBody>
      </p:sp>
      <p:sp>
        <p:nvSpPr>
          <p:cNvPr id="34" name="タイトル 1">
            <a:extLst>
              <a:ext uri="{FF2B5EF4-FFF2-40B4-BE49-F238E27FC236}">
                <a16:creationId xmlns:a16="http://schemas.microsoft.com/office/drawing/2014/main" id="{B457922C-A3FE-1061-38E0-9A4B59344B4D}"/>
              </a:ext>
            </a:extLst>
          </p:cNvPr>
          <p:cNvSpPr txBox="1">
            <a:spLocks/>
          </p:cNvSpPr>
          <p:nvPr/>
        </p:nvSpPr>
        <p:spPr>
          <a:xfrm>
            <a:off x="2092248" y="5734290"/>
            <a:ext cx="2097306" cy="307777"/>
          </a:xfrm>
          <a:prstGeom prst="rect">
            <a:avLst/>
          </a:prstGeom>
          <a:noFill/>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約１</a:t>
            </a:r>
            <a:r>
              <a:rPr lang="en-US" altLang="ja-JP"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５</a:t>
            </a: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ｃｍ</a:t>
            </a:r>
          </a:p>
        </p:txBody>
      </p:sp>
      <p:sp>
        <p:nvSpPr>
          <p:cNvPr id="35" name="タイトル 1">
            <a:extLst>
              <a:ext uri="{FF2B5EF4-FFF2-40B4-BE49-F238E27FC236}">
                <a16:creationId xmlns:a16="http://schemas.microsoft.com/office/drawing/2014/main" id="{758D5349-C3AA-75EE-7B0B-CBBC41C2D9BB}"/>
              </a:ext>
            </a:extLst>
          </p:cNvPr>
          <p:cNvSpPr txBox="1">
            <a:spLocks/>
          </p:cNvSpPr>
          <p:nvPr/>
        </p:nvSpPr>
        <p:spPr>
          <a:xfrm>
            <a:off x="4127146" y="5734290"/>
            <a:ext cx="1641368" cy="307777"/>
          </a:xfrm>
          <a:prstGeom prst="rect">
            <a:avLst/>
          </a:prstGeom>
          <a:noFill/>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約</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５</a:t>
            </a: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ｃｍ</a:t>
            </a:r>
          </a:p>
        </p:txBody>
      </p:sp>
      <p:sp>
        <p:nvSpPr>
          <p:cNvPr id="36" name="タイトル 1">
            <a:extLst>
              <a:ext uri="{FF2B5EF4-FFF2-40B4-BE49-F238E27FC236}">
                <a16:creationId xmlns:a16="http://schemas.microsoft.com/office/drawing/2014/main" id="{72408691-ED59-DEC5-3344-D9DCCFDFF1C3}"/>
              </a:ext>
            </a:extLst>
          </p:cNvPr>
          <p:cNvSpPr txBox="1">
            <a:spLocks/>
          </p:cNvSpPr>
          <p:nvPr/>
        </p:nvSpPr>
        <p:spPr>
          <a:xfrm>
            <a:off x="6290800" y="5734290"/>
            <a:ext cx="2051710" cy="307777"/>
          </a:xfrm>
          <a:prstGeom prst="rect">
            <a:avLst/>
          </a:prstGeom>
          <a:noFill/>
        </p:spPr>
        <p:txBody>
          <a:bodyPr wrap="squar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2400"/>
              </a:lnSpc>
              <a:defRPr/>
            </a:pP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約</a:t>
            </a:r>
            <a:r>
              <a:rPr lang="ja-JP" altLang="en-US" sz="2000" b="1" spc="-500" dirty="0">
                <a:solidFill>
                  <a:schemeClr val="tx1">
                    <a:lumMod val="75000"/>
                    <a:lumOff val="25000"/>
                  </a:schemeClr>
                </a:solidFill>
                <a:latin typeface="ＭＳ ゴシック" panose="020B0609070205080204" pitchFamily="49" charset="-128"/>
                <a:ea typeface="ＭＳ ゴシック" panose="020B0609070205080204" pitchFamily="49" charset="-128"/>
              </a:rPr>
              <a:t>２５</a:t>
            </a:r>
            <a:r>
              <a:rPr lang="ja-JP" altLang="en-US" sz="2000" b="1" spc="-300" dirty="0">
                <a:solidFill>
                  <a:schemeClr val="tx1">
                    <a:lumMod val="75000"/>
                    <a:lumOff val="25000"/>
                  </a:schemeClr>
                </a:solidFill>
                <a:latin typeface="ＭＳ ゴシック" panose="020B0609070205080204" pitchFamily="49" charset="-128"/>
                <a:ea typeface="ＭＳ ゴシック" panose="020B0609070205080204" pitchFamily="49" charset="-128"/>
              </a:rPr>
              <a:t>ｃｍ</a:t>
            </a:r>
          </a:p>
        </p:txBody>
      </p:sp>
    </p:spTree>
    <p:extLst>
      <p:ext uri="{BB962C8B-B14F-4D97-AF65-F5344CB8AC3E}">
        <p14:creationId xmlns:p14="http://schemas.microsoft.com/office/powerpoint/2010/main" val="1017613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BC21C22F-2BAA-2201-BF62-0B0AA955B35F}"/>
              </a:ext>
            </a:extLst>
          </p:cNvPr>
          <p:cNvSpPr>
            <a:spLocks noGrp="1"/>
          </p:cNvSpPr>
          <p:nvPr>
            <p:ph type="title"/>
          </p:nvPr>
        </p:nvSpPr>
        <p:spPr/>
        <p:txBody>
          <a:bodyPr/>
          <a:lstStyle/>
          <a:p>
            <a:r>
              <a:rPr lang="ja-JP" altLang="en-US" dirty="0"/>
              <a:t>妊婦健診</a:t>
            </a:r>
          </a:p>
        </p:txBody>
      </p:sp>
      <p:pic>
        <p:nvPicPr>
          <p:cNvPr id="17" name="図 16" descr="コンピュータ, テーブル が含まれている画像&#10;&#10;自動的に生成された説明">
            <a:extLst>
              <a:ext uri="{FF2B5EF4-FFF2-40B4-BE49-F238E27FC236}">
                <a16:creationId xmlns:a16="http://schemas.microsoft.com/office/drawing/2014/main" id="{8ABF5D56-19DD-8CC2-7687-4E728BCEF1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754" y="1231492"/>
            <a:ext cx="6044491" cy="5176642"/>
          </a:xfrm>
          <a:prstGeom prst="rect">
            <a:avLst/>
          </a:prstGeom>
        </p:spPr>
      </p:pic>
    </p:spTree>
    <p:extLst>
      <p:ext uri="{BB962C8B-B14F-4D97-AF65-F5344CB8AC3E}">
        <p14:creationId xmlns:p14="http://schemas.microsoft.com/office/powerpoint/2010/main" val="1920215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6310A-87C2-056C-F750-2EEE907E02CE}"/>
              </a:ext>
            </a:extLst>
          </p:cNvPr>
          <p:cNvSpPr>
            <a:spLocks noGrp="1"/>
          </p:cNvSpPr>
          <p:nvPr>
            <p:ph type="title"/>
          </p:nvPr>
        </p:nvSpPr>
        <p:spPr/>
        <p:txBody>
          <a:bodyPr>
            <a:normAutofit/>
          </a:bodyPr>
          <a:lstStyle/>
          <a:p>
            <a:r>
              <a:rPr lang="ja-JP" altLang="en-US" sz="4400" b="1" spc="-500" dirty="0"/>
              <a:t>４</a:t>
            </a:r>
            <a:r>
              <a:rPr lang="en-US" altLang="ja-JP" sz="4400" b="1" dirty="0"/>
              <a:t>Ⅾ</a:t>
            </a:r>
            <a:r>
              <a:rPr kumimoji="1" lang="ja-JP" altLang="en-US" dirty="0"/>
              <a:t>超音波で見た胎児</a:t>
            </a:r>
          </a:p>
        </p:txBody>
      </p:sp>
      <p:sp>
        <p:nvSpPr>
          <p:cNvPr id="5" name="テキスト プレースホルダー 4">
            <a:extLst>
              <a:ext uri="{FF2B5EF4-FFF2-40B4-BE49-F238E27FC236}">
                <a16:creationId xmlns:a16="http://schemas.microsoft.com/office/drawing/2014/main" id="{8D923E4B-17C5-304E-A13E-440E6B61A3C8}"/>
              </a:ext>
            </a:extLst>
          </p:cNvPr>
          <p:cNvSpPr>
            <a:spLocks noGrp="1"/>
          </p:cNvSpPr>
          <p:nvPr>
            <p:ph type="body" sz="quarter" idx="11"/>
          </p:nvPr>
        </p:nvSpPr>
        <p:spPr/>
        <p:txBody>
          <a:bodyPr/>
          <a:lstStyle/>
          <a:p>
            <a:r>
              <a:rPr lang="ja-JP" altLang="en-US" dirty="0"/>
              <a:t>南草津 野村病院より提供</a:t>
            </a:r>
          </a:p>
        </p:txBody>
      </p:sp>
      <p:grpSp>
        <p:nvGrpSpPr>
          <p:cNvPr id="6" name="グループ化 5">
            <a:extLst>
              <a:ext uri="{FF2B5EF4-FFF2-40B4-BE49-F238E27FC236}">
                <a16:creationId xmlns:a16="http://schemas.microsoft.com/office/drawing/2014/main" id="{CDE8316A-509E-A4E7-C71C-621E497667E7}"/>
              </a:ext>
            </a:extLst>
          </p:cNvPr>
          <p:cNvGrpSpPr/>
          <p:nvPr/>
        </p:nvGrpSpPr>
        <p:grpSpPr>
          <a:xfrm>
            <a:off x="1215836" y="1570245"/>
            <a:ext cx="6712327" cy="4446254"/>
            <a:chOff x="1245511" y="1349887"/>
            <a:chExt cx="6712327" cy="4446254"/>
          </a:xfrm>
        </p:grpSpPr>
        <p:sp>
          <p:nvSpPr>
            <p:cNvPr id="7" name="タイトル 1">
              <a:extLst>
                <a:ext uri="{FF2B5EF4-FFF2-40B4-BE49-F238E27FC236}">
                  <a16:creationId xmlns:a16="http://schemas.microsoft.com/office/drawing/2014/main" id="{FCEFB9A1-4815-2130-61D0-2A9EAF4E37A0}"/>
                </a:ext>
              </a:extLst>
            </p:cNvPr>
            <p:cNvSpPr txBox="1">
              <a:spLocks/>
            </p:cNvSpPr>
            <p:nvPr/>
          </p:nvSpPr>
          <p:spPr>
            <a:xfrm>
              <a:off x="2267307" y="5385772"/>
              <a:ext cx="1033936" cy="41036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3200"/>
                </a:lnSpc>
                <a:defRPr/>
              </a:pPr>
              <a:r>
                <a:rPr lang="en-US" altLang="ja-JP" sz="3200" dirty="0">
                  <a:solidFill>
                    <a:schemeClr val="tx1">
                      <a:lumMod val="75000"/>
                      <a:lumOff val="25000"/>
                    </a:schemeClr>
                  </a:solidFill>
                  <a:latin typeface="ＭＳ ゴシック" panose="020B0609070205080204" pitchFamily="49" charset="-128"/>
                  <a:ea typeface="ＭＳ ゴシック" panose="020B0609070205080204" pitchFamily="49" charset="-128"/>
                </a:rPr>
                <a:t>10w6d</a:t>
              </a:r>
              <a:endParaRPr lang="ja-JP" altLang="en-US" sz="32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sp>
          <p:nvSpPr>
            <p:cNvPr id="8" name="タイトル 1">
              <a:extLst>
                <a:ext uri="{FF2B5EF4-FFF2-40B4-BE49-F238E27FC236}">
                  <a16:creationId xmlns:a16="http://schemas.microsoft.com/office/drawing/2014/main" id="{EDA2DD5A-1F05-D17E-F703-6B2445377408}"/>
                </a:ext>
              </a:extLst>
            </p:cNvPr>
            <p:cNvSpPr txBox="1">
              <a:spLocks/>
            </p:cNvSpPr>
            <p:nvPr/>
          </p:nvSpPr>
          <p:spPr>
            <a:xfrm>
              <a:off x="5898170" y="5385772"/>
              <a:ext cx="1033936" cy="410369"/>
            </a:xfrm>
            <a:prstGeom prst="rect">
              <a:avLst/>
            </a:prstGeom>
          </p:spPr>
          <p:txBody>
            <a:bodyPr wrap="none" lIns="0" tIns="0" rIns="0" bIns="0" anchor="ctr" anchorCtr="0">
              <a:spAutoFit/>
            </a:bodyPr>
            <a:lstStyle>
              <a:defPPr>
                <a:defRPr lang="ja-JP"/>
              </a:defPPr>
              <a:lvl1pPr>
                <a:lnSpc>
                  <a:spcPts val="1800"/>
                </a:lnSpc>
                <a:defRPr sz="2400">
                  <a:solidFill>
                    <a:srgbClr val="002060"/>
                  </a:solidFill>
                  <a:latin typeface="HGPｺﾞｼｯｸE" panose="020B0900000000000000" pitchFamily="50" charset="-128"/>
                  <a:ea typeface="HGPｺﾞｼｯｸE" panose="020B0900000000000000" pitchFamily="50" charset="-128"/>
                </a:defRPr>
              </a:lvl1pPr>
            </a:lstStyle>
            <a:p>
              <a:pPr algn="ctr">
                <a:lnSpc>
                  <a:spcPts val="3200"/>
                </a:lnSpc>
                <a:defRPr/>
              </a:pPr>
              <a:r>
                <a:rPr lang="en-US" altLang="ja-JP" sz="3200" dirty="0">
                  <a:solidFill>
                    <a:schemeClr val="tx1">
                      <a:lumMod val="75000"/>
                      <a:lumOff val="25000"/>
                    </a:schemeClr>
                  </a:solidFill>
                  <a:latin typeface="ＭＳ ゴシック" panose="020B0609070205080204" pitchFamily="49" charset="-128"/>
                  <a:ea typeface="ＭＳ ゴシック" panose="020B0609070205080204" pitchFamily="49" charset="-128"/>
                </a:rPr>
                <a:t>26w2d</a:t>
              </a:r>
              <a:endParaRPr lang="ja-JP" altLang="en-US" sz="3200" dirty="0">
                <a:solidFill>
                  <a:schemeClr val="tx1">
                    <a:lumMod val="75000"/>
                    <a:lumOff val="25000"/>
                  </a:schemeClr>
                </a:solidFill>
                <a:latin typeface="ＭＳ ゴシック" panose="020B0609070205080204" pitchFamily="49" charset="-128"/>
                <a:ea typeface="ＭＳ ゴシック" panose="020B0609070205080204" pitchFamily="49" charset="-128"/>
              </a:endParaRPr>
            </a:p>
          </p:txBody>
        </p:sp>
        <p:pic>
          <p:nvPicPr>
            <p:cNvPr id="9" name="図 8">
              <a:extLst>
                <a:ext uri="{FF2B5EF4-FFF2-40B4-BE49-F238E27FC236}">
                  <a16:creationId xmlns:a16="http://schemas.microsoft.com/office/drawing/2014/main" id="{038752D2-2A24-EAD0-5F6D-109FEE2B8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511" y="1349887"/>
              <a:ext cx="3077529" cy="3951201"/>
            </a:xfrm>
            <a:prstGeom prst="rect">
              <a:avLst/>
            </a:prstGeom>
          </p:spPr>
        </p:pic>
        <p:pic>
          <p:nvPicPr>
            <p:cNvPr id="10" name="図 9">
              <a:extLst>
                <a:ext uri="{FF2B5EF4-FFF2-40B4-BE49-F238E27FC236}">
                  <a16:creationId xmlns:a16="http://schemas.microsoft.com/office/drawing/2014/main" id="{8A3C771E-EB40-B66E-FB41-1D4F8AEC3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438" y="1349887"/>
              <a:ext cx="3085400" cy="3951201"/>
            </a:xfrm>
            <a:prstGeom prst="rect">
              <a:avLst/>
            </a:prstGeom>
          </p:spPr>
        </p:pic>
      </p:grpSp>
    </p:spTree>
    <p:extLst>
      <p:ext uri="{BB962C8B-B14F-4D97-AF65-F5344CB8AC3E}">
        <p14:creationId xmlns:p14="http://schemas.microsoft.com/office/powerpoint/2010/main" val="3734190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2BA0B4-9BBA-825A-F101-E62CDF4A45EC}"/>
              </a:ext>
            </a:extLst>
          </p:cNvPr>
          <p:cNvSpPr>
            <a:spLocks noGrp="1"/>
          </p:cNvSpPr>
          <p:nvPr>
            <p:ph type="title"/>
          </p:nvPr>
        </p:nvSpPr>
        <p:spPr/>
        <p:txBody>
          <a:bodyPr/>
          <a:lstStyle/>
          <a:p>
            <a:r>
              <a:rPr kumimoji="1" lang="ja-JP" altLang="en-US" dirty="0"/>
              <a:t>出 産</a:t>
            </a:r>
          </a:p>
        </p:txBody>
      </p:sp>
      <p:pic>
        <p:nvPicPr>
          <p:cNvPr id="4" name="図 3">
            <a:extLst>
              <a:ext uri="{FF2B5EF4-FFF2-40B4-BE49-F238E27FC236}">
                <a16:creationId xmlns:a16="http://schemas.microsoft.com/office/drawing/2014/main" id="{5EFE1F5D-008F-32A0-9B9F-EB0CF5559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388" y="1381083"/>
            <a:ext cx="3060700" cy="2514600"/>
          </a:xfrm>
          <a:prstGeom prst="rect">
            <a:avLst/>
          </a:prstGeom>
        </p:spPr>
      </p:pic>
      <p:pic>
        <p:nvPicPr>
          <p:cNvPr id="6" name="図 5" descr="時計 が含まれている画像&#10;&#10;自動的に生成された説明">
            <a:extLst>
              <a:ext uri="{FF2B5EF4-FFF2-40B4-BE49-F238E27FC236}">
                <a16:creationId xmlns:a16="http://schemas.microsoft.com/office/drawing/2014/main" id="{CD46643B-454E-3349-F70E-42E27A7E1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912" y="2551021"/>
            <a:ext cx="3060700" cy="2527300"/>
          </a:xfrm>
          <a:prstGeom prst="rect">
            <a:avLst/>
          </a:prstGeom>
        </p:spPr>
      </p:pic>
      <p:pic>
        <p:nvPicPr>
          <p:cNvPr id="9" name="図 8">
            <a:extLst>
              <a:ext uri="{FF2B5EF4-FFF2-40B4-BE49-F238E27FC236}">
                <a16:creationId xmlns:a16="http://schemas.microsoft.com/office/drawing/2014/main" id="{92A5EF2A-FB57-92A1-BB3B-7F90C6DF85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4194" y="3895683"/>
            <a:ext cx="3060700" cy="2514600"/>
          </a:xfrm>
          <a:prstGeom prst="rect">
            <a:avLst/>
          </a:prstGeom>
        </p:spPr>
      </p:pic>
    </p:spTree>
    <p:extLst>
      <p:ext uri="{BB962C8B-B14F-4D97-AF65-F5344CB8AC3E}">
        <p14:creationId xmlns:p14="http://schemas.microsoft.com/office/powerpoint/2010/main" val="81959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52D6F5-EEAF-3940-16DD-DBF42BC5E72C}"/>
              </a:ext>
            </a:extLst>
          </p:cNvPr>
          <p:cNvSpPr>
            <a:spLocks noGrp="1"/>
          </p:cNvSpPr>
          <p:nvPr>
            <p:ph type="ctrTitle"/>
          </p:nvPr>
        </p:nvSpPr>
        <p:spPr>
          <a:xfrm>
            <a:off x="685800" y="2214996"/>
            <a:ext cx="7772400" cy="2025510"/>
          </a:xfrm>
        </p:spPr>
        <p:txBody>
          <a:bodyPr/>
          <a:lstStyle/>
          <a:p>
            <a:r>
              <a:rPr lang="ja-JP" altLang="en-US" dirty="0"/>
              <a:t>性交の結果、</a:t>
            </a:r>
            <a:br>
              <a:rPr lang="ja-JP" altLang="en-US" dirty="0"/>
            </a:br>
            <a:r>
              <a:rPr lang="ja-JP" altLang="en-US" dirty="0"/>
              <a:t>何が</a:t>
            </a:r>
            <a:r>
              <a:rPr lang="ja-JP" altLang="en-US" spc="-300" dirty="0"/>
              <a:t>起</a:t>
            </a:r>
            <a:r>
              <a:rPr lang="ja-JP" altLang="en-US" spc="-700" dirty="0"/>
              <a:t>こる？</a:t>
            </a:r>
          </a:p>
        </p:txBody>
      </p:sp>
      <p:pic>
        <p:nvPicPr>
          <p:cNvPr id="11" name="図 10" descr="図形, 円&#10;&#10;自動的に生成された説明">
            <a:extLst>
              <a:ext uri="{FF2B5EF4-FFF2-40B4-BE49-F238E27FC236}">
                <a16:creationId xmlns:a16="http://schemas.microsoft.com/office/drawing/2014/main" id="{49A5725E-E2A9-F400-BAEB-F2185E7A4E9E}"/>
              </a:ext>
            </a:extLst>
          </p:cNvPr>
          <p:cNvPicPr>
            <a:picLocks noChangeAspect="1"/>
          </p:cNvPicPr>
          <p:nvPr/>
        </p:nvPicPr>
        <p:blipFill rotWithShape="1">
          <a:blip r:embed="rId3"/>
          <a:srcRect t="13098" b="9692"/>
          <a:stretch/>
        </p:blipFill>
        <p:spPr>
          <a:xfrm rot="20811500">
            <a:off x="434892" y="338751"/>
            <a:ext cx="2791647" cy="2158574"/>
          </a:xfrm>
          <a:prstGeom prst="rect">
            <a:avLst/>
          </a:prstGeom>
        </p:spPr>
      </p:pic>
      <p:sp>
        <p:nvSpPr>
          <p:cNvPr id="12" name="テキスト ボックス 11">
            <a:extLst>
              <a:ext uri="{FF2B5EF4-FFF2-40B4-BE49-F238E27FC236}">
                <a16:creationId xmlns:a16="http://schemas.microsoft.com/office/drawing/2014/main" id="{E2F9B4F6-5452-332A-C579-624A400D8F75}"/>
              </a:ext>
            </a:extLst>
          </p:cNvPr>
          <p:cNvSpPr txBox="1"/>
          <p:nvPr/>
        </p:nvSpPr>
        <p:spPr>
          <a:xfrm rot="20851434">
            <a:off x="870911" y="746334"/>
            <a:ext cx="1908296" cy="990015"/>
          </a:xfrm>
          <a:prstGeom prst="rect">
            <a:avLst/>
          </a:prstGeom>
          <a:noFill/>
          <a:effectLst>
            <a:outerShdw dist="38100" dir="2700000" algn="tl" rotWithShape="0">
              <a:schemeClr val="accent5">
                <a:lumMod val="75000"/>
                <a:alpha val="40000"/>
              </a:schemeClr>
            </a:outerShdw>
          </a:effectLst>
        </p:spPr>
        <p:txBody>
          <a:bodyPr wrap="square" rtlCol="0">
            <a:spAutoFit/>
          </a:bodyPr>
          <a:lstStyle/>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考えて</a:t>
            </a:r>
            <a:endParaRPr kumimoji="1" lang="en-US" altLang="ja-JP" sz="3600" b="1" spc="-300" dirty="0">
              <a:solidFill>
                <a:schemeClr val="bg1"/>
              </a:solidFill>
              <a:latin typeface="ＭＳ ゴシック" panose="020B0609070205080204" pitchFamily="49" charset="-128"/>
              <a:ea typeface="ＭＳ ゴシック" panose="020B0609070205080204" pitchFamily="49" charset="-128"/>
            </a:endParaRPr>
          </a:p>
          <a:p>
            <a:pPr algn="ctr">
              <a:lnSpc>
                <a:spcPts val="3500"/>
              </a:lnSpc>
            </a:pP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みよ</a:t>
            </a:r>
            <a:r>
              <a:rPr kumimoji="1" lang="ja-JP" altLang="en-US" sz="3600" b="1" spc="-1000" baseline="0" dirty="0">
                <a:solidFill>
                  <a:schemeClr val="bg1"/>
                </a:solidFill>
                <a:latin typeface="ＭＳ ゴシック" panose="020B0609070205080204" pitchFamily="49" charset="-128"/>
                <a:ea typeface="ＭＳ ゴシック" panose="020B0609070205080204" pitchFamily="49" charset="-128"/>
              </a:rPr>
              <a:t>う</a:t>
            </a:r>
            <a:r>
              <a:rPr kumimoji="1" lang="ja-JP" altLang="en-US" sz="3600" b="1" spc="-300" dirty="0">
                <a:solidFill>
                  <a:schemeClr val="bg1"/>
                </a:solidFill>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3997789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17EF026-7F54-2742-3B01-943B222CDE51}"/>
              </a:ext>
            </a:extLst>
          </p:cNvPr>
          <p:cNvSpPr txBox="1">
            <a:spLocks/>
          </p:cNvSpPr>
          <p:nvPr/>
        </p:nvSpPr>
        <p:spPr>
          <a:xfrm>
            <a:off x="920244" y="1317018"/>
            <a:ext cx="7181453" cy="1155124"/>
          </a:xfrm>
          <a:prstGeom prst="rect">
            <a:avLst/>
          </a:prstGeom>
        </p:spPr>
        <p:txBody>
          <a:bodyPr wrap="none" lIns="0" tIns="0" rIns="0" bIns="0"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l">
              <a:lnSpc>
                <a:spcPts val="4800"/>
              </a:lnSpc>
            </a:pPr>
            <a:r>
              <a:rPr lang="ja-JP" altLang="en-US" sz="3600" b="1" dirty="0">
                <a:solidFill>
                  <a:srgbClr val="004F94"/>
                </a:solidFill>
                <a:latin typeface="ＭＳ ゴシック" panose="020B0609070205080204" pitchFamily="49" charset="-128"/>
                <a:ea typeface="ＭＳ ゴシック" panose="020B0609070205080204" pitchFamily="49" charset="-128"/>
              </a:rPr>
              <a:t>女子の皆さん</a:t>
            </a:r>
            <a:r>
              <a:rPr lang="ja-JP" altLang="en-US" sz="3600" b="1" spc="-1500" dirty="0">
                <a:solidFill>
                  <a:srgbClr val="004F94"/>
                </a:solidFill>
                <a:latin typeface="ＭＳ ゴシック" panose="020B0609070205080204" pitchFamily="49" charset="-128"/>
                <a:ea typeface="ＭＳ ゴシック" panose="020B0609070205080204" pitchFamily="49" charset="-128"/>
              </a:rPr>
              <a:t>、</a:t>
            </a:r>
            <a:r>
              <a:rPr lang="ja-JP" altLang="en-US" sz="3600" b="1" dirty="0">
                <a:solidFill>
                  <a:srgbClr val="004F94"/>
                </a:solidFill>
                <a:latin typeface="ＭＳ ゴシック" panose="020B0609070205080204" pitchFamily="49" charset="-128"/>
                <a:ea typeface="ＭＳ ゴシック" panose="020B0609070205080204" pitchFamily="49" charset="-128"/>
              </a:rPr>
              <a:t>もし今</a:t>
            </a:r>
            <a:r>
              <a:rPr lang="ja-JP" altLang="en-US" sz="3600" b="1" spc="-1500" dirty="0">
                <a:solidFill>
                  <a:srgbClr val="004F94"/>
                </a:solidFill>
                <a:latin typeface="ＭＳ ゴシック" panose="020B0609070205080204" pitchFamily="49" charset="-128"/>
                <a:ea typeface="ＭＳ ゴシック" panose="020B0609070205080204" pitchFamily="49" charset="-128"/>
              </a:rPr>
              <a:t>、</a:t>
            </a:r>
            <a:r>
              <a:rPr lang="ja-JP" altLang="en-US" sz="3600" b="1" dirty="0">
                <a:solidFill>
                  <a:srgbClr val="004F94"/>
                </a:solidFill>
                <a:latin typeface="ＭＳ ゴシック" panose="020B0609070205080204" pitchFamily="49" charset="-128"/>
                <a:ea typeface="ＭＳ ゴシック" panose="020B0609070205080204" pitchFamily="49" charset="-128"/>
              </a:rPr>
              <a:t>妊娠したら</a:t>
            </a:r>
            <a:endParaRPr lang="en-US" altLang="ja-JP" sz="3600" b="1" dirty="0">
              <a:solidFill>
                <a:srgbClr val="004F94"/>
              </a:solidFill>
              <a:latin typeface="ＭＳ ゴシック" panose="020B0609070205080204" pitchFamily="49" charset="-128"/>
              <a:ea typeface="ＭＳ ゴシック" panose="020B0609070205080204" pitchFamily="49" charset="-128"/>
            </a:endParaRPr>
          </a:p>
          <a:p>
            <a:pPr algn="l">
              <a:lnSpc>
                <a:spcPts val="4800"/>
              </a:lnSpc>
            </a:pPr>
            <a:r>
              <a:rPr lang="ja-JP" altLang="en-US" sz="3600" b="1" dirty="0">
                <a:solidFill>
                  <a:srgbClr val="004F94"/>
                </a:solidFill>
                <a:latin typeface="ＭＳ ゴシック" panose="020B0609070205080204" pitchFamily="49" charset="-128"/>
                <a:ea typeface="ＭＳ ゴシック" panose="020B0609070205080204" pitchFamily="49" charset="-128"/>
              </a:rPr>
              <a:t>赤ちゃんを産んで育てられますか？</a:t>
            </a:r>
          </a:p>
        </p:txBody>
      </p:sp>
      <p:pic>
        <p:nvPicPr>
          <p:cNvPr id="6" name="図 5">
            <a:extLst>
              <a:ext uri="{FF2B5EF4-FFF2-40B4-BE49-F238E27FC236}">
                <a16:creationId xmlns:a16="http://schemas.microsoft.com/office/drawing/2014/main" id="{FC7D772D-D6F5-CFA3-EF23-0F453C253C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54" y="4385858"/>
            <a:ext cx="1713502" cy="2019744"/>
          </a:xfrm>
          <a:prstGeom prst="rect">
            <a:avLst/>
          </a:prstGeom>
        </p:spPr>
      </p:pic>
      <p:sp>
        <p:nvSpPr>
          <p:cNvPr id="7" name="タイトル 1">
            <a:extLst>
              <a:ext uri="{FF2B5EF4-FFF2-40B4-BE49-F238E27FC236}">
                <a16:creationId xmlns:a16="http://schemas.microsoft.com/office/drawing/2014/main" id="{1AC382C5-36DA-A8F4-BDFD-D3162E4F2654}"/>
              </a:ext>
            </a:extLst>
          </p:cNvPr>
          <p:cNvSpPr txBox="1">
            <a:spLocks/>
          </p:cNvSpPr>
          <p:nvPr/>
        </p:nvSpPr>
        <p:spPr>
          <a:xfrm>
            <a:off x="920244" y="3064691"/>
            <a:ext cx="6822380" cy="1770678"/>
          </a:xfrm>
          <a:prstGeom prst="rect">
            <a:avLst/>
          </a:prstGeom>
        </p:spPr>
        <p:txBody>
          <a:bodyPr wrap="none" lIns="0" tIns="0" rIns="0" bIns="0" anchor="ctr" anchorCtr="0">
            <a:spAutoFit/>
          </a:bodyPr>
          <a:lstStyle>
            <a:defPPr>
              <a:defRPr lang="ja-JP"/>
            </a:defPPr>
            <a:lvl1pPr lvl="0" algn="ctr">
              <a:spcBef>
                <a:spcPct val="0"/>
              </a:spcBef>
              <a:buNone/>
              <a:defRPr sz="5400" b="0" spc="-100" baseline="0">
                <a:solidFill>
                  <a:srgbClr val="9D2D60"/>
                </a:solidFill>
                <a:effectLst>
                  <a:glow rad="88900">
                    <a:schemeClr val="bg1"/>
                  </a:glow>
                </a:effectLst>
                <a:latin typeface="HGPｺﾞｼｯｸE" panose="020B0900000000000000" pitchFamily="50" charset="-128"/>
                <a:ea typeface="HGPｺﾞｼｯｸE" panose="020B0900000000000000" pitchFamily="50" charset="-128"/>
                <a:cs typeface="+mj-cs"/>
              </a:defRPr>
            </a:lvl1pPr>
          </a:lstStyle>
          <a:p>
            <a:pPr algn="l">
              <a:lnSpc>
                <a:spcPts val="4800"/>
              </a:lnSpc>
            </a:pPr>
            <a:r>
              <a:rPr lang="ja-JP" altLang="en-US" sz="3600" b="1" dirty="0">
                <a:solidFill>
                  <a:srgbClr val="004F94"/>
                </a:solidFill>
                <a:latin typeface="ＭＳ ゴシック" panose="020B0609070205080204" pitchFamily="49" charset="-128"/>
                <a:ea typeface="ＭＳ ゴシック" panose="020B0609070205080204" pitchFamily="49" charset="-128"/>
              </a:rPr>
              <a:t>男子の皆さん</a:t>
            </a:r>
            <a:r>
              <a:rPr lang="ja-JP" altLang="en-US" sz="3600" b="1" spc="-1500" dirty="0">
                <a:solidFill>
                  <a:srgbClr val="004F94"/>
                </a:solidFill>
                <a:latin typeface="ＭＳ ゴシック" panose="020B0609070205080204" pitchFamily="49" charset="-128"/>
                <a:ea typeface="ＭＳ ゴシック" panose="020B0609070205080204" pitchFamily="49" charset="-128"/>
              </a:rPr>
              <a:t>、</a:t>
            </a:r>
            <a:r>
              <a:rPr lang="ja-JP" altLang="en-US" sz="3600" b="1" dirty="0">
                <a:solidFill>
                  <a:srgbClr val="004F94"/>
                </a:solidFill>
                <a:latin typeface="ＭＳ ゴシック" panose="020B0609070205080204" pitchFamily="49" charset="-128"/>
                <a:ea typeface="ＭＳ ゴシック" panose="020B0609070205080204" pitchFamily="49" charset="-128"/>
              </a:rPr>
              <a:t>もし今</a:t>
            </a:r>
            <a:r>
              <a:rPr lang="ja-JP" altLang="en-US" sz="3600" b="1" spc="-1500" dirty="0">
                <a:solidFill>
                  <a:srgbClr val="004F94"/>
                </a:solidFill>
                <a:latin typeface="ＭＳ ゴシック" panose="020B0609070205080204" pitchFamily="49" charset="-128"/>
                <a:ea typeface="ＭＳ ゴシック" panose="020B0609070205080204" pitchFamily="49" charset="-128"/>
              </a:rPr>
              <a:t>、</a:t>
            </a:r>
            <a:r>
              <a:rPr lang="ja-JP" altLang="en-US" sz="3600" b="1" dirty="0">
                <a:solidFill>
                  <a:srgbClr val="004F94"/>
                </a:solidFill>
                <a:latin typeface="ＭＳ ゴシック" panose="020B0609070205080204" pitchFamily="49" charset="-128"/>
                <a:ea typeface="ＭＳ ゴシック" panose="020B0609070205080204" pitchFamily="49" charset="-128"/>
              </a:rPr>
              <a:t>彼女を妊娠</a:t>
            </a:r>
            <a:br>
              <a:rPr lang="en-US" altLang="ja-JP" sz="3600" b="1" dirty="0">
                <a:solidFill>
                  <a:srgbClr val="004F94"/>
                </a:solidFill>
                <a:latin typeface="ＭＳ ゴシック" panose="020B0609070205080204" pitchFamily="49" charset="-128"/>
                <a:ea typeface="ＭＳ ゴシック" panose="020B0609070205080204" pitchFamily="49" charset="-128"/>
              </a:rPr>
            </a:br>
            <a:r>
              <a:rPr lang="ja-JP" altLang="en-US" sz="3600" b="1" dirty="0">
                <a:solidFill>
                  <a:srgbClr val="004F94"/>
                </a:solidFill>
                <a:latin typeface="ＭＳ ゴシック" panose="020B0609070205080204" pitchFamily="49" charset="-128"/>
                <a:ea typeface="ＭＳ ゴシック" panose="020B0609070205080204" pitchFamily="49" charset="-128"/>
              </a:rPr>
              <a:t>させたら産んでもらって一緒に</a:t>
            </a:r>
            <a:br>
              <a:rPr lang="en-US" altLang="ja-JP" sz="3600" b="1" dirty="0">
                <a:solidFill>
                  <a:srgbClr val="004F94"/>
                </a:solidFill>
                <a:latin typeface="ＭＳ ゴシック" panose="020B0609070205080204" pitchFamily="49" charset="-128"/>
                <a:ea typeface="ＭＳ ゴシック" panose="020B0609070205080204" pitchFamily="49" charset="-128"/>
              </a:rPr>
            </a:br>
            <a:r>
              <a:rPr lang="ja-JP" altLang="en-US" sz="3600" b="1" dirty="0">
                <a:solidFill>
                  <a:srgbClr val="004F94"/>
                </a:solidFill>
                <a:latin typeface="ＭＳ ゴシック" panose="020B0609070205080204" pitchFamily="49" charset="-128"/>
                <a:ea typeface="ＭＳ ゴシック" panose="020B0609070205080204" pitchFamily="49" charset="-128"/>
              </a:rPr>
              <a:t>育てていけますか？</a:t>
            </a:r>
          </a:p>
        </p:txBody>
      </p:sp>
    </p:spTree>
    <p:extLst>
      <p:ext uri="{BB962C8B-B14F-4D97-AF65-F5344CB8AC3E}">
        <p14:creationId xmlns:p14="http://schemas.microsoft.com/office/powerpoint/2010/main" val="1295637287"/>
      </p:ext>
    </p:extLst>
  </p:cSld>
  <p:clrMapOvr>
    <a:masterClrMapping/>
  </p:clrMapOvr>
</p:sld>
</file>

<file path=ppt/theme/theme1.xml><?xml version="1.0" encoding="utf-8"?>
<a:theme xmlns:a="http://schemas.openxmlformats.org/drawingml/2006/main" name="ベース_マスター">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中学生のきみたちへ">
      <a:majorFont>
        <a:latin typeface="游ゴシック Medium"/>
        <a:ea typeface="游ゴシック Medium"/>
        <a:cs typeface=""/>
      </a:majorFont>
      <a:minorFont>
        <a:latin typeface="游ゴシック Medium"/>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1323</TotalTime>
  <Words>2708</Words>
  <Application>Microsoft Office PowerPoint</Application>
  <PresentationFormat>画面に合わせる (4:3)</PresentationFormat>
  <Paragraphs>1206</Paragraphs>
  <Slides>20</Slides>
  <Notes>20</Notes>
  <HiddenSlides>0</HiddenSlides>
  <MMClips>0</MMClips>
  <ScaleCrop>false</ScaleCrop>
  <HeadingPairs>
    <vt:vector size="6" baseType="variant">
      <vt:variant>
        <vt:lpstr>使用されているフォント</vt:lpstr>
      </vt:variant>
      <vt:variant>
        <vt:i4>8</vt:i4>
      </vt:variant>
      <vt:variant>
        <vt:lpstr>テーマ</vt:lpstr>
      </vt:variant>
      <vt:variant>
        <vt:i4>3</vt:i4>
      </vt:variant>
      <vt:variant>
        <vt:lpstr>スライド タイトル</vt:lpstr>
      </vt:variant>
      <vt:variant>
        <vt:i4>20</vt:i4>
      </vt:variant>
    </vt:vector>
  </HeadingPairs>
  <TitlesOfParts>
    <vt:vector size="31" baseType="lpstr">
      <vt:lpstr>HGPｺﾞｼｯｸE</vt:lpstr>
      <vt:lpstr>HGｺﾞｼｯｸE</vt:lpstr>
      <vt:lpstr>ＭＳ ゴシック</vt:lpstr>
      <vt:lpstr>Yu Gothic</vt:lpstr>
      <vt:lpstr>游ゴシック Medium</vt:lpstr>
      <vt:lpstr>Arial</vt:lpstr>
      <vt:lpstr>Franklin Gothic Book</vt:lpstr>
      <vt:lpstr>Wingdings</vt:lpstr>
      <vt:lpstr>ベース_マスター</vt:lpstr>
      <vt:lpstr>デザインの設定</vt:lpstr>
      <vt:lpstr>1_デザインの設定</vt:lpstr>
      <vt:lpstr>思春期って何だろう？性って何だろう？</vt:lpstr>
      <vt:lpstr>PowerPoint プレゼンテーション</vt:lpstr>
      <vt:lpstr>PowerPoint プレゼンテーション</vt:lpstr>
      <vt:lpstr>妊娠と出産</vt:lpstr>
      <vt:lpstr>PowerPoint プレゼンテーション</vt:lpstr>
      <vt:lpstr>PowerPoint プレゼンテーション</vt:lpstr>
      <vt:lpstr>性 交</vt:lpstr>
      <vt:lpstr>妊娠のしくみ</vt:lpstr>
      <vt:lpstr>卵子と精子</vt:lpstr>
      <vt:lpstr>受精卵の様子</vt:lpstr>
      <vt:lpstr>基礎体温と排卵</vt:lpstr>
      <vt:lpstr>妊娠の判定</vt:lpstr>
      <vt:lpstr>妊娠週数と出産予定日</vt:lpstr>
      <vt:lpstr>妊娠中の女性のからだ</vt:lpstr>
      <vt:lpstr>胎児の発育</vt:lpstr>
      <vt:lpstr>妊婦健診</vt:lpstr>
      <vt:lpstr>４Ⅾ超音波で見た胎児</vt:lpstr>
      <vt:lpstr>出 産</vt:lpstr>
      <vt:lpstr>性交の結果、 何が起こる？</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小泉 亜由子</dc:creator>
  <cp:lastModifiedBy>ATSUKO FUKUMOTO</cp:lastModifiedBy>
  <cp:revision>292</cp:revision>
  <cp:lastPrinted>2024-04-22T08:16:33Z</cp:lastPrinted>
  <dcterms:created xsi:type="dcterms:W3CDTF">2023-12-11T08:06:40Z</dcterms:created>
  <dcterms:modified xsi:type="dcterms:W3CDTF">2024-06-03T02:56:46Z</dcterms:modified>
</cp:coreProperties>
</file>