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79" r:id="rId3"/>
  </p:sldMasterIdLst>
  <p:notesMasterIdLst>
    <p:notesMasterId r:id="rId26"/>
  </p:notesMasterIdLst>
  <p:handoutMasterIdLst>
    <p:handoutMasterId r:id="rId27"/>
  </p:handoutMasterIdLst>
  <p:sldIdLst>
    <p:sldId id="263" r:id="rId4"/>
    <p:sldId id="259" r:id="rId5"/>
    <p:sldId id="264" r:id="rId6"/>
    <p:sldId id="256" r:id="rId7"/>
    <p:sldId id="282" r:id="rId8"/>
    <p:sldId id="284" r:id="rId9"/>
    <p:sldId id="285" r:id="rId10"/>
    <p:sldId id="286" r:id="rId11"/>
    <p:sldId id="287" r:id="rId12"/>
    <p:sldId id="288" r:id="rId13"/>
    <p:sldId id="289" r:id="rId14"/>
    <p:sldId id="290" r:id="rId15"/>
    <p:sldId id="757" r:id="rId16"/>
    <p:sldId id="291" r:id="rId17"/>
    <p:sldId id="292" r:id="rId18"/>
    <p:sldId id="293" r:id="rId19"/>
    <p:sldId id="296" r:id="rId20"/>
    <p:sldId id="298" r:id="rId21"/>
    <p:sldId id="303" r:id="rId22"/>
    <p:sldId id="306" r:id="rId23"/>
    <p:sldId id="307" r:id="rId24"/>
    <p:sldId id="281" r:id="rId25"/>
  </p:sldIdLst>
  <p:sldSz cx="9144000" cy="6858000" type="screen4x3"/>
  <p:notesSz cx="7102475"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9192"/>
    <a:srgbClr val="E6E6E6"/>
    <a:srgbClr val="BF7AB1"/>
    <a:srgbClr val="FFFF99"/>
    <a:srgbClr val="00AFEC"/>
    <a:srgbClr val="0996FF"/>
    <a:srgbClr val="0070C0"/>
    <a:srgbClr val="29C7FF"/>
    <a:srgbClr val="F75353"/>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80" autoAdjust="0"/>
    <p:restoredTop sz="58172" autoAdjust="0"/>
  </p:normalViewPr>
  <p:slideViewPr>
    <p:cSldViewPr snapToGrid="0">
      <p:cViewPr varScale="1">
        <p:scale>
          <a:sx n="54" d="100"/>
          <a:sy n="54" d="100"/>
        </p:scale>
        <p:origin x="1164" y="78"/>
      </p:cViewPr>
      <p:guideLst/>
    </p:cSldViewPr>
  </p:slideViewPr>
  <p:notesTextViewPr>
    <p:cViewPr>
      <p:scale>
        <a:sx n="75" d="100"/>
        <a:sy n="75" d="100"/>
      </p:scale>
      <p:origin x="0" y="0"/>
    </p:cViewPr>
  </p:notesTextViewPr>
  <p:sorterViewPr>
    <p:cViewPr>
      <p:scale>
        <a:sx n="80" d="100"/>
        <a:sy n="80" d="100"/>
      </p:scale>
      <p:origin x="0" y="0"/>
    </p:cViewPr>
  </p:sorterViewPr>
  <p:notesViewPr>
    <p:cSldViewPr snapToGrid="0">
      <p:cViewPr varScale="1">
        <p:scale>
          <a:sx n="83" d="100"/>
          <a:sy n="83" d="100"/>
        </p:scale>
        <p:origin x="26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sign\Desktop\&#26481;2401_0191_ppt&#12473;&#12521;&#12452;&#12489;&#32232;&#38598;\&#26481;2401_0191_&#20316;&#26989;&#29992;\Link_&#12473;&#12521;&#12452;&#12489;1&#12363;&#12425;8\&#20316;&#25104;&#29992;&#20803;&#12487;&#12540;&#12479;\&#20316;&#25104;&#29992;_&#12456;&#12463;&#12475;&#12523;&#22259;\&#9318;&#23376;&#23470;&#38968;&#12364;&#12435;\7_10_&#26085;&#26412;&#12399;&#12289;&#23376;&#23470;&#38968;&#12364;&#12435;&#12398;&#23450;&#26399;&#26908;&#35386;&#21463;&#35386;&#29575;&#12364;&#12392;&#12390;&#12418;&#20302;&#12356;&#29366;&#27841;&#12391;&#1237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sign\Desktop\&#26481;2401_0191_ppt&#12473;&#12521;&#12452;&#12489;&#32232;&#38598;\&#26481;2401_0191_&#20316;&#26989;&#29992;\Link_&#12473;&#12521;&#12452;&#12489;1&#12363;&#12425;8\&#20316;&#25104;&#29992;&#20803;&#12487;&#12540;&#12479;\&#20316;&#25104;&#29992;_&#12456;&#12463;&#12475;&#12523;&#22259;\&#9318;&#23376;&#23470;&#38968;&#12364;&#12435;\7_28_HPV&#12527;&#12463;&#12481;&#12531;&#12392;&#23376;&#23470;&#38968;&#12364;&#12435;&#12398;&#30330;&#29983;.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A3BCE2"/>
            </a:solidFill>
            <a:ln>
              <a:noFill/>
            </a:ln>
            <a:effectLst/>
          </c:spPr>
          <c:invertIfNegative val="0"/>
          <c:dPt>
            <c:idx val="5"/>
            <c:invertIfNegative val="0"/>
            <c:bubble3D val="0"/>
            <c:spPr>
              <a:solidFill>
                <a:srgbClr val="F09191"/>
              </a:solidFill>
              <a:ln>
                <a:noFill/>
              </a:ln>
              <a:effectLst/>
            </c:spPr>
            <c:extLst>
              <c:ext xmlns:c16="http://schemas.microsoft.com/office/drawing/2014/chart" uri="{C3380CC4-5D6E-409C-BE32-E72D297353CC}">
                <c16:uniqueId val="{00000001-55E3-4892-ADDD-CC6DCF12F74A}"/>
              </c:ext>
            </c:extLst>
          </c:dPt>
          <c:cat>
            <c:numRef>
              <c:f>Sheet1!$L$13:$L$18</c:f>
              <c:numCache>
                <c:formatCode>General</c:formatCode>
                <c:ptCount val="6"/>
              </c:numCache>
            </c:numRef>
          </c:cat>
          <c:val>
            <c:numRef>
              <c:f>Sheet1!$M$13:$M$18</c:f>
              <c:numCache>
                <c:formatCode>General</c:formatCode>
                <c:ptCount val="6"/>
                <c:pt idx="0">
                  <c:v>77.900000000000006</c:v>
                </c:pt>
                <c:pt idx="1">
                  <c:v>76.3</c:v>
                </c:pt>
                <c:pt idx="2">
                  <c:v>74.400000000000006</c:v>
                </c:pt>
                <c:pt idx="3">
                  <c:v>74</c:v>
                </c:pt>
                <c:pt idx="4">
                  <c:v>72.599999999999994</c:v>
                </c:pt>
                <c:pt idx="5">
                  <c:v>43.7</c:v>
                </c:pt>
              </c:numCache>
            </c:numRef>
          </c:val>
          <c:extLst>
            <c:ext xmlns:c16="http://schemas.microsoft.com/office/drawing/2014/chart" uri="{C3380CC4-5D6E-409C-BE32-E72D297353CC}">
              <c16:uniqueId val="{00000002-55E3-4892-ADDD-CC6DCF12F74A}"/>
            </c:ext>
          </c:extLst>
        </c:ser>
        <c:dLbls>
          <c:showLegendKey val="0"/>
          <c:showVal val="0"/>
          <c:showCatName val="0"/>
          <c:showSerName val="0"/>
          <c:showPercent val="0"/>
          <c:showBubbleSize val="0"/>
        </c:dLbls>
        <c:gapWidth val="70"/>
        <c:overlap val="-27"/>
        <c:axId val="2043392703"/>
        <c:axId val="2042905167"/>
      </c:barChart>
      <c:catAx>
        <c:axId val="204339270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Yu Gothic Medium" panose="020B0400000000000000" pitchFamily="34" charset="-128"/>
                <a:ea typeface="Yu Gothic Medium" panose="020B0400000000000000" pitchFamily="34" charset="-128"/>
                <a:cs typeface="+mn-cs"/>
              </a:defRPr>
            </a:pPr>
            <a:endParaRPr lang="ja-JP"/>
          </a:p>
        </c:txPr>
        <c:crossAx val="2042905167"/>
        <c:crosses val="autoZero"/>
        <c:auto val="1"/>
        <c:lblAlgn val="ctr"/>
        <c:lblOffset val="100"/>
        <c:noMultiLvlLbl val="0"/>
      </c:catAx>
      <c:valAx>
        <c:axId val="2042905167"/>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20433927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D5A9CD"/>
              </a:solidFill>
              <a:ln>
                <a:noFill/>
              </a:ln>
              <a:effectLst/>
            </c:spPr>
            <c:extLst>
              <c:ext xmlns:c16="http://schemas.microsoft.com/office/drawing/2014/chart" uri="{C3380CC4-5D6E-409C-BE32-E72D297353CC}">
                <c16:uniqueId val="{00000001-292B-44D6-A5D9-4ED542D55D4E}"/>
              </c:ext>
            </c:extLst>
          </c:dPt>
          <c:dPt>
            <c:idx val="1"/>
            <c:invertIfNegative val="0"/>
            <c:bubble3D val="0"/>
            <c:spPr>
              <a:solidFill>
                <a:srgbClr val="88C9A1"/>
              </a:solidFill>
              <a:ln>
                <a:noFill/>
              </a:ln>
              <a:effectLst/>
            </c:spPr>
            <c:extLst>
              <c:ext xmlns:c16="http://schemas.microsoft.com/office/drawing/2014/chart" uri="{C3380CC4-5D6E-409C-BE32-E72D297353CC}">
                <c16:uniqueId val="{00000003-292B-44D6-A5D9-4ED542D55D4E}"/>
              </c:ext>
            </c:extLst>
          </c:dPt>
          <c:dPt>
            <c:idx val="2"/>
            <c:invertIfNegative val="0"/>
            <c:bubble3D val="0"/>
            <c:spPr>
              <a:solidFill>
                <a:srgbClr val="F5BA1A"/>
              </a:solidFill>
              <a:ln>
                <a:noFill/>
              </a:ln>
              <a:effectLst/>
            </c:spPr>
            <c:extLst>
              <c:ext xmlns:c16="http://schemas.microsoft.com/office/drawing/2014/chart" uri="{C3380CC4-5D6E-409C-BE32-E72D297353CC}">
                <c16:uniqueId val="{00000005-292B-44D6-A5D9-4ED542D55D4E}"/>
              </c:ext>
            </c:extLst>
          </c:dPt>
          <c:dPt>
            <c:idx val="3"/>
            <c:invertIfNegative val="0"/>
            <c:bubble3D val="0"/>
            <c:spPr>
              <a:solidFill>
                <a:srgbClr val="7ECEF4"/>
              </a:solidFill>
              <a:ln>
                <a:noFill/>
              </a:ln>
              <a:effectLst/>
            </c:spPr>
            <c:extLst>
              <c:ext xmlns:c16="http://schemas.microsoft.com/office/drawing/2014/chart" uri="{C3380CC4-5D6E-409C-BE32-E72D297353CC}">
                <c16:uniqueId val="{00000007-292B-44D6-A5D9-4ED542D55D4E}"/>
              </c:ext>
            </c:extLst>
          </c:dPt>
          <c:val>
            <c:numRef>
              <c:f>Sheet1!$M$12:$M$15</c:f>
              <c:numCache>
                <c:formatCode>General</c:formatCode>
                <c:ptCount val="4"/>
                <c:pt idx="0">
                  <c:v>1</c:v>
                </c:pt>
                <c:pt idx="1">
                  <c:v>0.37</c:v>
                </c:pt>
                <c:pt idx="2">
                  <c:v>0.12</c:v>
                </c:pt>
                <c:pt idx="3">
                  <c:v>0.47</c:v>
                </c:pt>
              </c:numCache>
            </c:numRef>
          </c:val>
          <c:extLst>
            <c:ext xmlns:c16="http://schemas.microsoft.com/office/drawing/2014/chart" uri="{C3380CC4-5D6E-409C-BE32-E72D297353CC}">
              <c16:uniqueId val="{00000008-292B-44D6-A5D9-4ED542D55D4E}"/>
            </c:ext>
          </c:extLst>
        </c:ser>
        <c:dLbls>
          <c:showLegendKey val="0"/>
          <c:showVal val="0"/>
          <c:showCatName val="0"/>
          <c:showSerName val="0"/>
          <c:showPercent val="0"/>
          <c:showBubbleSize val="0"/>
        </c:dLbls>
        <c:gapWidth val="80"/>
        <c:overlap val="-27"/>
        <c:axId val="734860432"/>
        <c:axId val="1278654592"/>
      </c:barChart>
      <c:catAx>
        <c:axId val="734860432"/>
        <c:scaling>
          <c:orientation val="minMax"/>
        </c:scaling>
        <c:delete val="1"/>
        <c:axPos val="b"/>
        <c:majorTickMark val="none"/>
        <c:minorTickMark val="none"/>
        <c:tickLblPos val="nextTo"/>
        <c:crossAx val="1278654592"/>
        <c:crosses val="autoZero"/>
        <c:auto val="1"/>
        <c:lblAlgn val="ctr"/>
        <c:lblOffset val="100"/>
        <c:noMultiLvlLbl val="0"/>
      </c:catAx>
      <c:valAx>
        <c:axId val="127865459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ＭＳ ゴシック" panose="020B0609070205080204" pitchFamily="49" charset="-128"/>
                <a:ea typeface="ＭＳ ゴシック" panose="020B0609070205080204" pitchFamily="49" charset="-128"/>
                <a:cs typeface="+mn-cs"/>
              </a:defRPr>
            </a:pPr>
            <a:endParaRPr lang="ja-JP"/>
          </a:p>
        </c:txPr>
        <c:crossAx val="73486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3092" y="0"/>
            <a:ext cx="3077739" cy="513508"/>
          </a:xfrm>
          <a:prstGeom prst="rect">
            <a:avLst/>
          </a:prstGeom>
        </p:spPr>
        <p:txBody>
          <a:bodyPr vert="horz" lIns="99066" tIns="49533" rIns="99066" bIns="49533" rtlCol="0"/>
          <a:lstStyle>
            <a:lvl1pPr algn="r">
              <a:defRPr sz="1300"/>
            </a:lvl1pPr>
          </a:lstStyle>
          <a:p>
            <a:endParaRPr kumimoji="1" lang="ja-JP" altLang="en-US"/>
          </a:p>
        </p:txBody>
      </p:sp>
      <p:sp>
        <p:nvSpPr>
          <p:cNvPr id="4" name="フッター プレースホルダー 3"/>
          <p:cNvSpPr>
            <a:spLocks noGrp="1"/>
          </p:cNvSpPr>
          <p:nvPr>
            <p:ph type="ftr" sz="quarter" idx="2"/>
          </p:nvPr>
        </p:nvSpPr>
        <p:spPr>
          <a:xfrm>
            <a:off x="0" y="9721107"/>
            <a:ext cx="3077739" cy="513507"/>
          </a:xfrm>
          <a:prstGeom prst="rect">
            <a:avLst/>
          </a:prstGeom>
        </p:spPr>
        <p:txBody>
          <a:bodyPr vert="horz" lIns="99066" tIns="49533" rIns="99066" bIns="49533"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3092" y="9721107"/>
            <a:ext cx="3077739" cy="513507"/>
          </a:xfrm>
          <a:prstGeom prst="rect">
            <a:avLst/>
          </a:prstGeom>
        </p:spPr>
        <p:txBody>
          <a:bodyPr vert="horz" lIns="99066" tIns="49533" rIns="99066" bIns="49533" rtlCol="0" anchor="b"/>
          <a:lstStyle>
            <a:lvl1pPr algn="r">
              <a:defRPr sz="1300"/>
            </a:lvl1pPr>
          </a:lstStyle>
          <a:p>
            <a:fld id="{C6A2513F-0D15-DE48-9E3F-37045342F152}" type="slidenum">
              <a:rPr kumimoji="1" lang="ja-JP" altLang="en-US" smtClean="0"/>
              <a:t>‹#›</a:t>
            </a:fld>
            <a:endParaRPr kumimoji="1" lang="ja-JP" altLang="en-US"/>
          </a:p>
        </p:txBody>
      </p:sp>
    </p:spTree>
    <p:extLst>
      <p:ext uri="{BB962C8B-B14F-4D97-AF65-F5344CB8AC3E}">
        <p14:creationId xmlns:p14="http://schemas.microsoft.com/office/powerpoint/2010/main" val="191785567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3" name="日付プレースホルダー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3750" cy="3454400"/>
          </a:xfrm>
          <a:prstGeom prst="rect">
            <a:avLst/>
          </a:prstGeom>
          <a:noFill/>
          <a:ln w="12700">
            <a:solidFill>
              <a:prstClr val="black"/>
            </a:solidFill>
          </a:ln>
        </p:spPr>
        <p:txBody>
          <a:bodyPr vert="horz" lIns="99066" tIns="49533" rIns="99066" bIns="49533" rtlCol="0" anchor="ctr"/>
          <a:lstStyle/>
          <a:p>
            <a:endParaRPr lang="ja-JP" altLang="en-US"/>
          </a:p>
        </p:txBody>
      </p:sp>
      <p:sp>
        <p:nvSpPr>
          <p:cNvPr id="5" name="ノート プレースホルダー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7" name="スライド番号プレースホルダー 6"/>
          <p:cNvSpPr>
            <a:spLocks noGrp="1"/>
          </p:cNvSpPr>
          <p:nvPr>
            <p:ph type="sldNum" sz="quarter" idx="5"/>
          </p:nvPr>
        </p:nvSpPr>
        <p:spPr>
          <a:xfrm>
            <a:off x="3867849" y="9721107"/>
            <a:ext cx="3077739" cy="513507"/>
          </a:xfrm>
          <a:prstGeom prst="rect">
            <a:avLst/>
          </a:prstGeom>
        </p:spPr>
        <p:txBody>
          <a:bodyPr vert="horz" lIns="99066" tIns="49533" rIns="99066" bIns="49533" rtlCol="0" anchor="b"/>
          <a:lstStyle>
            <a:lvl1pPr algn="r">
              <a:defRPr sz="1300">
                <a:latin typeface="ＭＳ ゴシック" panose="020B0609070205080204" pitchFamily="49" charset="-128"/>
                <a:ea typeface="ＭＳ ゴシック" panose="020B0609070205080204" pitchFamily="49" charset="-128"/>
              </a:defRPr>
            </a:lvl1pPr>
          </a:lstStyle>
          <a:p>
            <a:fld id="{D0944288-A7DE-F646-AEDB-2B7F76E543B3}" type="slidenum">
              <a:rPr kumimoji="1" lang="ja-JP" altLang="en-US" smtClean="0"/>
              <a:pPr/>
              <a:t>‹#›</a:t>
            </a:fld>
            <a:endParaRPr kumimoji="1" lang="ja-JP" altLang="en-US"/>
          </a:p>
        </p:txBody>
      </p:sp>
    </p:spTree>
    <p:extLst>
      <p:ext uri="{BB962C8B-B14F-4D97-AF65-F5344CB8AC3E}">
        <p14:creationId xmlns:p14="http://schemas.microsoft.com/office/powerpoint/2010/main" val="168939116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1pPr>
    <a:lvl2pPr marL="45720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2pPr>
    <a:lvl3pPr marL="91440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3pPr>
    <a:lvl4pPr marL="137160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4pPr>
    <a:lvl5pPr marL="1828800" algn="l"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t>【</a:t>
            </a:r>
            <a:r>
              <a:rPr lang="ja-JP" altLang="en-US" sz="1200" dirty="0"/>
              <a:t>中学生対象説明</a:t>
            </a:r>
            <a:r>
              <a:rPr lang="en-US" altLang="ja-JP" sz="1200" dirty="0"/>
              <a:t>】</a:t>
            </a:r>
          </a:p>
          <a:p>
            <a:r>
              <a:rPr lang="ja-JP" altLang="en-US" sz="1200" dirty="0"/>
              <a:t>思春期とは、いつのことかご存知でしょうか？今、皆さんはまさに思春期を生きています。小学校の低学年の頃とは違い、外見や内面だけでなく、からだのしくみそのものも成長する時期です。生まれたときの赤ちゃんの外性器の様子で男の子、女の子と判断しますが、この生まれたときの性別を生物学的性と呼びます。まず、この性別の違い、自分のからだのしくみをこれから学んでゆきましょう。</a:t>
            </a:r>
          </a:p>
          <a:p>
            <a:endParaRPr lang="ja-JP" altLang="en-US"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1</a:t>
            </a:fld>
            <a:endParaRPr kumimoji="1" lang="ja-JP" altLang="en-US"/>
          </a:p>
        </p:txBody>
      </p:sp>
      <p:sp>
        <p:nvSpPr>
          <p:cNvPr id="5" name="日付プレースホルダー 4">
            <a:extLst>
              <a:ext uri="{FF2B5EF4-FFF2-40B4-BE49-F238E27FC236}">
                <a16:creationId xmlns:a16="http://schemas.microsoft.com/office/drawing/2014/main" id="{6C62E9A9-E4FC-CDC1-44EC-F6B5DBF2D272}"/>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630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t>【</a:t>
            </a:r>
            <a:r>
              <a:rPr lang="ja-JP" altLang="en-US" sz="1200" dirty="0"/>
              <a:t>中学生対象説明</a:t>
            </a:r>
            <a:r>
              <a:rPr lang="en-US" altLang="ja-JP" sz="1200" dirty="0"/>
              <a:t>】</a:t>
            </a:r>
          </a:p>
          <a:p>
            <a:r>
              <a:rPr lang="ja-JP" altLang="en-US" sz="1200" dirty="0"/>
              <a:t>日本産婦人科医会 女性保健部では、中学生高校生向けの性教育スライドを作成しています。</a:t>
            </a:r>
          </a:p>
          <a:p>
            <a:pPr marL="185749" indent="-185749">
              <a:buFont typeface="Arial" panose="020B0604020202020204" pitchFamily="34" charset="0"/>
              <a:buChar char="•"/>
            </a:pPr>
            <a:r>
              <a:rPr lang="ja-JP" altLang="en-US" sz="1200" dirty="0"/>
              <a:t>中学生高校生向けにわかりやすく作成したものであって、医療水準を示したものではありません。</a:t>
            </a:r>
          </a:p>
          <a:p>
            <a:pPr marL="185749" indent="-185749">
              <a:buFont typeface="Arial" panose="020B0604020202020204" pitchFamily="34" charset="0"/>
              <a:buChar char="•"/>
            </a:pPr>
            <a:r>
              <a:rPr lang="ja-JP" altLang="en-US" sz="1200" dirty="0"/>
              <a:t>目的別に指導しやすいように、削除・追加してご活用ください。</a:t>
            </a:r>
          </a:p>
          <a:p>
            <a:pPr marL="185749" indent="-185749">
              <a:buFont typeface="Arial" panose="020B0604020202020204" pitchFamily="34" charset="0"/>
              <a:buChar char="•"/>
            </a:pPr>
            <a:r>
              <a:rPr lang="ja-JP" altLang="en-US" sz="1200" dirty="0"/>
              <a:t>使用する際には、必ず</a:t>
            </a:r>
            <a:r>
              <a:rPr lang="en-US" altLang="ja-JP" sz="1200" dirty="0"/>
              <a:t>『</a:t>
            </a:r>
            <a:r>
              <a:rPr lang="ja-JP" altLang="en-US" sz="1200" dirty="0"/>
              <a:t>日本産婦人科医会「思春期ってなんだろう？性ってなんだろう？</a:t>
            </a:r>
            <a:r>
              <a:rPr lang="en-US" altLang="ja-JP" sz="1200" dirty="0"/>
              <a:t>2024</a:t>
            </a:r>
            <a:r>
              <a:rPr lang="ja-JP" altLang="en-US" sz="1200" dirty="0"/>
              <a:t>年度改訂版」</a:t>
            </a:r>
            <a:r>
              <a:rPr lang="en-US" altLang="ja-JP" sz="1200" dirty="0"/>
              <a:t>』</a:t>
            </a:r>
            <a:r>
              <a:rPr lang="ja-JP" altLang="en-US" sz="1200" dirty="0"/>
              <a:t>よりの出典をご記載いただきますようお願い申し上げます。</a:t>
            </a:r>
          </a:p>
          <a:p>
            <a:pPr marL="185749" indent="-185749">
              <a:buFont typeface="Arial" panose="020B0604020202020204" pitchFamily="34" charset="0"/>
              <a:buChar char="•"/>
            </a:pPr>
            <a:endParaRPr lang="ja-JP" altLang="en-US" sz="1200" dirty="0"/>
          </a:p>
          <a:p>
            <a:endParaRPr lang="ja-JP" altLang="en-US" sz="1200" dirty="0"/>
          </a:p>
          <a:p>
            <a:pPr eaLnBrk="1" hangingPunct="1">
              <a:spcBef>
                <a:spcPct val="0"/>
              </a:spcBef>
            </a:pPr>
            <a:endParaRPr lang="ja-JP" altLang="en-US" sz="1200" dirty="0">
              <a:effectLst>
                <a:glow rad="63500">
                  <a:schemeClr val="bg1"/>
                </a:glow>
              </a:effectLst>
              <a:latin typeface="HGPｺﾞｼｯｸE" panose="020B0900000000000000" pitchFamily="50" charset="-128"/>
              <a:ea typeface="HGPｺﾞｼｯｸE" panose="020B0900000000000000" pitchFamily="50" charset="-128"/>
            </a:endParaRPr>
          </a:p>
          <a:p>
            <a:pPr eaLnBrk="1" hangingPunct="1">
              <a:spcBef>
                <a:spcPct val="0"/>
              </a:spcBef>
            </a:pPr>
            <a:endParaRPr lang="ja-JP" altLang="en-US" sz="1300" dirty="0">
              <a:effectLst>
                <a:glow rad="63500">
                  <a:schemeClr val="bg1"/>
                </a:glow>
              </a:effectLst>
              <a:latin typeface="HGPｺﾞｼｯｸE" panose="020B0900000000000000" pitchFamily="50" charset="-128"/>
              <a:ea typeface="HGPｺﾞｼｯｸE" panose="020B0900000000000000" pitchFamily="50" charset="-128"/>
            </a:endParaRPr>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2</a:t>
            </a:fld>
            <a:endParaRPr kumimoji="1" lang="ja-JP" altLang="en-US"/>
          </a:p>
        </p:txBody>
      </p:sp>
      <p:sp>
        <p:nvSpPr>
          <p:cNvPr id="5" name="日付プレースホルダー 4">
            <a:extLst>
              <a:ext uri="{FF2B5EF4-FFF2-40B4-BE49-F238E27FC236}">
                <a16:creationId xmlns:a16="http://schemas.microsoft.com/office/drawing/2014/main" id="{778DADDC-96A2-69B4-EC3D-8F28014624E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8309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a:t>
            </a:fld>
            <a:endParaRPr kumimoji="1" lang="ja-JP" altLang="en-US"/>
          </a:p>
        </p:txBody>
      </p:sp>
      <p:sp>
        <p:nvSpPr>
          <p:cNvPr id="5" name="日付プレースホルダー 4">
            <a:extLst>
              <a:ext uri="{FF2B5EF4-FFF2-40B4-BE49-F238E27FC236}">
                <a16:creationId xmlns:a16="http://schemas.microsoft.com/office/drawing/2014/main" id="{6FCB01CA-B3F2-0B47-490C-C9D61E6945E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99774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t>
            </a:r>
            <a:r>
              <a:rPr lang="ja-JP" altLang="en-US" dirty="0"/>
              <a:t>中学生対象説明</a:t>
            </a:r>
            <a:r>
              <a:rPr lang="en-US" altLang="ja-JP" dirty="0"/>
              <a:t>】</a:t>
            </a:r>
          </a:p>
          <a:p>
            <a:r>
              <a:rPr lang="ja-JP" altLang="en-US" dirty="0"/>
              <a:t>予防できます！</a:t>
            </a:r>
          </a:p>
          <a:p>
            <a:r>
              <a:rPr lang="ja-JP" altLang="en-US" dirty="0"/>
              <a:t>「子宮頸がん」</a:t>
            </a:r>
          </a:p>
          <a:p>
            <a:endParaRPr lang="ja-JP" altLang="en-US" dirty="0"/>
          </a:p>
          <a:p>
            <a:endParaRPr lang="ja-JP" altLang="en-US" dirty="0"/>
          </a:p>
          <a:p>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4</a:t>
            </a:fld>
            <a:endParaRPr kumimoji="1" lang="ja-JP" altLang="en-US"/>
          </a:p>
        </p:txBody>
      </p:sp>
      <p:sp>
        <p:nvSpPr>
          <p:cNvPr id="5" name="日付プレースホルダー 4">
            <a:extLst>
              <a:ext uri="{FF2B5EF4-FFF2-40B4-BE49-F238E27FC236}">
                <a16:creationId xmlns:a16="http://schemas.microsoft.com/office/drawing/2014/main" id="{5B346EBD-A633-E9B5-41B4-E55FDF371D94}"/>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69254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pPr defTabSz="990661">
              <a:defRPr/>
            </a:pPr>
            <a:r>
              <a:rPr kumimoji="1" lang="ja-JP" altLang="en-US" dirty="0"/>
              <a:t>腟の奥、子宮の入口？（出口？）にできる「子宮頸がん」と、</a:t>
            </a:r>
            <a:br>
              <a:rPr kumimoji="1" lang="ja-JP" altLang="en-US" dirty="0"/>
            </a:br>
            <a:r>
              <a:rPr kumimoji="1" lang="ja-JP" altLang="en-US" dirty="0"/>
              <a:t>子宮の奥、月経で剥がれる部分「子宮内膜」にできる「子宮体がん」という、全く異なる</a:t>
            </a:r>
            <a:r>
              <a:rPr kumimoji="1" lang="en-US" altLang="ja-JP" dirty="0"/>
              <a:t>2</a:t>
            </a:r>
            <a:r>
              <a:rPr kumimoji="1" lang="ja-JP" altLang="en-US" dirty="0"/>
              <a:t>種類の癌があります。</a:t>
            </a:r>
          </a:p>
          <a:p>
            <a:endParaRPr kumimoji="1" lang="ja-JP" altLang="en-US" dirty="0"/>
          </a:p>
          <a:p>
            <a:r>
              <a:rPr kumimoji="1" lang="ja-JP" altLang="en-US" dirty="0"/>
              <a:t>子宮頸がんの大半は、</a:t>
            </a:r>
            <a:r>
              <a:rPr kumimoji="1" lang="en-US" altLang="ja-JP" dirty="0"/>
              <a:t>HPV</a:t>
            </a:r>
            <a:r>
              <a:rPr kumimoji="1" lang="ja-JP" altLang="en-US" dirty="0"/>
              <a:t>（ヒトパピローマウイルス）が原因であり、</a:t>
            </a:r>
            <a:br>
              <a:rPr kumimoji="1" lang="ja-JP" altLang="en-US" dirty="0"/>
            </a:br>
            <a:r>
              <a:rPr kumimoji="1" lang="ja-JP" altLang="en-US" dirty="0"/>
              <a:t>性交経験のある若い女性に多く、初期には無症状で、</a:t>
            </a:r>
            <a:br>
              <a:rPr kumimoji="1" lang="ja-JP" altLang="en-US" dirty="0"/>
            </a:br>
            <a:r>
              <a:rPr kumimoji="1" lang="ja-JP" altLang="en-US" dirty="0"/>
              <a:t>無症状のうちに検診を受けることで、</a:t>
            </a:r>
            <a:r>
              <a:rPr kumimoji="1" lang="ja-JP" altLang="en-US" b="0" i="0" dirty="0">
                <a:solidFill>
                  <a:srgbClr val="FF0000"/>
                </a:solidFill>
              </a:rPr>
              <a:t>がんになる前の状態（前がん状態）や早期がんの発見ができ、</a:t>
            </a:r>
            <a:r>
              <a:rPr kumimoji="1" lang="ja-JP" altLang="en-US" dirty="0"/>
              <a:t>早期治療が可能な癌です。</a:t>
            </a:r>
            <a:br>
              <a:rPr kumimoji="1" lang="ja-JP" altLang="en-US" dirty="0"/>
            </a:br>
            <a:endParaRPr kumimoji="1" lang="ja-JP" altLang="en-US" dirty="0"/>
          </a:p>
          <a:p>
            <a:r>
              <a:rPr kumimoji="1" lang="ja-JP" altLang="en-US" b="0" i="0" dirty="0"/>
              <a:t>子宮体がんは、</a:t>
            </a:r>
            <a:r>
              <a:rPr kumimoji="1" lang="en-US" altLang="ja-JP" b="0" i="0" dirty="0">
                <a:solidFill>
                  <a:srgbClr val="FF0000"/>
                </a:solidFill>
              </a:rPr>
              <a:t>40</a:t>
            </a:r>
            <a:r>
              <a:rPr kumimoji="1" lang="ja-JP" altLang="en-US" b="0" i="0" dirty="0">
                <a:solidFill>
                  <a:srgbClr val="FF0000"/>
                </a:solidFill>
              </a:rPr>
              <a:t>代から増加しはじめ、月経が終わる頃（閉経期）から</a:t>
            </a:r>
            <a:r>
              <a:rPr kumimoji="1" lang="en-US" altLang="ja-JP" b="0" i="0" dirty="0">
                <a:solidFill>
                  <a:srgbClr val="FF0000"/>
                </a:solidFill>
              </a:rPr>
              <a:t>60</a:t>
            </a:r>
            <a:r>
              <a:rPr kumimoji="1" lang="ja-JP" altLang="en-US" b="0" i="0" dirty="0">
                <a:solidFill>
                  <a:srgbClr val="FF0000"/>
                </a:solidFill>
              </a:rPr>
              <a:t>代の女性に多く、原因は不明ですが、女性ホルモンの</a:t>
            </a:r>
            <a:r>
              <a:rPr kumimoji="1" lang="en-US" altLang="ja-JP" b="0" i="0" dirty="0">
                <a:solidFill>
                  <a:srgbClr val="FF0000"/>
                </a:solidFill>
              </a:rPr>
              <a:t>1</a:t>
            </a:r>
            <a:r>
              <a:rPr kumimoji="1" lang="ja-JP" altLang="en-US" b="0" i="0" dirty="0">
                <a:solidFill>
                  <a:srgbClr val="FF0000"/>
                </a:solidFill>
              </a:rPr>
              <a:t>つ、エストロゲンとの関係が知られています。</a:t>
            </a:r>
            <a:br>
              <a:rPr kumimoji="1" lang="ja-JP" altLang="en-US" b="0" i="0" dirty="0">
                <a:solidFill>
                  <a:srgbClr val="FF0000"/>
                </a:solidFill>
              </a:rPr>
            </a:br>
            <a:r>
              <a:rPr kumimoji="1" lang="ja-JP" altLang="en-US" b="0" i="0" dirty="0"/>
              <a:t>子宮内膜にできる癌ですので、初期から不正出血（月経以外の時期や閉経後の出血）や経血量が増えるなどの症状が出ることが多いので、それらの症状があるときには検査が必要です。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5</a:t>
            </a:fld>
            <a:endParaRPr kumimoji="1" lang="ja-JP" altLang="en-US"/>
          </a:p>
        </p:txBody>
      </p:sp>
      <p:sp>
        <p:nvSpPr>
          <p:cNvPr id="5" name="日付プレースホルダー 4">
            <a:extLst>
              <a:ext uri="{FF2B5EF4-FFF2-40B4-BE49-F238E27FC236}">
                <a16:creationId xmlns:a16="http://schemas.microsoft.com/office/drawing/2014/main" id="{38F14BBE-22B7-5E9F-DF51-E39E7AFF9F31}"/>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989550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日本では、子宮頸がんで</a:t>
            </a:r>
            <a:r>
              <a:rPr kumimoji="1" lang="en-US" altLang="ja-JP" dirty="0"/>
              <a:t>1</a:t>
            </a:r>
            <a:r>
              <a:rPr kumimoji="1" lang="ja-JP" altLang="en-US" dirty="0"/>
              <a:t>日に約</a:t>
            </a:r>
            <a:r>
              <a:rPr kumimoji="1" lang="en-US" altLang="ja-JP" dirty="0"/>
              <a:t>8</a:t>
            </a:r>
            <a:r>
              <a:rPr kumimoji="1" lang="ja-JP" altLang="en-US" dirty="0"/>
              <a:t>人が亡くなっています。</a:t>
            </a:r>
            <a:endParaRPr kumimoji="1" lang="en-US" altLang="ja-JP" dirty="0"/>
          </a:p>
          <a:p>
            <a:r>
              <a:rPr kumimoji="1" lang="ja-JP" altLang="en-US" dirty="0"/>
              <a:t>日本女性の約</a:t>
            </a:r>
            <a:r>
              <a:rPr kumimoji="1" lang="en-US" altLang="ja-JP" dirty="0"/>
              <a:t>76</a:t>
            </a:r>
            <a:r>
              <a:rPr kumimoji="1" lang="ja-JP" altLang="en-US" dirty="0"/>
              <a:t>人に１人が子宮頸がんを発症しています。</a:t>
            </a:r>
          </a:p>
          <a:p>
            <a:r>
              <a:rPr lang="ja-JP" altLang="en-US" sz="1500" i="1" dirty="0"/>
              <a:t>発症</a:t>
            </a:r>
            <a:r>
              <a:rPr kumimoji="1" lang="ja-JP" altLang="en-US" b="0" dirty="0"/>
              <a:t>のピークは</a:t>
            </a:r>
            <a:r>
              <a:rPr kumimoji="1" lang="en-US" altLang="ja-JP" b="0" dirty="0"/>
              <a:t>30</a:t>
            </a:r>
            <a:r>
              <a:rPr kumimoji="1" lang="ja-JP" altLang="en-US" b="0" dirty="0"/>
              <a:t>～</a:t>
            </a:r>
            <a:r>
              <a:rPr kumimoji="1" lang="en-US" altLang="ja-JP" b="0" dirty="0"/>
              <a:t>40</a:t>
            </a:r>
            <a:r>
              <a:rPr kumimoji="1" lang="ja-JP" altLang="en-US" b="0" dirty="0"/>
              <a:t>歳です。</a:t>
            </a:r>
          </a:p>
          <a:p>
            <a:r>
              <a:rPr kumimoji="1" lang="ja-JP" altLang="en-US" b="0" dirty="0"/>
              <a:t>子宮頸がんを発症すると、子宮を取る手術の治療によって妊娠できなくなる人は多くいます。</a:t>
            </a:r>
          </a:p>
          <a:p>
            <a:r>
              <a:rPr kumimoji="1" lang="en-US" altLang="ja-JP" b="0" dirty="0"/>
              <a:t>2000</a:t>
            </a:r>
            <a:r>
              <a:rPr kumimoji="1" lang="ja-JP" altLang="en-US" b="0" dirty="0"/>
              <a:t>年以降、増加し続けています。</a:t>
            </a:r>
          </a:p>
          <a:p>
            <a:endParaRPr kumimoji="1" lang="ja-JP" altLang="en-US" b="0"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6</a:t>
            </a:fld>
            <a:endParaRPr kumimoji="1" lang="ja-JP" altLang="en-US"/>
          </a:p>
        </p:txBody>
      </p:sp>
      <p:sp>
        <p:nvSpPr>
          <p:cNvPr id="5" name="日付プレースホルダー 4">
            <a:extLst>
              <a:ext uri="{FF2B5EF4-FFF2-40B4-BE49-F238E27FC236}">
                <a16:creationId xmlns:a16="http://schemas.microsoft.com/office/drawing/2014/main" id="{735AA099-2A0A-B53B-8E98-74458DCDBC9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616109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0" dirty="0"/>
              <a:t>【</a:t>
            </a:r>
            <a:r>
              <a:rPr kumimoji="1" lang="ja-JP" altLang="en-US" b="0" dirty="0"/>
              <a:t>中学生対象説明</a:t>
            </a:r>
            <a:r>
              <a:rPr kumimoji="1" lang="en-US" altLang="ja-JP" b="0" dirty="0"/>
              <a:t>】</a:t>
            </a:r>
          </a:p>
          <a:p>
            <a:r>
              <a:rPr kumimoji="1" lang="ja-JP" altLang="en-US" b="0" dirty="0"/>
              <a:t>日本では、年間</a:t>
            </a:r>
            <a:r>
              <a:rPr kumimoji="1" lang="en-US" altLang="ja-JP" b="0" dirty="0"/>
              <a:t>3,000</a:t>
            </a:r>
            <a:r>
              <a:rPr kumimoji="1" lang="ja-JP" altLang="en-US" b="0" dirty="0"/>
              <a:t>人もの女性の命が子宮頸がんによって奪われつづけています。</a:t>
            </a:r>
          </a:p>
          <a:p>
            <a:r>
              <a:rPr kumimoji="1" lang="ja-JP" altLang="en-US" b="0" dirty="0"/>
              <a:t>年間約</a:t>
            </a:r>
            <a:r>
              <a:rPr kumimoji="1" lang="en-US" altLang="ja-JP" b="0" dirty="0"/>
              <a:t>11,000</a:t>
            </a:r>
            <a:r>
              <a:rPr kumimoji="1" lang="ja-JP" altLang="en-US" b="0" dirty="0"/>
              <a:t>人が子宮頸がんを発症し、毎年、約</a:t>
            </a:r>
            <a:r>
              <a:rPr kumimoji="1" lang="en-US" altLang="ja-JP" b="0" dirty="0"/>
              <a:t>2,900</a:t>
            </a:r>
            <a:r>
              <a:rPr kumimoji="1" lang="ja-JP" altLang="en-US" b="0" dirty="0"/>
              <a:t>人の女性が子宮頸がんで亡くなっています。</a:t>
            </a:r>
            <a:endParaRPr kumimoji="1" lang="en-US" altLang="ja-JP" b="0" dirty="0"/>
          </a:p>
          <a:p>
            <a:r>
              <a:rPr kumimoji="1" lang="ja-JP" altLang="en-US" b="0" dirty="0"/>
              <a:t>参考：</a:t>
            </a:r>
            <a:endParaRPr kumimoji="1" lang="en-US" altLang="ja-JP" b="0" dirty="0"/>
          </a:p>
          <a:p>
            <a:pPr algn="just"/>
            <a:r>
              <a:rPr lang="ja-JP" altLang="ja-JP" sz="2000" kern="100" dirty="0">
                <a:latin typeface="游明朝" panose="02020400000000000000" pitchFamily="18" charset="-128"/>
                <a:ea typeface="游明朝" panose="02020400000000000000" pitchFamily="18" charset="-128"/>
                <a:cs typeface="Times New Roman" panose="02020603050405020304" pitchFamily="18" charset="0"/>
              </a:rPr>
              <a:t>年間の発症は、上皮内癌を含まないもの</a:t>
            </a:r>
            <a:r>
              <a:rPr lang="ja-JP" altLang="en-US" sz="2000" kern="100" dirty="0">
                <a:latin typeface="游明朝" panose="02020400000000000000" pitchFamily="18" charset="-128"/>
                <a:ea typeface="游明朝" panose="02020400000000000000" pitchFamily="18" charset="-128"/>
                <a:cs typeface="Times New Roman" panose="02020603050405020304" pitchFamily="18" charset="0"/>
              </a:rPr>
              <a:t>の数値</a:t>
            </a:r>
            <a:r>
              <a:rPr lang="ja-JP" altLang="ja-JP" sz="2000" kern="100" dirty="0">
                <a:latin typeface="游明朝" panose="02020400000000000000" pitchFamily="18" charset="-128"/>
                <a:ea typeface="游明朝" panose="02020400000000000000" pitchFamily="18" charset="-128"/>
                <a:cs typeface="Times New Roman" panose="02020603050405020304" pitchFamily="18" charset="0"/>
              </a:rPr>
              <a:t>です。</a:t>
            </a:r>
          </a:p>
          <a:p>
            <a:pPr algn="just"/>
            <a:r>
              <a:rPr lang="en-US" altLang="ja-JP" sz="2000" kern="100" dirty="0">
                <a:latin typeface="游明朝" panose="02020400000000000000" pitchFamily="18" charset="-128"/>
                <a:ea typeface="游明朝" panose="02020400000000000000" pitchFamily="18" charset="-128"/>
                <a:cs typeface="Times New Roman" panose="02020603050405020304" pitchFamily="18" charset="0"/>
              </a:rPr>
              <a:t>2022</a:t>
            </a:r>
            <a:r>
              <a:rPr lang="ja-JP" altLang="ja-JP" sz="2000" kern="100" dirty="0">
                <a:latin typeface="游明朝" panose="02020400000000000000" pitchFamily="18" charset="-128"/>
                <a:ea typeface="游明朝" panose="02020400000000000000" pitchFamily="18" charset="-128"/>
                <a:cs typeface="Times New Roman" panose="02020603050405020304" pitchFamily="18" charset="0"/>
              </a:rPr>
              <a:t>年では上皮内癌を含む子宮頸がんは</a:t>
            </a:r>
            <a:r>
              <a:rPr lang="en-US" altLang="ja-JP" sz="2000" kern="100" dirty="0">
                <a:latin typeface="游明朝" panose="02020400000000000000" pitchFamily="18" charset="-128"/>
                <a:ea typeface="游明朝" panose="02020400000000000000" pitchFamily="18" charset="-128"/>
                <a:cs typeface="Times New Roman" panose="02020603050405020304" pitchFamily="18" charset="0"/>
              </a:rPr>
              <a:t>34,990</a:t>
            </a:r>
            <a:r>
              <a:rPr lang="ja-JP" altLang="ja-JP" sz="2000" kern="100" dirty="0">
                <a:latin typeface="游明朝" panose="02020400000000000000" pitchFamily="18" charset="-128"/>
                <a:ea typeface="游明朝" panose="02020400000000000000" pitchFamily="18" charset="-128"/>
                <a:cs typeface="Times New Roman" panose="02020603050405020304" pitchFamily="18" charset="0"/>
              </a:rPr>
              <a:t>人、</a:t>
            </a:r>
            <a:r>
              <a:rPr lang="ja-JP" altLang="en-US" sz="2000" kern="100" dirty="0">
                <a:latin typeface="游明朝" panose="02020400000000000000" pitchFamily="18" charset="-128"/>
                <a:ea typeface="游明朝" panose="02020400000000000000" pitchFamily="18" charset="-128"/>
                <a:cs typeface="Times New Roman" panose="02020603050405020304" pitchFamily="18" charset="0"/>
              </a:rPr>
              <a:t>含まない</a:t>
            </a:r>
            <a:r>
              <a:rPr lang="ja-JP" altLang="ja-JP" sz="2000" kern="100" dirty="0">
                <a:latin typeface="游明朝" panose="02020400000000000000" pitchFamily="18" charset="-128"/>
                <a:ea typeface="游明朝" panose="02020400000000000000" pitchFamily="18" charset="-128"/>
                <a:cs typeface="Times New Roman" panose="02020603050405020304" pitchFamily="18" charset="0"/>
              </a:rPr>
              <a:t>子宮頸がんは</a:t>
            </a:r>
            <a:r>
              <a:rPr lang="en-US" altLang="ja-JP" sz="2000" kern="100" dirty="0">
                <a:latin typeface="游明朝" panose="02020400000000000000" pitchFamily="18" charset="-128"/>
                <a:ea typeface="游明朝" panose="02020400000000000000" pitchFamily="18" charset="-128"/>
                <a:cs typeface="Times New Roman" panose="02020603050405020304" pitchFamily="18" charset="0"/>
              </a:rPr>
              <a:t>10,890</a:t>
            </a:r>
            <a:r>
              <a:rPr lang="ja-JP" altLang="ja-JP" sz="2000" kern="100" dirty="0">
                <a:latin typeface="游明朝" panose="02020400000000000000" pitchFamily="18" charset="-128"/>
                <a:ea typeface="游明朝" panose="02020400000000000000" pitchFamily="18" charset="-128"/>
                <a:cs typeface="Times New Roman" panose="02020603050405020304" pitchFamily="18" charset="0"/>
              </a:rPr>
              <a:t>人です。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7</a:t>
            </a:fld>
            <a:endParaRPr kumimoji="1" lang="ja-JP" altLang="en-US"/>
          </a:p>
        </p:txBody>
      </p:sp>
      <p:sp>
        <p:nvSpPr>
          <p:cNvPr id="5" name="日付プレースホルダー 4">
            <a:extLst>
              <a:ext uri="{FF2B5EF4-FFF2-40B4-BE49-F238E27FC236}">
                <a16:creationId xmlns:a16="http://schemas.microsoft.com/office/drawing/2014/main" id="{4CC333C3-8412-E45D-62ED-FA3E994B0A7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746311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子宮頸がんは</a:t>
            </a:r>
            <a:r>
              <a:rPr kumimoji="1" lang="en-US" altLang="ja-JP" dirty="0"/>
              <a:t>20</a:t>
            </a:r>
            <a:r>
              <a:rPr kumimoji="1" lang="ja-JP" altLang="en-US" dirty="0"/>
              <a:t>～</a:t>
            </a:r>
            <a:r>
              <a:rPr kumimoji="1" lang="en-US" altLang="ja-JP" dirty="0"/>
              <a:t>30</a:t>
            </a:r>
            <a:r>
              <a:rPr kumimoji="1" lang="ja-JP" altLang="en-US" dirty="0"/>
              <a:t>代の女性でも発症します。発症率は増加傾向です。</a:t>
            </a:r>
          </a:p>
          <a:p>
            <a:r>
              <a:rPr kumimoji="1" lang="en-US" altLang="ja-JP" dirty="0"/>
              <a:t>1990</a:t>
            </a:r>
            <a:r>
              <a:rPr kumimoji="1" lang="ja-JP" altLang="en-US" dirty="0"/>
              <a:t>年では</a:t>
            </a:r>
            <a:r>
              <a:rPr kumimoji="1" lang="en-US" altLang="ja-JP" dirty="0"/>
              <a:t>20</a:t>
            </a:r>
            <a:r>
              <a:rPr kumimoji="1" lang="ja-JP" altLang="en-US" dirty="0"/>
              <a:t>～</a:t>
            </a:r>
            <a:r>
              <a:rPr kumimoji="1" lang="en-US" altLang="ja-JP" dirty="0"/>
              <a:t>30</a:t>
            </a:r>
            <a:r>
              <a:rPr kumimoji="1" lang="ja-JP" altLang="en-US" dirty="0"/>
              <a:t>代女性の</a:t>
            </a:r>
            <a:r>
              <a:rPr kumimoji="1" lang="en-US" altLang="ja-JP" dirty="0"/>
              <a:t>10</a:t>
            </a:r>
            <a:r>
              <a:rPr kumimoji="1" lang="ja-JP" altLang="en-US" dirty="0"/>
              <a:t>万人あたり</a:t>
            </a:r>
            <a:r>
              <a:rPr kumimoji="1" lang="en-US" altLang="ja-JP" dirty="0"/>
              <a:t>30.8</a:t>
            </a:r>
            <a:r>
              <a:rPr kumimoji="1" lang="ja-JP" altLang="en-US" dirty="0"/>
              <a:t>人がかかりましたが、</a:t>
            </a:r>
          </a:p>
          <a:p>
            <a:r>
              <a:rPr kumimoji="1" lang="en-US" altLang="ja-JP" dirty="0"/>
              <a:t>2015</a:t>
            </a:r>
            <a:r>
              <a:rPr kumimoji="1" lang="ja-JP" altLang="en-US" dirty="0"/>
              <a:t>年は</a:t>
            </a:r>
            <a:r>
              <a:rPr kumimoji="1" lang="en-US" altLang="ja-JP" dirty="0"/>
              <a:t>10</a:t>
            </a:r>
            <a:r>
              <a:rPr kumimoji="1" lang="ja-JP" altLang="en-US" dirty="0"/>
              <a:t>万人あたり</a:t>
            </a:r>
            <a:r>
              <a:rPr kumimoji="1" lang="en-US" altLang="ja-JP" dirty="0"/>
              <a:t>54.2</a:t>
            </a:r>
            <a:r>
              <a:rPr kumimoji="1" lang="ja-JP" altLang="en-US" dirty="0"/>
              <a:t>人でした。今も減少していません。</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8</a:t>
            </a:fld>
            <a:endParaRPr kumimoji="1" lang="ja-JP" altLang="en-US"/>
          </a:p>
        </p:txBody>
      </p:sp>
      <p:sp>
        <p:nvSpPr>
          <p:cNvPr id="5" name="日付プレースホルダー 4">
            <a:extLst>
              <a:ext uri="{FF2B5EF4-FFF2-40B4-BE49-F238E27FC236}">
                <a16:creationId xmlns:a16="http://schemas.microsoft.com/office/drawing/2014/main" id="{BDA6C57B-6E94-8C6B-2F28-9BF23B10B26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773053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子宮頸がんの原因はヒトパピローマウイルス（</a:t>
            </a:r>
            <a:r>
              <a:rPr kumimoji="1" lang="en-US" altLang="ja-JP" dirty="0"/>
              <a:t>HPV</a:t>
            </a:r>
            <a:r>
              <a:rPr kumimoji="1" lang="ja-JP" altLang="en-US" dirty="0"/>
              <a:t>）というごくありふれたウイルスです。</a:t>
            </a:r>
          </a:p>
          <a:p>
            <a:r>
              <a:rPr kumimoji="1" lang="ja-JP" altLang="en-US" dirty="0"/>
              <a:t>性行為を行う女性の</a:t>
            </a:r>
            <a:r>
              <a:rPr kumimoji="1" lang="en-US" altLang="ja-JP" dirty="0"/>
              <a:t>50</a:t>
            </a:r>
            <a:r>
              <a:rPr kumimoji="1" lang="ja-JP" altLang="en-US" dirty="0"/>
              <a:t>～</a:t>
            </a:r>
            <a:r>
              <a:rPr kumimoji="1" lang="en-US" altLang="ja-JP" dirty="0"/>
              <a:t>80</a:t>
            </a:r>
            <a:r>
              <a:rPr kumimoji="1" lang="ja-JP" altLang="en-US" dirty="0"/>
              <a:t>％が生涯で一度は感染します。</a:t>
            </a:r>
          </a:p>
          <a:p>
            <a:r>
              <a:rPr kumimoji="1" lang="ja-JP" altLang="en-US" dirty="0"/>
              <a:t>感染しても多くの場合ウイルスは自然に排出されます。長く感染が続いた場合はがんになることがあります。</a:t>
            </a:r>
          </a:p>
          <a:p>
            <a:r>
              <a:rPr kumimoji="1" lang="ja-JP" altLang="en-US" dirty="0"/>
              <a:t>子宮頸がんの患者さんの</a:t>
            </a:r>
            <a:r>
              <a:rPr kumimoji="1" lang="en-US" altLang="ja-JP" dirty="0"/>
              <a:t>90</a:t>
            </a:r>
            <a:r>
              <a:rPr kumimoji="1" lang="ja-JP" altLang="en-US" dirty="0"/>
              <a:t>％以上でこのウイルスが見つかります。</a:t>
            </a:r>
          </a:p>
          <a:p>
            <a:r>
              <a:rPr kumimoji="1" lang="ja-JP" altLang="en-US" dirty="0"/>
              <a:t>性行為を行うようになったら、子宮頸がん検診を受けましょう。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9</a:t>
            </a:fld>
            <a:endParaRPr kumimoji="1" lang="ja-JP" altLang="en-US"/>
          </a:p>
        </p:txBody>
      </p:sp>
      <p:sp>
        <p:nvSpPr>
          <p:cNvPr id="5" name="日付プレースホルダー 4">
            <a:extLst>
              <a:ext uri="{FF2B5EF4-FFF2-40B4-BE49-F238E27FC236}">
                <a16:creationId xmlns:a16="http://schemas.microsoft.com/office/drawing/2014/main" id="{95D32F32-4D45-56AC-1A7E-978FB51E9A9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360881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がんにならないようにするために、がん対策の第１の砦として、</a:t>
            </a:r>
            <a:r>
              <a:rPr kumimoji="1" lang="en-US" altLang="ja-JP" dirty="0"/>
              <a:t>1</a:t>
            </a:r>
            <a:r>
              <a:rPr kumimoji="1" lang="ja-JP" altLang="en-US" dirty="0"/>
              <a:t>次予防をおこないます。</a:t>
            </a:r>
          </a:p>
          <a:p>
            <a:r>
              <a:rPr kumimoji="1" lang="en-US" altLang="ja-JP" dirty="0"/>
              <a:t>1</a:t>
            </a:r>
            <a:r>
              <a:rPr kumimoji="1" lang="ja-JP" altLang="en-US" dirty="0"/>
              <a:t>次予防には、生活習慣をみなおす、改善することです。</a:t>
            </a:r>
          </a:p>
          <a:p>
            <a:r>
              <a:rPr kumimoji="1" lang="ja-JP" altLang="en-US" dirty="0"/>
              <a:t>喫煙や飲酒、運動、体形、食生活を考えることです。</a:t>
            </a:r>
          </a:p>
          <a:p>
            <a:r>
              <a:rPr kumimoji="1" lang="ja-JP" altLang="en-US" dirty="0"/>
              <a:t>また、感染症対策として、原因となるウイルスを予防する、治療するということもあります。</a:t>
            </a:r>
          </a:p>
          <a:p>
            <a:r>
              <a:rPr kumimoji="1" lang="ja-JP" altLang="en-US" dirty="0"/>
              <a:t>子宮頸がんはヒトパピローマウイルス（</a:t>
            </a:r>
            <a:r>
              <a:rPr kumimoji="1" lang="en-US" altLang="ja-JP" dirty="0"/>
              <a:t>HPV</a:t>
            </a:r>
            <a:r>
              <a:rPr kumimoji="1" lang="ja-JP" altLang="en-US" dirty="0"/>
              <a:t>）、肝臓がんは肝炎ウイルス、胃がんはヘリコバクター・ピロリなどが原因として知られています。</a:t>
            </a:r>
          </a:p>
          <a:p>
            <a:endParaRPr kumimoji="1" lang="ja-JP" altLang="en-US" dirty="0"/>
          </a:p>
          <a:p>
            <a:r>
              <a:rPr kumimoji="1" lang="en-US" altLang="ja-JP" dirty="0"/>
              <a:t>2</a:t>
            </a:r>
            <a:r>
              <a:rPr kumimoji="1" lang="ja-JP" altLang="en-US" dirty="0"/>
              <a:t>次予防としては、がんの早期発見、がん検診のことです。</a:t>
            </a:r>
          </a:p>
          <a:p>
            <a:r>
              <a:rPr kumimoji="1" lang="ja-JP" altLang="en-US" dirty="0"/>
              <a:t>検診を受けましょう。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10</a:t>
            </a:fld>
            <a:endParaRPr kumimoji="1" lang="ja-JP" altLang="en-US"/>
          </a:p>
        </p:txBody>
      </p:sp>
      <p:sp>
        <p:nvSpPr>
          <p:cNvPr id="5" name="日付プレースホルダー 4">
            <a:extLst>
              <a:ext uri="{FF2B5EF4-FFF2-40B4-BE49-F238E27FC236}">
                <a16:creationId xmlns:a16="http://schemas.microsoft.com/office/drawing/2014/main" id="{BBD9812C-2863-4C06-C8B3-68707A49A8C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102424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b="0" dirty="0" err="1"/>
              <a:t>OECD.stat</a:t>
            </a:r>
            <a:r>
              <a:rPr kumimoji="1" lang="en-US" altLang="ja-JP" b="0" dirty="0"/>
              <a:t>  https://stats.oecd.org/</a:t>
            </a:r>
          </a:p>
          <a:p>
            <a:r>
              <a:rPr kumimoji="1" lang="ja-JP" altLang="en-US" b="0" dirty="0"/>
              <a:t>日本は子宮頸がんの受診率がとても低いです。</a:t>
            </a:r>
          </a:p>
          <a:p>
            <a:r>
              <a:rPr kumimoji="1" lang="ja-JP" altLang="en-US" b="0" dirty="0"/>
              <a:t>子宮頸がんで亡くなる人を減少させるには、ここを改善していく必要があります。</a:t>
            </a:r>
            <a:endParaRPr kumimoji="1" lang="en-US" altLang="ja-JP" b="0" dirty="0"/>
          </a:p>
          <a:p>
            <a:endParaRPr kumimoji="1" lang="en-US" altLang="ja-JP" b="0" dirty="0"/>
          </a:p>
          <a:p>
            <a:endParaRPr kumimoji="1" lang="ja-JP" altLang="en-US" b="0" dirty="0"/>
          </a:p>
          <a:p>
            <a:endParaRPr kumimoji="1" lang="ja-JP" altLang="en-US" b="1" dirty="0"/>
          </a:p>
          <a:p>
            <a:endParaRPr kumimoji="1" lang="ja-JP" altLang="en-US" b="1"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11</a:t>
            </a:fld>
            <a:endParaRPr kumimoji="1" lang="ja-JP" altLang="en-US"/>
          </a:p>
        </p:txBody>
      </p:sp>
      <p:sp>
        <p:nvSpPr>
          <p:cNvPr id="5" name="日付プレースホルダー 4">
            <a:extLst>
              <a:ext uri="{FF2B5EF4-FFF2-40B4-BE49-F238E27FC236}">
                <a16:creationId xmlns:a16="http://schemas.microsoft.com/office/drawing/2014/main" id="{451E9377-A11B-3F5E-8FC9-126BFAF64E41}"/>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71763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0" dirty="0"/>
              <a:t>【</a:t>
            </a:r>
            <a:r>
              <a:rPr kumimoji="1" lang="ja-JP" altLang="en-US" b="0" dirty="0"/>
              <a:t>中学生対象説明</a:t>
            </a:r>
            <a:r>
              <a:rPr kumimoji="1" lang="en-US" altLang="ja-JP" b="0" dirty="0"/>
              <a:t>】</a:t>
            </a:r>
          </a:p>
          <a:p>
            <a:r>
              <a:rPr kumimoji="1" lang="en-US" altLang="ja-JP" b="0" dirty="0"/>
              <a:t>HPV</a:t>
            </a:r>
            <a:r>
              <a:rPr kumimoji="1" lang="ja-JP" altLang="en-US" b="0" dirty="0"/>
              <a:t>ワクチンは一定の間隔をあけて、同じ種類のワクチンを合計</a:t>
            </a:r>
            <a:r>
              <a:rPr kumimoji="1" lang="en-US" altLang="ja-JP" b="0" dirty="0"/>
              <a:t>3</a:t>
            </a:r>
            <a:r>
              <a:rPr kumimoji="1" lang="ja-JP" altLang="en-US" b="0" dirty="0"/>
              <a:t>回または</a:t>
            </a:r>
            <a:r>
              <a:rPr kumimoji="1" lang="en-US" altLang="ja-JP" b="0" dirty="0"/>
              <a:t>2</a:t>
            </a:r>
            <a:r>
              <a:rPr kumimoji="1" lang="ja-JP" altLang="en-US" b="0" dirty="0"/>
              <a:t>回接種します。接種するワクチンや年齢によって、接種のタイミングや回数が異なります。どのワクチンを接種するかは、接種する医療機関に相談してください。</a:t>
            </a:r>
          </a:p>
          <a:p>
            <a:r>
              <a:rPr kumimoji="1" lang="en-US" altLang="ja-JP" b="0" dirty="0"/>
              <a:t>HPV16/18</a:t>
            </a:r>
            <a:r>
              <a:rPr kumimoji="1" lang="ja-JP" altLang="en-US" b="0" dirty="0"/>
              <a:t>型に対する</a:t>
            </a:r>
            <a:r>
              <a:rPr kumimoji="1" lang="en-US" altLang="ja-JP" b="0" dirty="0"/>
              <a:t>2</a:t>
            </a:r>
            <a:r>
              <a:rPr kumimoji="1" lang="ja-JP" altLang="en-US" b="0" dirty="0"/>
              <a:t>価ワクチン（サーバリックス</a:t>
            </a:r>
            <a:r>
              <a:rPr kumimoji="1" lang="en-US" altLang="ja-JP" b="0" baseline="30000" dirty="0"/>
              <a:t>®</a:t>
            </a:r>
            <a:r>
              <a:rPr kumimoji="1" lang="en-US" altLang="ja-JP" b="0" dirty="0"/>
              <a:t> </a:t>
            </a:r>
            <a:r>
              <a:rPr kumimoji="1" lang="ja-JP" altLang="en-US" b="0" dirty="0"/>
              <a:t>）と</a:t>
            </a:r>
            <a:r>
              <a:rPr kumimoji="1" lang="en-US" altLang="ja-JP" b="0" dirty="0"/>
              <a:t>HPV16/18</a:t>
            </a:r>
            <a:r>
              <a:rPr kumimoji="1" lang="ja-JP" altLang="en-US" b="0" dirty="0"/>
              <a:t>型に尖圭コンジローマの原因となる</a:t>
            </a:r>
            <a:r>
              <a:rPr kumimoji="1" lang="en-US" altLang="ja-JP" b="0" dirty="0"/>
              <a:t>HPV6/11</a:t>
            </a:r>
            <a:r>
              <a:rPr kumimoji="1" lang="ja-JP" altLang="en-US" b="0" dirty="0"/>
              <a:t>型を加えた</a:t>
            </a:r>
            <a:r>
              <a:rPr kumimoji="1" lang="en-US" altLang="ja-JP" b="0" dirty="0"/>
              <a:t>4</a:t>
            </a:r>
            <a:r>
              <a:rPr kumimoji="1" lang="ja-JP" altLang="en-US" b="0" dirty="0"/>
              <a:t>価ワクチン（ガーダシル</a:t>
            </a:r>
            <a:r>
              <a:rPr kumimoji="1" lang="en-US" altLang="ja-JP" b="0" baseline="30000" dirty="0"/>
              <a:t>®</a:t>
            </a:r>
            <a:r>
              <a:rPr kumimoji="1" lang="en-US" altLang="ja-JP" b="0" dirty="0"/>
              <a:t> </a:t>
            </a:r>
            <a:r>
              <a:rPr kumimoji="1" lang="ja-JP" altLang="en-US" b="0" dirty="0"/>
              <a:t>）、さらに</a:t>
            </a:r>
            <a:r>
              <a:rPr kumimoji="1" lang="en-US" altLang="ja-JP" b="0" dirty="0"/>
              <a:t>31/33/45/52/58</a:t>
            </a:r>
            <a:r>
              <a:rPr kumimoji="1" lang="ja-JP" altLang="en-US" b="0" dirty="0"/>
              <a:t>型を加えた</a:t>
            </a:r>
            <a:r>
              <a:rPr kumimoji="1" lang="en-US" altLang="ja-JP" b="0" dirty="0"/>
              <a:t>9</a:t>
            </a:r>
            <a:r>
              <a:rPr kumimoji="1" lang="ja-JP" altLang="en-US" b="0" dirty="0"/>
              <a:t>価ワクチン（シルガード</a:t>
            </a:r>
            <a:r>
              <a:rPr kumimoji="1" lang="en-US" altLang="ja-JP" b="0" baseline="30000" dirty="0"/>
              <a:t>®</a:t>
            </a:r>
            <a:r>
              <a:rPr kumimoji="1" lang="ja-JP" altLang="en-US" b="0" dirty="0"/>
              <a:t>）の</a:t>
            </a:r>
            <a:r>
              <a:rPr kumimoji="1" lang="en-US" altLang="ja-JP" b="0" dirty="0"/>
              <a:t>3</a:t>
            </a:r>
            <a:r>
              <a:rPr kumimoji="1" lang="ja-JP" altLang="en-US" b="0" dirty="0"/>
              <a:t>種類があります。</a:t>
            </a:r>
          </a:p>
          <a:p>
            <a:r>
              <a:rPr kumimoji="1" lang="en-US" altLang="ja-JP" b="0" dirty="0"/>
              <a:t>14</a:t>
            </a:r>
            <a:r>
              <a:rPr kumimoji="1" lang="ja-JP" altLang="en-US" b="0" dirty="0"/>
              <a:t>歳までに</a:t>
            </a:r>
            <a:r>
              <a:rPr kumimoji="1" lang="en-US" altLang="ja-JP" b="0" dirty="0"/>
              <a:t>9</a:t>
            </a:r>
            <a:r>
              <a:rPr kumimoji="1" lang="ja-JP" altLang="en-US" b="0" dirty="0"/>
              <a:t>価ワクチンを打ち始めると注射は</a:t>
            </a:r>
            <a:r>
              <a:rPr kumimoji="1" lang="en-US" altLang="ja-JP" b="0" dirty="0"/>
              <a:t>2</a:t>
            </a:r>
            <a:r>
              <a:rPr kumimoji="1" lang="ja-JP" altLang="en-US" b="0" dirty="0"/>
              <a:t>回で済みます。</a:t>
            </a:r>
            <a:r>
              <a:rPr kumimoji="1" lang="en-US" altLang="ja-JP" b="0" dirty="0"/>
              <a:t>15</a:t>
            </a:r>
            <a:r>
              <a:rPr kumimoji="1" lang="ja-JP" altLang="en-US" b="0" dirty="0"/>
              <a:t>歳から打ち始めると注射は</a:t>
            </a:r>
            <a:r>
              <a:rPr kumimoji="1" lang="en-US" altLang="ja-JP" b="0" dirty="0"/>
              <a:t>3</a:t>
            </a:r>
            <a:r>
              <a:rPr kumimoji="1" lang="ja-JP" altLang="en-US" b="0" dirty="0"/>
              <a:t>回必要です。</a:t>
            </a:r>
          </a:p>
          <a:p>
            <a:endParaRPr kumimoji="1" lang="ja-JP" altLang="en-US" b="0"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12</a:t>
            </a:fld>
            <a:endParaRPr kumimoji="1" lang="ja-JP" altLang="en-US"/>
          </a:p>
        </p:txBody>
      </p:sp>
      <p:sp>
        <p:nvSpPr>
          <p:cNvPr id="5" name="日付プレースホルダー 4">
            <a:extLst>
              <a:ext uri="{FF2B5EF4-FFF2-40B4-BE49-F238E27FC236}">
                <a16:creationId xmlns:a16="http://schemas.microsoft.com/office/drawing/2014/main" id="{188896E5-4F45-12CC-AE1C-0576E58518A5}"/>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967972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t>【</a:t>
            </a:r>
            <a:r>
              <a:rPr lang="ja-JP" altLang="en-US" sz="1200" dirty="0"/>
              <a:t>中学生対象説明</a:t>
            </a:r>
            <a:r>
              <a:rPr lang="en-US" altLang="ja-JP" sz="1200" dirty="0"/>
              <a:t>】</a:t>
            </a:r>
          </a:p>
          <a:p>
            <a:pPr algn="just"/>
            <a:endParaRPr lang="en-US" altLang="ja-JP" sz="1200" dirty="0"/>
          </a:p>
          <a:p>
            <a:pPr algn="just"/>
            <a:r>
              <a:rPr lang="ja-JP" altLang="en-US" sz="1200" kern="100" dirty="0">
                <a:cs typeface="Times New Roman" panose="02020603050405020304" pitchFamily="18" charset="0"/>
              </a:rPr>
              <a:t>わが国では、</a:t>
            </a:r>
            <a:r>
              <a:rPr lang="en-US" altLang="ja-JP" sz="1200" kern="100" dirty="0">
                <a:cs typeface="Times New Roman" panose="02020603050405020304" pitchFamily="18" charset="0"/>
              </a:rPr>
              <a:t>2009</a:t>
            </a:r>
            <a:r>
              <a:rPr lang="ja-JP" altLang="ja-JP" sz="1200" kern="100" dirty="0">
                <a:cs typeface="Times New Roman" panose="02020603050405020304" pitchFamily="18" charset="0"/>
              </a:rPr>
              <a:t>年から</a:t>
            </a:r>
            <a:r>
              <a:rPr lang="en-US" altLang="ja-JP" sz="1200" kern="100" dirty="0">
                <a:cs typeface="Times New Roman" panose="02020603050405020304" pitchFamily="18" charset="0"/>
              </a:rPr>
              <a:t>HPV</a:t>
            </a:r>
            <a:r>
              <a:rPr lang="ja-JP" altLang="en-US" sz="1200" kern="100" dirty="0">
                <a:cs typeface="Times New Roman" panose="02020603050405020304" pitchFamily="18" charset="0"/>
              </a:rPr>
              <a:t>ワクチンの</a:t>
            </a:r>
            <a:r>
              <a:rPr lang="ja-JP" altLang="ja-JP" sz="1200" kern="100" dirty="0">
                <a:cs typeface="Times New Roman" panose="02020603050405020304" pitchFamily="18" charset="0"/>
              </a:rPr>
              <a:t>接種が始まり、</a:t>
            </a:r>
            <a:r>
              <a:rPr lang="en-US" altLang="ja-JP" sz="1200" kern="100" dirty="0">
                <a:cs typeface="Times New Roman" panose="02020603050405020304" pitchFamily="18" charset="0"/>
              </a:rPr>
              <a:t>2013</a:t>
            </a:r>
            <a:r>
              <a:rPr lang="ja-JP" altLang="ja-JP" sz="1200" kern="100" dirty="0">
                <a:cs typeface="Times New Roman" panose="02020603050405020304" pitchFamily="18" charset="0"/>
              </a:rPr>
              <a:t>年</a:t>
            </a:r>
            <a:r>
              <a:rPr lang="en-US" altLang="ja-JP" sz="1200" kern="100" dirty="0">
                <a:cs typeface="Times New Roman" panose="02020603050405020304" pitchFamily="18" charset="0"/>
              </a:rPr>
              <a:t>4</a:t>
            </a:r>
            <a:r>
              <a:rPr lang="ja-JP" altLang="ja-JP" sz="1200" kern="100" dirty="0">
                <a:cs typeface="Times New Roman" panose="02020603050405020304" pitchFamily="18" charset="0"/>
              </a:rPr>
              <a:t>月には小学校</a:t>
            </a:r>
            <a:r>
              <a:rPr lang="en-US" altLang="ja-JP" sz="1200" kern="100" dirty="0">
                <a:cs typeface="Times New Roman" panose="02020603050405020304" pitchFamily="18" charset="0"/>
              </a:rPr>
              <a:t>6</a:t>
            </a:r>
            <a:r>
              <a:rPr lang="ja-JP" altLang="ja-JP" sz="1200" kern="100" dirty="0">
                <a:cs typeface="Times New Roman" panose="02020603050405020304" pitchFamily="18" charset="0"/>
              </a:rPr>
              <a:t>年から高校</a:t>
            </a:r>
            <a:r>
              <a:rPr lang="en-US" altLang="ja-JP" sz="1200" kern="100" dirty="0">
                <a:cs typeface="Times New Roman" panose="02020603050405020304" pitchFamily="18" charset="0"/>
              </a:rPr>
              <a:t>1</a:t>
            </a:r>
            <a:r>
              <a:rPr lang="ja-JP" altLang="ja-JP" sz="1200" kern="100" dirty="0">
                <a:cs typeface="Times New Roman" panose="02020603050405020304" pitchFamily="18" charset="0"/>
              </a:rPr>
              <a:t>年相当の女子に定期接種が開始されました。しかし、因果関係は不明とはいえ、副反応の訴えが多数あったことから、国は同年</a:t>
            </a:r>
            <a:r>
              <a:rPr lang="en-US" altLang="ja-JP" sz="1200" kern="100" dirty="0">
                <a:cs typeface="Times New Roman" panose="02020603050405020304" pitchFamily="18" charset="0"/>
              </a:rPr>
              <a:t>6</a:t>
            </a:r>
            <a:r>
              <a:rPr lang="ja-JP" altLang="ja-JP" sz="1200" kern="100" dirty="0">
                <a:cs typeface="Times New Roman" panose="02020603050405020304" pitchFamily="18" charset="0"/>
              </a:rPr>
              <a:t>月に積極的接種勧奨を差し控えるとの通知を発出していました。その結果、</a:t>
            </a:r>
            <a:r>
              <a:rPr lang="en-US" altLang="ja-JP" sz="1200" kern="100" dirty="0">
                <a:cs typeface="Times New Roman" panose="02020603050405020304" pitchFamily="18" charset="0"/>
              </a:rPr>
              <a:t>7</a:t>
            </a:r>
            <a:r>
              <a:rPr lang="ja-JP" altLang="ja-JP" sz="1200" kern="100" dirty="0">
                <a:cs typeface="Times New Roman" panose="02020603050405020304" pitchFamily="18" charset="0"/>
              </a:rPr>
              <a:t>割を超えていた接種率が</a:t>
            </a:r>
            <a:r>
              <a:rPr lang="en-US" altLang="ja-JP" sz="1200" kern="100" dirty="0">
                <a:cs typeface="Times New Roman" panose="02020603050405020304" pitchFamily="18" charset="0"/>
              </a:rPr>
              <a:t>1</a:t>
            </a:r>
            <a:r>
              <a:rPr lang="ja-JP" altLang="ja-JP" sz="1200" kern="100" dirty="0">
                <a:cs typeface="Times New Roman" panose="02020603050405020304" pitchFamily="18" charset="0"/>
              </a:rPr>
              <a:t>％未満にまで低下してしまいました。</a:t>
            </a:r>
            <a:endParaRPr lang="en-US" altLang="ja-JP" sz="1200" kern="100" dirty="0">
              <a:cs typeface="Times New Roman" panose="02020603050405020304" pitchFamily="18" charset="0"/>
            </a:endParaRPr>
          </a:p>
          <a:p>
            <a:pPr algn="just"/>
            <a:endParaRPr lang="en-US" altLang="ja-JP" sz="1200" kern="100" dirty="0">
              <a:cs typeface="Times New Roman" panose="02020603050405020304" pitchFamily="18" charset="0"/>
            </a:endParaRPr>
          </a:p>
          <a:p>
            <a:pPr algn="just"/>
            <a:r>
              <a:rPr lang="ja-JP" altLang="ja-JP" sz="1200" kern="100" dirty="0">
                <a:cs typeface="Times New Roman" panose="02020603050405020304" pitchFamily="18" charset="0"/>
              </a:rPr>
              <a:t>その後、</a:t>
            </a:r>
            <a:r>
              <a:rPr lang="en-US" altLang="ja-JP" sz="1200" kern="100" dirty="0">
                <a:cs typeface="Times New Roman" panose="02020603050405020304" pitchFamily="18" charset="0"/>
              </a:rPr>
              <a:t>HPV</a:t>
            </a:r>
            <a:r>
              <a:rPr lang="ja-JP" altLang="ja-JP" sz="1200" kern="100" dirty="0">
                <a:cs typeface="Times New Roman" panose="02020603050405020304" pitchFamily="18" charset="0"/>
              </a:rPr>
              <a:t>ワクチンの接種によって、子宮頸がんが予防できるとのスウェーデンなどからの報告が相次ぎ、</a:t>
            </a:r>
            <a:r>
              <a:rPr lang="en-US" altLang="ja-JP" sz="1200" kern="100" dirty="0">
                <a:cs typeface="Times New Roman" panose="02020603050405020304" pitchFamily="18" charset="0"/>
              </a:rPr>
              <a:t>22</a:t>
            </a:r>
            <a:r>
              <a:rPr lang="ja-JP" altLang="ja-JP" sz="1200" kern="100" dirty="0">
                <a:cs typeface="Times New Roman" panose="02020603050405020304" pitchFamily="18" charset="0"/>
              </a:rPr>
              <a:t>年</a:t>
            </a:r>
            <a:r>
              <a:rPr lang="en-US" altLang="ja-JP" sz="1200" kern="100" dirty="0">
                <a:cs typeface="Times New Roman" panose="02020603050405020304" pitchFamily="18" charset="0"/>
              </a:rPr>
              <a:t>4</a:t>
            </a:r>
            <a:r>
              <a:rPr lang="ja-JP" altLang="ja-JP" sz="1200" kern="100" dirty="0">
                <a:cs typeface="Times New Roman" panose="02020603050405020304" pitchFamily="18" charset="0"/>
              </a:rPr>
              <a:t>月より積極的接種勧奨が再開されただけでなく、</a:t>
            </a:r>
            <a:r>
              <a:rPr lang="en-US" altLang="ja-JP" sz="1200" kern="100" dirty="0">
                <a:cs typeface="Times New Roman" panose="02020603050405020304" pitchFamily="18" charset="0"/>
              </a:rPr>
              <a:t>HPV</a:t>
            </a:r>
            <a:r>
              <a:rPr lang="ja-JP" altLang="ja-JP" sz="1200" kern="100" dirty="0">
                <a:cs typeface="Times New Roman" panose="02020603050405020304" pitchFamily="18" charset="0"/>
              </a:rPr>
              <a:t>ワクチン接種の機会を逃した方々を対象としたキャッチアップ接種も始まっています。キャッチアップ接種の対象者は、誕生日が</a:t>
            </a:r>
            <a:r>
              <a:rPr lang="en-US" altLang="ja-JP" sz="1200" kern="100" dirty="0">
                <a:cs typeface="Times New Roman" panose="02020603050405020304" pitchFamily="18" charset="0"/>
              </a:rPr>
              <a:t>1997</a:t>
            </a:r>
            <a:r>
              <a:rPr lang="ja-JP" altLang="ja-JP" sz="1200" kern="100" dirty="0">
                <a:cs typeface="Times New Roman" panose="02020603050405020304" pitchFamily="18" charset="0"/>
              </a:rPr>
              <a:t>年</a:t>
            </a:r>
            <a:r>
              <a:rPr lang="en-US" altLang="ja-JP" sz="1200" kern="100" dirty="0">
                <a:cs typeface="Times New Roman" panose="02020603050405020304" pitchFamily="18" charset="0"/>
              </a:rPr>
              <a:t>4</a:t>
            </a:r>
            <a:r>
              <a:rPr lang="ja-JP" altLang="ja-JP" sz="1200" kern="100" dirty="0">
                <a:cs typeface="Times New Roman" panose="02020603050405020304" pitchFamily="18" charset="0"/>
              </a:rPr>
              <a:t>月</a:t>
            </a:r>
            <a:r>
              <a:rPr lang="en-US" altLang="ja-JP" sz="1200" kern="100" dirty="0">
                <a:cs typeface="Times New Roman" panose="02020603050405020304" pitchFamily="18" charset="0"/>
              </a:rPr>
              <a:t>2</a:t>
            </a:r>
            <a:r>
              <a:rPr lang="ja-JP" altLang="ja-JP" sz="1200" kern="100" dirty="0">
                <a:cs typeface="Times New Roman" panose="02020603050405020304" pitchFamily="18" charset="0"/>
              </a:rPr>
              <a:t>日～</a:t>
            </a:r>
            <a:r>
              <a:rPr lang="en-US" altLang="ja-JP" sz="1200" kern="100" dirty="0">
                <a:cs typeface="Times New Roman" panose="02020603050405020304" pitchFamily="18" charset="0"/>
              </a:rPr>
              <a:t>2008</a:t>
            </a:r>
            <a:r>
              <a:rPr lang="ja-JP" altLang="ja-JP" sz="1200" kern="100" dirty="0">
                <a:cs typeface="Times New Roman" panose="02020603050405020304" pitchFamily="18" charset="0"/>
              </a:rPr>
              <a:t>年</a:t>
            </a:r>
            <a:r>
              <a:rPr lang="en-US" altLang="ja-JP" sz="1200" kern="100" dirty="0">
                <a:cs typeface="Times New Roman" panose="02020603050405020304" pitchFamily="18" charset="0"/>
              </a:rPr>
              <a:t>4</a:t>
            </a:r>
            <a:r>
              <a:rPr lang="ja-JP" altLang="ja-JP" sz="1200" kern="100" dirty="0">
                <a:cs typeface="Times New Roman" panose="02020603050405020304" pitchFamily="18" charset="0"/>
              </a:rPr>
              <a:t>月</a:t>
            </a:r>
            <a:r>
              <a:rPr lang="en-US" altLang="ja-JP" sz="1200" kern="100" dirty="0">
                <a:cs typeface="Times New Roman" panose="02020603050405020304" pitchFamily="18" charset="0"/>
              </a:rPr>
              <a:t>1</a:t>
            </a:r>
            <a:r>
              <a:rPr lang="ja-JP" altLang="ja-JP" sz="1200" kern="100" dirty="0">
                <a:cs typeface="Times New Roman" panose="02020603050405020304" pitchFamily="18" charset="0"/>
              </a:rPr>
              <a:t>日までの女性。公費で接種できるワクチンは、</a:t>
            </a:r>
            <a:r>
              <a:rPr lang="en-US" altLang="ja-JP" sz="1200" kern="100" dirty="0">
                <a:cs typeface="Times New Roman" panose="02020603050405020304" pitchFamily="18" charset="0"/>
              </a:rPr>
              <a:t>2</a:t>
            </a:r>
            <a:r>
              <a:rPr lang="ja-JP" altLang="ja-JP" sz="1200" kern="100" dirty="0">
                <a:cs typeface="Times New Roman" panose="02020603050405020304" pitchFamily="18" charset="0"/>
              </a:rPr>
              <a:t>価のワクチン「サーバリックス」、</a:t>
            </a:r>
            <a:r>
              <a:rPr lang="en-US" altLang="ja-JP" sz="1200" kern="100" dirty="0">
                <a:cs typeface="Times New Roman" panose="02020603050405020304" pitchFamily="18" charset="0"/>
              </a:rPr>
              <a:t>4</a:t>
            </a:r>
            <a:r>
              <a:rPr lang="ja-JP" altLang="ja-JP" sz="1200" kern="100" dirty="0">
                <a:cs typeface="Times New Roman" panose="02020603050405020304" pitchFamily="18" charset="0"/>
              </a:rPr>
              <a:t>価の「ガーダシル」、</a:t>
            </a:r>
            <a:r>
              <a:rPr lang="en-US" altLang="ja-JP" sz="1200" kern="100" dirty="0">
                <a:cs typeface="Times New Roman" panose="02020603050405020304" pitchFamily="18" charset="0"/>
              </a:rPr>
              <a:t>9</a:t>
            </a:r>
            <a:r>
              <a:rPr lang="ja-JP" altLang="ja-JP" sz="1200" kern="100" dirty="0">
                <a:cs typeface="Times New Roman" panose="02020603050405020304" pitchFamily="18" charset="0"/>
              </a:rPr>
              <a:t>価の「シルガード</a:t>
            </a:r>
            <a:r>
              <a:rPr lang="en-US" altLang="ja-JP" sz="1200" kern="100" dirty="0">
                <a:cs typeface="Times New Roman" panose="02020603050405020304" pitchFamily="18" charset="0"/>
              </a:rPr>
              <a:t>9</a:t>
            </a:r>
            <a:r>
              <a:rPr lang="ja-JP" altLang="ja-JP" sz="1200" kern="100" dirty="0">
                <a:cs typeface="Times New Roman" panose="02020603050405020304" pitchFamily="18" charset="0"/>
              </a:rPr>
              <a:t>」。決められた間隔をあけて同一のワクチンを合計</a:t>
            </a:r>
            <a:r>
              <a:rPr lang="en-US" altLang="ja-JP" sz="1200" kern="100" dirty="0">
                <a:cs typeface="Times New Roman" panose="02020603050405020304" pitchFamily="18" charset="0"/>
              </a:rPr>
              <a:t>3</a:t>
            </a:r>
            <a:r>
              <a:rPr lang="ja-JP" altLang="ja-JP" sz="1200" kern="100" dirty="0">
                <a:cs typeface="Times New Roman" panose="02020603050405020304" pitchFamily="18" charset="0"/>
              </a:rPr>
              <a:t>回接種します。ただし、</a:t>
            </a:r>
            <a:r>
              <a:rPr lang="en-US" altLang="ja-JP" sz="1200" kern="100" dirty="0">
                <a:cs typeface="Times New Roman" panose="02020603050405020304" pitchFamily="18" charset="0"/>
              </a:rPr>
              <a:t>9</a:t>
            </a:r>
            <a:r>
              <a:rPr lang="ja-JP" altLang="ja-JP" sz="1200" kern="100" dirty="0">
                <a:cs typeface="Times New Roman" panose="02020603050405020304" pitchFamily="18" charset="0"/>
              </a:rPr>
              <a:t>価ワクチンの場合には、</a:t>
            </a:r>
            <a:r>
              <a:rPr lang="en-US" altLang="ja-JP" sz="1200" kern="100" dirty="0">
                <a:cs typeface="Times New Roman" panose="02020603050405020304" pitchFamily="18" charset="0"/>
              </a:rPr>
              <a:t>15</a:t>
            </a:r>
            <a:r>
              <a:rPr lang="ja-JP" altLang="ja-JP" sz="1200" kern="100" dirty="0">
                <a:cs typeface="Times New Roman" panose="02020603050405020304" pitchFamily="18" charset="0"/>
              </a:rPr>
              <a:t>歳未満は計</a:t>
            </a:r>
            <a:r>
              <a:rPr lang="en-US" altLang="ja-JP" sz="1200" kern="100" dirty="0">
                <a:cs typeface="Times New Roman" panose="02020603050405020304" pitchFamily="18" charset="0"/>
              </a:rPr>
              <a:t>2</a:t>
            </a:r>
            <a:r>
              <a:rPr lang="ja-JP" altLang="ja-JP" sz="1200" kern="100" dirty="0">
                <a:cs typeface="Times New Roman" panose="02020603050405020304" pitchFamily="18" charset="0"/>
              </a:rPr>
              <a:t>回とすることができます。ご注意いただきたいのは、キャッチアップ接種については、</a:t>
            </a:r>
            <a:r>
              <a:rPr lang="en-US" altLang="ja-JP" sz="1200" kern="100" dirty="0">
                <a:cs typeface="Times New Roman" panose="02020603050405020304" pitchFamily="18" charset="0"/>
              </a:rPr>
              <a:t>2022</a:t>
            </a:r>
            <a:r>
              <a:rPr lang="ja-JP" altLang="ja-JP" sz="1200" kern="100" dirty="0">
                <a:cs typeface="Times New Roman" panose="02020603050405020304" pitchFamily="18" charset="0"/>
              </a:rPr>
              <a:t>年</a:t>
            </a:r>
            <a:r>
              <a:rPr lang="en-US" altLang="ja-JP" sz="1200" kern="100" dirty="0">
                <a:cs typeface="Times New Roman" panose="02020603050405020304" pitchFamily="18" charset="0"/>
              </a:rPr>
              <a:t>4</a:t>
            </a:r>
            <a:r>
              <a:rPr lang="ja-JP" altLang="ja-JP" sz="1200" kern="100" dirty="0">
                <a:cs typeface="Times New Roman" panose="02020603050405020304" pitchFamily="18" charset="0"/>
              </a:rPr>
              <a:t>月～</a:t>
            </a:r>
            <a:r>
              <a:rPr lang="en-US" altLang="ja-JP" sz="1200" kern="100" dirty="0">
                <a:cs typeface="Times New Roman" panose="02020603050405020304" pitchFamily="18" charset="0"/>
              </a:rPr>
              <a:t>25</a:t>
            </a:r>
            <a:r>
              <a:rPr lang="ja-JP" altLang="ja-JP" sz="1200" kern="100" dirty="0">
                <a:cs typeface="Times New Roman" panose="02020603050405020304" pitchFamily="18" charset="0"/>
              </a:rPr>
              <a:t>年</a:t>
            </a:r>
            <a:r>
              <a:rPr lang="en-US" altLang="ja-JP" sz="1200" kern="100" dirty="0">
                <a:cs typeface="Times New Roman" panose="02020603050405020304" pitchFamily="18" charset="0"/>
              </a:rPr>
              <a:t>3</a:t>
            </a:r>
            <a:r>
              <a:rPr lang="ja-JP" altLang="ja-JP" sz="1200" kern="100" dirty="0">
                <a:cs typeface="Times New Roman" panose="02020603050405020304" pitchFamily="18" charset="0"/>
              </a:rPr>
              <a:t>月の</a:t>
            </a:r>
            <a:r>
              <a:rPr lang="en-US" altLang="ja-JP" sz="1200" kern="100" dirty="0">
                <a:cs typeface="Times New Roman" panose="02020603050405020304" pitchFamily="18" charset="0"/>
              </a:rPr>
              <a:t>3</a:t>
            </a:r>
            <a:r>
              <a:rPr lang="ja-JP" altLang="ja-JP" sz="1200" kern="100" dirty="0">
                <a:cs typeface="Times New Roman" panose="02020603050405020304" pitchFamily="18" charset="0"/>
              </a:rPr>
              <a:t>年間と決められていることです。公費負担で接種できる</a:t>
            </a:r>
            <a:r>
              <a:rPr lang="ja-JP" altLang="en-US" sz="1200" kern="100" dirty="0">
                <a:cs typeface="Times New Roman" panose="02020603050405020304" pitchFamily="18" charset="0"/>
              </a:rPr>
              <a:t>この機会を逃さないでくださいね。</a:t>
            </a:r>
            <a:endParaRPr lang="en-US" altLang="ja-JP" sz="1200" kern="100" dirty="0">
              <a:cs typeface="Times New Roman" panose="02020603050405020304" pitchFamily="18" charset="0"/>
            </a:endParaRPr>
          </a:p>
          <a:p>
            <a:pPr algn="just"/>
            <a:endParaRPr lang="en-US" altLang="ja-JP" sz="1200" kern="100" dirty="0">
              <a:cs typeface="Times New Roman" panose="02020603050405020304" pitchFamily="18" charset="0"/>
            </a:endParaRPr>
          </a:p>
          <a:p>
            <a:pPr algn="just"/>
            <a:r>
              <a:rPr lang="ja-JP" altLang="ja-JP" sz="1200" kern="100" dirty="0">
                <a:cs typeface="Times New Roman" panose="02020603050405020304" pitchFamily="18" charset="0"/>
              </a:rPr>
              <a:t>詳細は厚生労働省</a:t>
            </a:r>
            <a:r>
              <a:rPr lang="en-US" altLang="ja-JP" sz="1200" kern="100" dirty="0">
                <a:cs typeface="Times New Roman" panose="02020603050405020304" pitchFamily="18" charset="0"/>
              </a:rPr>
              <a:t>HP</a:t>
            </a:r>
            <a:r>
              <a:rPr lang="ja-JP" altLang="ja-JP" sz="1200" kern="100" dirty="0">
                <a:cs typeface="Times New Roman" panose="02020603050405020304" pitchFamily="18" charset="0"/>
              </a:rPr>
              <a:t>を参照してください。</a:t>
            </a: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13</a:t>
            </a:fld>
            <a:endParaRPr kumimoji="1" lang="ja-JP" altLang="en-US"/>
          </a:p>
        </p:txBody>
      </p:sp>
      <p:sp>
        <p:nvSpPr>
          <p:cNvPr id="5" name="日付プレースホルダー 4">
            <a:extLst>
              <a:ext uri="{FF2B5EF4-FFF2-40B4-BE49-F238E27FC236}">
                <a16:creationId xmlns:a16="http://schemas.microsoft.com/office/drawing/2014/main" id="{7732867E-BFF4-2536-4FBC-2ADA51346EE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65458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子宮頸がんについては詳しく紹介したホームページがあります。</a:t>
            </a:r>
          </a:p>
          <a:p>
            <a:r>
              <a:rPr kumimoji="1" lang="ja-JP" altLang="en-US" dirty="0"/>
              <a:t>気になることはここを調べてもらえればと思います。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14</a:t>
            </a:fld>
            <a:endParaRPr kumimoji="1" lang="ja-JP" altLang="en-US"/>
          </a:p>
        </p:txBody>
      </p:sp>
      <p:sp>
        <p:nvSpPr>
          <p:cNvPr id="5" name="日付プレースホルダー 4">
            <a:extLst>
              <a:ext uri="{FF2B5EF4-FFF2-40B4-BE49-F238E27FC236}">
                <a16:creationId xmlns:a16="http://schemas.microsoft.com/office/drawing/2014/main" id="{020A3440-BE12-47BC-D5EA-B9D3185ACBC9}"/>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236376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kumimoji="1" lang="en-US" altLang="ja-JP" dirty="0"/>
              <a:t>【</a:t>
            </a:r>
            <a:r>
              <a:rPr kumimoji="1" lang="ja-JP" altLang="en-US" dirty="0"/>
              <a:t>中学生対象説明</a:t>
            </a:r>
            <a:r>
              <a:rPr kumimoji="1" lang="en-US" altLang="ja-JP" dirty="0"/>
              <a:t>】</a:t>
            </a:r>
          </a:p>
          <a:p>
            <a:pPr algn="l"/>
            <a:r>
              <a:rPr kumimoji="1" lang="ja-JP" altLang="en-US" dirty="0"/>
              <a:t>がんというと、高齢者に起こるというイメージが強いですが、</a:t>
            </a:r>
            <a:r>
              <a:rPr kumimoji="1" lang="en-US" altLang="ja-JP" dirty="0"/>
              <a:t>20</a:t>
            </a:r>
            <a:r>
              <a:rPr kumimoji="1" lang="ja-JP" altLang="en-US" dirty="0"/>
              <a:t>代女性にとって最も多いがんは子宮頸がんです。</a:t>
            </a:r>
          </a:p>
          <a:p>
            <a:pPr algn="l"/>
            <a:r>
              <a:rPr kumimoji="1" lang="ja-JP" altLang="en-US" dirty="0"/>
              <a:t>このデータは、国立がんセンターが公表している</a:t>
            </a:r>
            <a:r>
              <a:rPr kumimoji="1" lang="en-US" altLang="ja-JP" dirty="0"/>
              <a:t>20</a:t>
            </a:r>
            <a:r>
              <a:rPr kumimoji="1" lang="ja-JP" altLang="en-US" dirty="0"/>
              <a:t>代の日本人女性</a:t>
            </a:r>
            <a:r>
              <a:rPr kumimoji="1" lang="en-US" altLang="ja-JP" dirty="0"/>
              <a:t>10</a:t>
            </a:r>
            <a:r>
              <a:rPr kumimoji="1" lang="ja-JP" altLang="en-US" dirty="0"/>
              <a:t>万人あたりの各種がんの発症率の推移です。</a:t>
            </a:r>
            <a:br>
              <a:rPr kumimoji="1" lang="ja-JP" altLang="en-US" dirty="0"/>
            </a:br>
            <a:r>
              <a:rPr kumimoji="1" lang="en-US" altLang="ja-JP" dirty="0"/>
              <a:t>20</a:t>
            </a:r>
            <a:r>
              <a:rPr kumimoji="1" lang="ja-JP" altLang="en-US" dirty="0"/>
              <a:t>代の女性において最も発症率が高いのは</a:t>
            </a:r>
            <a:r>
              <a:rPr kumimoji="1" lang="en-US" altLang="ja-JP" dirty="0"/>
              <a:t>1987</a:t>
            </a:r>
            <a:r>
              <a:rPr kumimoji="1" lang="ja-JP" altLang="en-US" dirty="0"/>
              <a:t>年以降子宮頸がん（上皮内がんを含む）であり、</a:t>
            </a:r>
            <a:br>
              <a:rPr kumimoji="1" lang="ja-JP" altLang="en-US" dirty="0"/>
            </a:br>
            <a:r>
              <a:rPr kumimoji="1" lang="en-US" altLang="ja-JP" dirty="0"/>
              <a:t>2000</a:t>
            </a:r>
            <a:r>
              <a:rPr kumimoji="1" lang="ja-JP" altLang="en-US" dirty="0"/>
              <a:t>年以降、急激に増加傾向にあります。</a:t>
            </a:r>
          </a:p>
          <a:p>
            <a:pPr algn="l"/>
            <a:r>
              <a:rPr kumimoji="1" lang="ja-JP" altLang="en-US" dirty="0"/>
              <a:t>これは、</a:t>
            </a:r>
            <a:r>
              <a:rPr kumimoji="1" lang="en-US" altLang="ja-JP" dirty="0"/>
              <a:t>1990</a:t>
            </a:r>
            <a:r>
              <a:rPr kumimoji="1" lang="ja-JP" altLang="en-US" dirty="0"/>
              <a:t>年代に急に初交経験が若年化したことが影響していると考えられています。</a:t>
            </a:r>
            <a:br>
              <a:rPr kumimoji="1" lang="ja-JP" altLang="en-US" dirty="0"/>
            </a:br>
            <a:r>
              <a:rPr kumimoji="1" lang="ja-JP" altLang="en-US" dirty="0"/>
              <a:t>（</a:t>
            </a:r>
            <a:r>
              <a:rPr kumimoji="1" lang="en-US" altLang="ja-JP" dirty="0"/>
              <a:t>1987</a:t>
            </a:r>
            <a:r>
              <a:rPr kumimoji="1" lang="ja-JP" altLang="en-US" dirty="0"/>
              <a:t>年の</a:t>
            </a:r>
            <a:r>
              <a:rPr kumimoji="1" lang="en-US" altLang="ja-JP" dirty="0"/>
              <a:t>18</a:t>
            </a:r>
            <a:r>
              <a:rPr kumimoji="1" lang="ja-JP" altLang="en-US" dirty="0"/>
              <a:t>歳時点の性交経験率は</a:t>
            </a:r>
            <a:r>
              <a:rPr kumimoji="1" lang="en-US" altLang="ja-JP" dirty="0"/>
              <a:t>20%</a:t>
            </a:r>
            <a:r>
              <a:rPr kumimoji="1" lang="ja-JP" altLang="en-US" dirty="0"/>
              <a:t>程度、</a:t>
            </a:r>
            <a:r>
              <a:rPr kumimoji="1" lang="en-US" altLang="ja-JP" dirty="0"/>
              <a:t>2000</a:t>
            </a:r>
            <a:r>
              <a:rPr kumimoji="1" lang="ja-JP" altLang="en-US" dirty="0"/>
              <a:t>年頃は</a:t>
            </a:r>
            <a:r>
              <a:rPr kumimoji="1" lang="en-US" altLang="ja-JP" dirty="0"/>
              <a:t>50</a:t>
            </a:r>
            <a:r>
              <a:rPr kumimoji="1" lang="ja-JP" altLang="en-US" dirty="0"/>
              <a:t>％程度となっています。）</a:t>
            </a:r>
          </a:p>
          <a:p>
            <a:pPr algn="l"/>
            <a:endParaRPr kumimoji="1" lang="ja-JP" altLang="en-US" dirty="0"/>
          </a:p>
          <a:p>
            <a:pPr algn="l"/>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15</a:t>
            </a:fld>
            <a:endParaRPr kumimoji="1" lang="ja-JP" altLang="en-US"/>
          </a:p>
        </p:txBody>
      </p:sp>
      <p:sp>
        <p:nvSpPr>
          <p:cNvPr id="5" name="日付プレースホルダー 4">
            <a:extLst>
              <a:ext uri="{FF2B5EF4-FFF2-40B4-BE49-F238E27FC236}">
                <a16:creationId xmlns:a16="http://schemas.microsoft.com/office/drawing/2014/main" id="{00238D05-71E2-31B1-CD74-2A66DFB5A68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78330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kumimoji="1" lang="en-US" altLang="ja-JP" dirty="0"/>
              <a:t>【</a:t>
            </a:r>
            <a:r>
              <a:rPr kumimoji="1" lang="ja-JP" altLang="en-US" dirty="0"/>
              <a:t>中学生対象説明</a:t>
            </a:r>
            <a:r>
              <a:rPr kumimoji="1" lang="en-US" altLang="ja-JP" dirty="0"/>
              <a:t>】</a:t>
            </a:r>
          </a:p>
          <a:p>
            <a:pPr algn="l"/>
            <a:r>
              <a:rPr kumimoji="1" lang="en-US" altLang="ja-JP" dirty="0"/>
              <a:t>HPV</a:t>
            </a:r>
            <a:r>
              <a:rPr kumimoji="1" lang="ja-JP" altLang="en-US" dirty="0"/>
              <a:t>の種類は</a:t>
            </a:r>
            <a:r>
              <a:rPr kumimoji="1" lang="en-US" altLang="ja-JP" dirty="0"/>
              <a:t>100</a:t>
            </a:r>
            <a:r>
              <a:rPr kumimoji="1" lang="ja-JP" altLang="en-US" dirty="0"/>
              <a:t>を超える多くの型が存在します。</a:t>
            </a:r>
            <a:br>
              <a:rPr kumimoji="1" lang="ja-JP" altLang="en-US" dirty="0"/>
            </a:br>
            <a:r>
              <a:rPr kumimoji="1" lang="ja-JP" altLang="en-US" dirty="0"/>
              <a:t>そのうち約</a:t>
            </a:r>
            <a:r>
              <a:rPr kumimoji="1" lang="en-US" altLang="ja-JP" dirty="0"/>
              <a:t>30</a:t>
            </a:r>
            <a:r>
              <a:rPr kumimoji="1" lang="ja-JP" altLang="en-US" dirty="0"/>
              <a:t>～</a:t>
            </a:r>
            <a:r>
              <a:rPr kumimoji="1" lang="en-US" altLang="ja-JP" dirty="0"/>
              <a:t>40</a:t>
            </a:r>
            <a:r>
              <a:rPr kumimoji="1" lang="ja-JP" altLang="en-US" dirty="0"/>
              <a:t>種類が性器に感染し、そのうち約</a:t>
            </a:r>
            <a:r>
              <a:rPr kumimoji="1" lang="en-US" altLang="ja-JP" dirty="0"/>
              <a:t>15</a:t>
            </a:r>
            <a:r>
              <a:rPr kumimoji="1" lang="ja-JP" altLang="en-US" dirty="0"/>
              <a:t>タイプが発癌性のリスクが高いとされています。</a:t>
            </a:r>
          </a:p>
          <a:p>
            <a:pPr algn="l"/>
            <a:br>
              <a:rPr kumimoji="1" lang="ja-JP" altLang="en-US" dirty="0"/>
            </a:br>
            <a:r>
              <a:rPr kumimoji="1" lang="ja-JP" altLang="en-US" dirty="0"/>
              <a:t>ドイツのハラルド・ツア・ハウゼン博士は</a:t>
            </a:r>
            <a:r>
              <a:rPr kumimoji="1" lang="en-US" altLang="ja-JP" dirty="0"/>
              <a:t>1980</a:t>
            </a:r>
            <a:r>
              <a:rPr kumimoji="1" lang="ja-JP" altLang="en-US" dirty="0"/>
              <a:t>年代に子宮頸がん患者から</a:t>
            </a:r>
            <a:r>
              <a:rPr kumimoji="1" lang="en-US" altLang="ja-JP" dirty="0"/>
              <a:t>HPV 16</a:t>
            </a:r>
            <a:r>
              <a:rPr kumimoji="1" lang="ja-JP" altLang="en-US" dirty="0"/>
              <a:t>型、</a:t>
            </a:r>
            <a:r>
              <a:rPr kumimoji="1" lang="en-US" altLang="ja-JP" dirty="0"/>
              <a:t>18</a:t>
            </a:r>
            <a:r>
              <a:rPr kumimoji="1" lang="ja-JP" altLang="en-US" dirty="0"/>
              <a:t>型を分離し、</a:t>
            </a:r>
            <a:r>
              <a:rPr kumimoji="1" lang="en-US" altLang="ja-JP" dirty="0"/>
              <a:t>2008</a:t>
            </a:r>
            <a:r>
              <a:rPr kumimoji="1" lang="ja-JP" altLang="en-US" dirty="0"/>
              <a:t>年にノーベル医学・生理学賞を受賞しました。</a:t>
            </a:r>
            <a:endParaRPr kumimoji="1" lang="en-US" altLang="ja-JP" dirty="0"/>
          </a:p>
          <a:p>
            <a:pPr algn="l"/>
            <a:r>
              <a:rPr kumimoji="1" lang="ja-JP" altLang="en-US" dirty="0"/>
              <a:t>現在では</a:t>
            </a:r>
            <a:r>
              <a:rPr kumimoji="1" lang="en-US" altLang="ja-JP" dirty="0"/>
              <a:t>HPV</a:t>
            </a:r>
            <a:r>
              <a:rPr kumimoji="1" lang="ja-JP" altLang="en-US" dirty="0"/>
              <a:t>は子宮頸がんの主な原因であることは間違いないものとされています。</a:t>
            </a:r>
            <a:br>
              <a:rPr kumimoji="1" lang="ja-JP" altLang="en-US" dirty="0"/>
            </a:br>
            <a:br>
              <a:rPr kumimoji="1" lang="ja-JP" altLang="en-US" dirty="0"/>
            </a:br>
            <a:r>
              <a:rPr kumimoji="1" lang="ja-JP" altLang="en-US" dirty="0"/>
              <a:t>また</a:t>
            </a:r>
            <a:r>
              <a:rPr kumimoji="1" lang="en-US" altLang="ja-JP" dirty="0"/>
              <a:t>HPV </a:t>
            </a:r>
            <a:r>
              <a:rPr kumimoji="1" lang="ja-JP" altLang="en-US" dirty="0"/>
              <a:t>の中でも子宮頸がんの原因にならないものもあります。</a:t>
            </a:r>
            <a:br>
              <a:rPr kumimoji="1" lang="ja-JP" altLang="en-US" dirty="0"/>
            </a:br>
            <a:r>
              <a:rPr kumimoji="1" lang="ja-JP" altLang="en-US" dirty="0"/>
              <a:t>その中でも</a:t>
            </a:r>
            <a:r>
              <a:rPr kumimoji="1" lang="en-US" altLang="ja-JP" dirty="0"/>
              <a:t>6</a:t>
            </a:r>
            <a:r>
              <a:rPr kumimoji="1" lang="ja-JP" altLang="en-US" dirty="0"/>
              <a:t>型、</a:t>
            </a:r>
            <a:r>
              <a:rPr kumimoji="1" lang="en-US" altLang="ja-JP" dirty="0"/>
              <a:t>11</a:t>
            </a:r>
            <a:r>
              <a:rPr kumimoji="1" lang="ja-JP" altLang="en-US" dirty="0"/>
              <a:t>型は尖圭コンジローマという性器にできるイボの原因であることがわかっています。 </a:t>
            </a:r>
          </a:p>
          <a:p>
            <a:pPr algn="l"/>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16</a:t>
            </a:fld>
            <a:endParaRPr kumimoji="1" lang="ja-JP" altLang="en-US"/>
          </a:p>
        </p:txBody>
      </p:sp>
      <p:sp>
        <p:nvSpPr>
          <p:cNvPr id="5" name="日付プレースホルダー 4">
            <a:extLst>
              <a:ext uri="{FF2B5EF4-FFF2-40B4-BE49-F238E27FC236}">
                <a16:creationId xmlns:a16="http://schemas.microsoft.com/office/drawing/2014/main" id="{B51E61B9-BDD9-7CB8-EE0B-CA54A31B837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189895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kumimoji="1" lang="en-US" altLang="ja-JP" dirty="0"/>
              <a:t>【</a:t>
            </a:r>
            <a:r>
              <a:rPr kumimoji="1" lang="ja-JP" altLang="en-US" dirty="0"/>
              <a:t>中学生対象説明</a:t>
            </a:r>
            <a:r>
              <a:rPr kumimoji="1" lang="en-US" altLang="ja-JP" dirty="0"/>
              <a:t>】</a:t>
            </a:r>
          </a:p>
          <a:p>
            <a:pPr algn="l"/>
            <a:r>
              <a:rPr kumimoji="1" lang="ja-JP" altLang="en-US" dirty="0"/>
              <a:t>性交経験のある人の</a:t>
            </a:r>
            <a:r>
              <a:rPr kumimoji="1" lang="en-US" altLang="ja-JP" dirty="0"/>
              <a:t>8</a:t>
            </a:r>
            <a:r>
              <a:rPr kumimoji="1" lang="ja-JP" altLang="en-US" dirty="0"/>
              <a:t>割は、知らないうちに</a:t>
            </a:r>
            <a:r>
              <a:rPr kumimoji="1" lang="en-US" altLang="ja-JP" dirty="0"/>
              <a:t>HPV</a:t>
            </a:r>
            <a:r>
              <a:rPr kumimoji="1" lang="ja-JP" altLang="en-US" dirty="0"/>
              <a:t>に感染しているといわれていますが、</a:t>
            </a:r>
            <a:br>
              <a:rPr kumimoji="1" lang="ja-JP" altLang="en-US" dirty="0"/>
            </a:br>
            <a:r>
              <a:rPr kumimoji="1" lang="ja-JP" altLang="en-US" dirty="0"/>
              <a:t>そのうち、多くの人は、癌にならず、</a:t>
            </a:r>
            <a:r>
              <a:rPr kumimoji="1" lang="en-US" altLang="ja-JP" dirty="0"/>
              <a:t>HPV</a:t>
            </a:r>
            <a:r>
              <a:rPr kumimoji="1" lang="ja-JP" altLang="en-US" dirty="0"/>
              <a:t>も自然に消失するといわれています。</a:t>
            </a:r>
            <a:br>
              <a:rPr kumimoji="1" lang="ja-JP" altLang="en-US" dirty="0"/>
            </a:br>
            <a:r>
              <a:rPr kumimoji="1" lang="ja-JP" altLang="en-US" dirty="0"/>
              <a:t>現時点で</a:t>
            </a:r>
            <a:r>
              <a:rPr kumimoji="1" lang="en-US" altLang="ja-JP" dirty="0"/>
              <a:t>HPV</a:t>
            </a:r>
            <a:r>
              <a:rPr kumimoji="1" lang="ja-JP" altLang="en-US" dirty="0"/>
              <a:t>感染を治療する薬剤はないので、</a:t>
            </a:r>
            <a:br>
              <a:rPr kumimoji="1" lang="ja-JP" altLang="en-US" dirty="0"/>
            </a:br>
            <a:r>
              <a:rPr kumimoji="1" lang="ja-JP" altLang="en-US" dirty="0"/>
              <a:t>細胞が変化して癌に進んでいかないかを早期に知り、治療をすることが必要です。</a:t>
            </a:r>
            <a:br>
              <a:rPr kumimoji="1" lang="ja-JP" altLang="en-US" dirty="0"/>
            </a:br>
            <a:r>
              <a:rPr kumimoji="1" lang="ja-JP" altLang="en-US" dirty="0"/>
              <a:t>そのために子宮頸がん検診があります。</a:t>
            </a:r>
            <a:br>
              <a:rPr kumimoji="1" lang="ja-JP" altLang="en-US" dirty="0"/>
            </a:br>
            <a:br>
              <a:rPr kumimoji="1" lang="ja-JP" altLang="en-US" dirty="0"/>
            </a:br>
            <a:r>
              <a:rPr kumimoji="1" lang="ja-JP" altLang="en-US" dirty="0"/>
              <a:t>方法は、子宮頸部の細胞をブラシなどでこすり取り、顕微鏡で見るだけ。</a:t>
            </a:r>
            <a:br>
              <a:rPr kumimoji="1" lang="ja-JP" altLang="en-US" dirty="0"/>
            </a:br>
            <a:r>
              <a:rPr kumimoji="1" lang="ja-JP" altLang="en-US" dirty="0"/>
              <a:t>子宮腟部の正しい（癌に</a:t>
            </a:r>
            <a:r>
              <a:rPr kumimoji="1" lang="ja-JP" altLang="en-US"/>
              <a:t>なりやすい）場所から</a:t>
            </a:r>
            <a:r>
              <a:rPr kumimoji="1" lang="ja-JP" altLang="en-US" dirty="0"/>
              <a:t>細胞を採取する必要があります。</a:t>
            </a:r>
            <a:br>
              <a:rPr kumimoji="1" lang="ja-JP" altLang="en-US" dirty="0"/>
            </a:br>
            <a:r>
              <a:rPr kumimoji="1" lang="ja-JP" altLang="en-US" dirty="0"/>
              <a:t>性交経験があれば癌になるリスクがあることを受け、</a:t>
            </a:r>
            <a:r>
              <a:rPr kumimoji="1" lang="en-US" altLang="ja-JP" dirty="0"/>
              <a:t>20</a:t>
            </a:r>
            <a:r>
              <a:rPr kumimoji="1" lang="ja-JP" altLang="en-US" dirty="0"/>
              <a:t>歳から少なくとも</a:t>
            </a:r>
            <a:r>
              <a:rPr kumimoji="1" lang="en-US" altLang="ja-JP" dirty="0"/>
              <a:t>2</a:t>
            </a:r>
            <a:r>
              <a:rPr kumimoji="1" lang="ja-JP" altLang="en-US" dirty="0"/>
              <a:t>年に</a:t>
            </a:r>
            <a:r>
              <a:rPr kumimoji="1" lang="en-US" altLang="ja-JP" dirty="0"/>
              <a:t>1</a:t>
            </a:r>
            <a:r>
              <a:rPr kumimoji="1" lang="ja-JP" altLang="en-US" dirty="0"/>
              <a:t>回はお住いの市区町村で検診を受ける機会が作られています。</a:t>
            </a:r>
            <a:br>
              <a:rPr kumimoji="1" lang="ja-JP" altLang="en-US" dirty="0"/>
            </a:br>
            <a:r>
              <a:rPr kumimoji="1" lang="ja-JP" altLang="en-US" dirty="0"/>
              <a:t>検診の受け方や自己負担の金額は自治体によって異なるので、自治体の</a:t>
            </a:r>
            <a:r>
              <a:rPr kumimoji="1" lang="en-US" altLang="ja-JP" dirty="0"/>
              <a:t>HP</a:t>
            </a:r>
            <a:r>
              <a:rPr kumimoji="1" lang="ja-JP" altLang="en-US" dirty="0"/>
              <a:t>などで確認しましょう。</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17</a:t>
            </a:fld>
            <a:endParaRPr kumimoji="1" lang="ja-JP" altLang="en-US"/>
          </a:p>
        </p:txBody>
      </p:sp>
      <p:sp>
        <p:nvSpPr>
          <p:cNvPr id="5" name="日付プレースホルダー 4">
            <a:extLst>
              <a:ext uri="{FF2B5EF4-FFF2-40B4-BE49-F238E27FC236}">
                <a16:creationId xmlns:a16="http://schemas.microsoft.com/office/drawing/2014/main" id="{8FAB930A-CB14-F7AC-0CAF-BCE43862D02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23242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子宮頸部円錐切除術と、進行した子宮頸がんの治療として行われる広汎子宮全摘術。</a:t>
            </a:r>
            <a:br>
              <a:rPr kumimoji="1" lang="ja-JP" altLang="en-US" dirty="0"/>
            </a:br>
            <a:r>
              <a:rPr kumimoji="1" lang="ja-JP" altLang="en-US" dirty="0"/>
              <a:t>イラストにして並べてみました。</a:t>
            </a:r>
            <a:br>
              <a:rPr kumimoji="1" lang="ja-JP" altLang="en-US" dirty="0"/>
            </a:br>
            <a:r>
              <a:rPr kumimoji="1" lang="ja-JP" altLang="en-US" dirty="0"/>
              <a:t>からだへの負担の違いをわかっていただけますでしょうか？</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18</a:t>
            </a:fld>
            <a:endParaRPr kumimoji="1" lang="ja-JP" altLang="en-US"/>
          </a:p>
        </p:txBody>
      </p:sp>
      <p:sp>
        <p:nvSpPr>
          <p:cNvPr id="5" name="日付プレースホルダー 4">
            <a:extLst>
              <a:ext uri="{FF2B5EF4-FFF2-40B4-BE49-F238E27FC236}">
                <a16:creationId xmlns:a16="http://schemas.microsoft.com/office/drawing/2014/main" id="{F0695DA9-DED1-99C7-0868-F0DAFF910A4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378989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0" dirty="0"/>
              <a:t>【</a:t>
            </a:r>
            <a:r>
              <a:rPr kumimoji="1" lang="ja-JP" altLang="en-US" b="0" dirty="0"/>
              <a:t>中学生対象説明</a:t>
            </a:r>
            <a:r>
              <a:rPr kumimoji="1" lang="en-US" altLang="ja-JP" b="0" dirty="0"/>
              <a:t>】</a:t>
            </a:r>
          </a:p>
          <a:p>
            <a:r>
              <a:rPr kumimoji="1" lang="ja-JP" altLang="en-US" b="0" dirty="0"/>
              <a:t>子宮頸部の</a:t>
            </a:r>
            <a:r>
              <a:rPr kumimoji="1" lang="en-US" altLang="ja-JP" b="0" dirty="0"/>
              <a:t>HPV</a:t>
            </a:r>
            <a:r>
              <a:rPr kumimoji="1" lang="ja-JP" altLang="en-US" b="0" dirty="0"/>
              <a:t>感染は性行為を経験して間もなく多くの女性が感染しますが、</a:t>
            </a:r>
            <a:r>
              <a:rPr kumimoji="1" lang="en-US" altLang="ja-JP" b="0" dirty="0"/>
              <a:t>2</a:t>
            </a:r>
            <a:r>
              <a:rPr kumimoji="1" lang="ja-JP" altLang="en-US" b="0" dirty="0"/>
              <a:t>～</a:t>
            </a:r>
            <a:r>
              <a:rPr kumimoji="1" lang="en-US" altLang="ja-JP" b="0" dirty="0"/>
              <a:t>3</a:t>
            </a:r>
            <a:r>
              <a:rPr kumimoji="1" lang="ja-JP" altLang="en-US" b="0" dirty="0"/>
              <a:t>年以内に約</a:t>
            </a:r>
            <a:r>
              <a:rPr kumimoji="1" lang="en-US" altLang="ja-JP" b="0" dirty="0"/>
              <a:t>9</a:t>
            </a:r>
            <a:r>
              <a:rPr kumimoji="1" lang="ja-JP" altLang="en-US" b="0" dirty="0"/>
              <a:t>割の人は自然に</a:t>
            </a:r>
            <a:r>
              <a:rPr kumimoji="1" lang="en-US" altLang="ja-JP" b="0" dirty="0"/>
              <a:t>HPV</a:t>
            </a:r>
            <a:r>
              <a:rPr kumimoji="1" lang="ja-JP" altLang="en-US" b="0" dirty="0"/>
              <a:t>が排除されます。</a:t>
            </a:r>
            <a:endParaRPr kumimoji="1" lang="ja-JP" altLang="en-US" b="0" strike="sngStrike" baseline="0" dirty="0"/>
          </a:p>
          <a:p>
            <a:r>
              <a:rPr kumimoji="1" lang="ja-JP" altLang="en-US" b="0" dirty="0"/>
              <a:t>一方、感染が持続する女性では子宮頸がんの前癌病変</a:t>
            </a:r>
            <a:r>
              <a:rPr kumimoji="1" lang="en-US" altLang="ja-JP" b="0" dirty="0"/>
              <a:t>(CIN2/3)</a:t>
            </a:r>
            <a:r>
              <a:rPr kumimoji="1" lang="ja-JP" altLang="en-US" b="0" dirty="0"/>
              <a:t>に発展しやすく、さらに放置すると一部の人は数年から十数年かけて癌になります。</a:t>
            </a:r>
          </a:p>
          <a:p>
            <a:r>
              <a:rPr kumimoji="1" lang="ja-JP" altLang="en-US" b="0" dirty="0"/>
              <a:t>最終的に感染者の</a:t>
            </a:r>
            <a:r>
              <a:rPr kumimoji="1" lang="en-US" altLang="ja-JP" b="0" dirty="0"/>
              <a:t>1,000</a:t>
            </a:r>
            <a:r>
              <a:rPr kumimoji="1" lang="ja-JP" altLang="en-US" b="0" dirty="0"/>
              <a:t>人に</a:t>
            </a:r>
            <a:r>
              <a:rPr kumimoji="1" lang="en-US" altLang="ja-JP" b="0" dirty="0"/>
              <a:t>1</a:t>
            </a:r>
            <a:r>
              <a:rPr kumimoji="1" lang="ja-JP" altLang="en-US" b="0" dirty="0"/>
              <a:t>～</a:t>
            </a:r>
            <a:r>
              <a:rPr kumimoji="1" lang="en-US" altLang="ja-JP" b="0" dirty="0"/>
              <a:t>3</a:t>
            </a:r>
            <a:r>
              <a:rPr kumimoji="1" lang="ja-JP" altLang="en-US" b="0" dirty="0"/>
              <a:t>人ぐらいが癌になるといわれています。</a:t>
            </a:r>
          </a:p>
          <a:p>
            <a:endParaRPr kumimoji="1" lang="ja-JP" altLang="en-US" b="0" dirty="0"/>
          </a:p>
          <a:p>
            <a:r>
              <a:rPr kumimoji="1" lang="ja-JP" altLang="en-US" b="0" dirty="0"/>
              <a:t>子宮頸がんの促進因子として、多産、喫煙、免疫不全などが報告されています。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19</a:t>
            </a:fld>
            <a:endParaRPr kumimoji="1" lang="ja-JP" altLang="en-US"/>
          </a:p>
        </p:txBody>
      </p:sp>
      <p:sp>
        <p:nvSpPr>
          <p:cNvPr id="5" name="日付プレースホルダー 4">
            <a:extLst>
              <a:ext uri="{FF2B5EF4-FFF2-40B4-BE49-F238E27FC236}">
                <a16:creationId xmlns:a16="http://schemas.microsoft.com/office/drawing/2014/main" id="{FC8282B9-D36E-DE87-D693-452DA3E4ED3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077791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HPV</a:t>
            </a:r>
            <a:r>
              <a:rPr kumimoji="1" lang="ja-JP" altLang="en-US" dirty="0"/>
              <a:t>ワクチンを接種した後、痛みや発熱、打った部分が腫れたりすることがあります。</a:t>
            </a:r>
          </a:p>
          <a:p>
            <a:r>
              <a:rPr kumimoji="1" lang="ja-JP" altLang="en-US" dirty="0"/>
              <a:t>緊張などをきっかけに失神することもあります。　</a:t>
            </a:r>
          </a:p>
          <a:p>
            <a:endParaRPr kumimoji="1" lang="ja-JP" altLang="en-US" dirty="0"/>
          </a:p>
          <a:p>
            <a:r>
              <a:rPr kumimoji="1" lang="ja-JP" altLang="en-US" dirty="0"/>
              <a:t>接種後に体調の変化や気になる症状が続いたら、注射を打ってくれた医療機関の医師に相談してください。</a:t>
            </a:r>
          </a:p>
          <a:p>
            <a:r>
              <a:rPr kumimoji="1" lang="ja-JP" altLang="en-US" dirty="0"/>
              <a:t>必要に応じて、</a:t>
            </a:r>
            <a:r>
              <a:rPr kumimoji="1" lang="en-US" altLang="ja-JP" dirty="0"/>
              <a:t>HPV</a:t>
            </a:r>
            <a:r>
              <a:rPr kumimoji="1" lang="ja-JP" altLang="en-US" dirty="0"/>
              <a:t>ワクチン接種後の症状に対する協力医療機関に紹介してもらえます。</a:t>
            </a:r>
          </a:p>
          <a:p>
            <a:endParaRPr kumimoji="1" lang="ja-JP" altLang="en-US" dirty="0"/>
          </a:p>
          <a:p>
            <a:r>
              <a:rPr kumimoji="1" lang="ja-JP" altLang="en-US" dirty="0"/>
              <a:t>（補足情報）</a:t>
            </a:r>
          </a:p>
          <a:p>
            <a:r>
              <a:rPr kumimoji="1" lang="en-US" altLang="ja-JP" dirty="0"/>
              <a:t>HPV</a:t>
            </a:r>
            <a:r>
              <a:rPr kumimoji="1" lang="ja-JP" altLang="en-US" dirty="0"/>
              <a:t>ワクチンの接種後に生じた症状については、より身近な地域において患者さんに適切な診療を提供するため各都道府県において協力医療機関が選定されています。ワクチン接種後に気になる症状が出たときは、まずは接種を受けた医師やかかりつけの医師など地域の医療機関を受診してください。その際、必要に応じて、協力医療機関の受診について相談して下さい。</a:t>
            </a:r>
          </a:p>
          <a:p>
            <a:endParaRPr kumimoji="1" lang="ja-JP" altLang="en-US" dirty="0"/>
          </a:p>
          <a:p>
            <a:r>
              <a:rPr kumimoji="1" lang="ja-JP" altLang="en-US"/>
              <a:t>平成</a:t>
            </a:r>
            <a:r>
              <a:rPr kumimoji="1" lang="en-US" altLang="ja-JP" dirty="0"/>
              <a:t>25</a:t>
            </a:r>
            <a:r>
              <a:rPr kumimoji="1" lang="ja-JP" altLang="en-US" dirty="0"/>
              <a:t>（</a:t>
            </a:r>
            <a:r>
              <a:rPr kumimoji="1" lang="en-US" altLang="ja-JP" dirty="0"/>
              <a:t>2013</a:t>
            </a:r>
            <a:r>
              <a:rPr kumimoji="1" lang="ja-JP" altLang="en-US" dirty="0"/>
              <a:t>）年</a:t>
            </a:r>
            <a:r>
              <a:rPr kumimoji="1" lang="en-US" altLang="ja-JP" dirty="0"/>
              <a:t>4</a:t>
            </a:r>
            <a:r>
              <a:rPr kumimoji="1" lang="ja-JP" altLang="en-US" dirty="0"/>
              <a:t>月に</a:t>
            </a:r>
            <a:r>
              <a:rPr kumimoji="1" lang="en-US" altLang="ja-JP" dirty="0"/>
              <a:t>HPV</a:t>
            </a:r>
            <a:r>
              <a:rPr kumimoji="1" lang="ja-JP" altLang="en-US" dirty="0"/>
              <a:t>ワクチンが定期接種化されてから、接種部位以外の体の広い範囲で持続する疼痛等が報告されました。このため、</a:t>
            </a:r>
            <a:r>
              <a:rPr kumimoji="1" lang="en-US" altLang="ja-JP" dirty="0"/>
              <a:t>HPV</a:t>
            </a:r>
            <a:r>
              <a:rPr kumimoji="1" lang="ja-JP" altLang="en-US" dirty="0"/>
              <a:t>ワクチンの副反応について医学的情報をもとに分析・評価し、</a:t>
            </a:r>
            <a:r>
              <a:rPr kumimoji="1" lang="en-US" altLang="ja-JP" dirty="0"/>
              <a:t>HPV</a:t>
            </a:r>
            <a:r>
              <a:rPr kumimoji="1" lang="ja-JP" altLang="en-US" dirty="0"/>
              <a:t>ワクチンの接種についても専門家の会議において議論されてきました。</a:t>
            </a:r>
          </a:p>
          <a:p>
            <a:endParaRPr kumimoji="1" lang="ja-JP" altLang="en-US" dirty="0"/>
          </a:p>
          <a:p>
            <a:r>
              <a:rPr kumimoji="1" lang="ja-JP" altLang="en-US" dirty="0"/>
              <a:t>令和３（</a:t>
            </a:r>
            <a:r>
              <a:rPr kumimoji="1" lang="en-US" altLang="ja-JP" dirty="0"/>
              <a:t>2021</a:t>
            </a:r>
            <a:r>
              <a:rPr kumimoji="1" lang="ja-JP" altLang="en-US" dirty="0"/>
              <a:t>）年</a:t>
            </a:r>
            <a:r>
              <a:rPr kumimoji="1" lang="en-US" altLang="ja-JP" dirty="0"/>
              <a:t>11</a:t>
            </a:r>
            <a:r>
              <a:rPr kumimoji="1" lang="ja-JP" altLang="en-US" dirty="0"/>
              <a:t>月の会議において、安全性について特段の懸念が認められないことが確認され、接種による有効性が副反応のリスクを明らかに上回ると認められました。</a:t>
            </a:r>
            <a:r>
              <a:rPr kumimoji="1" lang="en-US" altLang="ja-JP" dirty="0"/>
              <a:t>HPV</a:t>
            </a:r>
            <a:r>
              <a:rPr kumimoji="1" lang="ja-JP" altLang="en-US" dirty="0"/>
              <a:t>ワクチンは改めて推奨されることになったのです。</a:t>
            </a: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20</a:t>
            </a:fld>
            <a:endParaRPr kumimoji="1" lang="ja-JP" altLang="en-US"/>
          </a:p>
        </p:txBody>
      </p:sp>
      <p:sp>
        <p:nvSpPr>
          <p:cNvPr id="5" name="日付プレースホルダー 4">
            <a:extLst>
              <a:ext uri="{FF2B5EF4-FFF2-40B4-BE49-F238E27FC236}">
                <a16:creationId xmlns:a16="http://schemas.microsoft.com/office/drawing/2014/main" id="{F540C00F-9EE8-1C30-9FD6-97F84FF8C74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864527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海外（スウェーデン）で　</a:t>
            </a:r>
            <a:r>
              <a:rPr kumimoji="1" lang="en-US" altLang="ja-JP" dirty="0"/>
              <a:t>4</a:t>
            </a:r>
            <a:r>
              <a:rPr kumimoji="1" lang="ja-JP" altLang="en-US" dirty="0"/>
              <a:t>価</a:t>
            </a:r>
            <a:r>
              <a:rPr kumimoji="1" lang="en-US" altLang="ja-JP" dirty="0"/>
              <a:t>HPV</a:t>
            </a:r>
            <a:r>
              <a:rPr kumimoji="1" lang="ja-JP" altLang="en-US" dirty="0"/>
              <a:t>ワクチンと浸潤性子宮頸がん発生率について調査されました。</a:t>
            </a:r>
          </a:p>
          <a:p>
            <a:endParaRPr kumimoji="1" lang="ja-JP" altLang="en-US" dirty="0"/>
          </a:p>
          <a:p>
            <a:r>
              <a:rPr kumimoji="1" lang="ja-JP" altLang="en-US" dirty="0"/>
              <a:t>ワクチン未接種の場合と比較して</a:t>
            </a:r>
          </a:p>
          <a:p>
            <a:r>
              <a:rPr kumimoji="1" lang="en-US" altLang="ja-JP" dirty="0"/>
              <a:t>17</a:t>
            </a:r>
            <a:r>
              <a:rPr kumimoji="1" lang="ja-JP" altLang="en-US" dirty="0"/>
              <a:t>歳になる前にワクチン接種した場合、浸潤性子宮頸がんになる確率が</a:t>
            </a:r>
            <a:r>
              <a:rPr kumimoji="1" lang="en-US" altLang="ja-JP" dirty="0"/>
              <a:t>88</a:t>
            </a:r>
            <a:r>
              <a:rPr kumimoji="1" lang="ja-JP" altLang="en-US" dirty="0"/>
              <a:t>％低下しました。</a:t>
            </a:r>
          </a:p>
          <a:p>
            <a:r>
              <a:rPr kumimoji="1" lang="en-US" altLang="ja-JP" dirty="0"/>
              <a:t>17</a:t>
            </a:r>
            <a:r>
              <a:rPr kumimoji="1" lang="ja-JP" altLang="en-US" dirty="0"/>
              <a:t>歳から</a:t>
            </a:r>
            <a:r>
              <a:rPr kumimoji="1" lang="en-US" altLang="ja-JP" dirty="0"/>
              <a:t>30</a:t>
            </a:r>
            <a:r>
              <a:rPr kumimoji="1" lang="ja-JP" altLang="en-US" dirty="0"/>
              <a:t>歳にワクチン接種した場合、</a:t>
            </a:r>
            <a:r>
              <a:rPr kumimoji="1" lang="en-US" altLang="ja-JP" dirty="0"/>
              <a:t>53</a:t>
            </a:r>
            <a:r>
              <a:rPr kumimoji="1" lang="ja-JP" altLang="en-US" dirty="0"/>
              <a:t>％低下しました。</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21</a:t>
            </a:fld>
            <a:endParaRPr kumimoji="1" lang="ja-JP" altLang="en-US"/>
          </a:p>
        </p:txBody>
      </p:sp>
      <p:sp>
        <p:nvSpPr>
          <p:cNvPr id="5" name="日付プレースホルダー 4">
            <a:extLst>
              <a:ext uri="{FF2B5EF4-FFF2-40B4-BE49-F238E27FC236}">
                <a16:creationId xmlns:a16="http://schemas.microsoft.com/office/drawing/2014/main" id="{46945754-9DA2-E4A3-DAE5-A0B6A7541DB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14850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0" dirty="0"/>
              <a:t>【</a:t>
            </a:r>
            <a:r>
              <a:rPr kumimoji="1" lang="ja-JP" altLang="en-US" b="0" dirty="0"/>
              <a:t>中学生対象説明</a:t>
            </a:r>
            <a:r>
              <a:rPr kumimoji="1" lang="en-US" altLang="ja-JP" b="0" dirty="0"/>
              <a:t>】</a:t>
            </a:r>
          </a:p>
          <a:p>
            <a:r>
              <a:rPr kumimoji="1" lang="en-US" altLang="ja-JP" b="0" dirty="0"/>
              <a:t>HPV</a:t>
            </a:r>
            <a:r>
              <a:rPr kumimoji="1" lang="ja-JP" altLang="en-US" b="0" dirty="0"/>
              <a:t>ワクチンは子宮頸がんだけではなく、中咽頭がん、肛門がん、陰茎がん、外陰がん、腟がんなどの</a:t>
            </a:r>
            <a:r>
              <a:rPr kumimoji="1" lang="en-US" altLang="ja-JP" b="0" dirty="0"/>
              <a:t>6</a:t>
            </a:r>
            <a:r>
              <a:rPr kumimoji="1" lang="ja-JP" altLang="en-US" b="0" dirty="0"/>
              <a:t>つのがんと、性感染症である尖圭コンジローマを防ぐことができるワクチンです。そのため世界では男子にも接種されているワクチンです。</a:t>
            </a: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22</a:t>
            </a:fld>
            <a:endParaRPr kumimoji="1" lang="ja-JP" altLang="en-US"/>
          </a:p>
        </p:txBody>
      </p:sp>
      <p:sp>
        <p:nvSpPr>
          <p:cNvPr id="5" name="日付プレースホルダー 4">
            <a:extLst>
              <a:ext uri="{FF2B5EF4-FFF2-40B4-BE49-F238E27FC236}">
                <a16:creationId xmlns:a16="http://schemas.microsoft.com/office/drawing/2014/main" id="{072DBD7E-BA91-25A4-EA3D-E4B7A4279F4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6652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ベース_1共通_思春期ってなんだろう">
    <p:spTree>
      <p:nvGrpSpPr>
        <p:cNvPr id="1" name=""/>
        <p:cNvGrpSpPr/>
        <p:nvPr/>
      </p:nvGrpSpPr>
      <p:grpSpPr>
        <a:xfrm>
          <a:off x="0" y="0"/>
          <a:ext cx="0" cy="0"/>
          <a:chOff x="0" y="0"/>
          <a:chExt cx="0" cy="0"/>
        </a:xfrm>
      </p:grpSpPr>
      <p:sp>
        <p:nvSpPr>
          <p:cNvPr id="3" name="正方形/長方形 2"/>
          <p:cNvSpPr/>
          <p:nvPr userDrawn="1"/>
        </p:nvSpPr>
        <p:spPr>
          <a:xfrm>
            <a:off x="5773783" y="0"/>
            <a:ext cx="3370217" cy="457200"/>
          </a:xfrm>
          <a:prstGeom prst="rect">
            <a:avLst/>
          </a:prstGeom>
          <a:solidFill>
            <a:srgbClr val="DBB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454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タイトルの書式設定</a:t>
            </a:r>
            <a:endParaRPr lang="en-US" dirty="0"/>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27861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ベース_3共通_文字のみ">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6" name="Title 1"/>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Content Placeholder 2"/>
          <p:cNvSpPr>
            <a:spLocks noGrp="1"/>
          </p:cNvSpPr>
          <p:nvPr>
            <p:ph idx="1"/>
          </p:nvPr>
        </p:nvSpPr>
        <p:spPr>
          <a:xfrm>
            <a:off x="587375" y="1519372"/>
            <a:ext cx="7969250" cy="4652828"/>
          </a:xfrm>
          <a:prstGeom prst="rect">
            <a:avLst/>
          </a:prstGeom>
        </p:spPr>
        <p:txBody>
          <a:bodyPr/>
          <a:lstStyle>
            <a:lvl1pPr>
              <a:defRPr sz="2400" b="1"/>
            </a:lvl1pPr>
            <a:lvl2pPr>
              <a:defRPr sz="2100"/>
            </a:lvl2pPr>
            <a:lvl3pPr>
              <a:defRPr sz="1800"/>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Tree>
    <p:extLst>
      <p:ext uri="{BB962C8B-B14F-4D97-AF65-F5344CB8AC3E}">
        <p14:creationId xmlns:p14="http://schemas.microsoft.com/office/powerpoint/2010/main" val="126686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ベース_3共通_文字頭●">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DBB8D7"/>
              </a:buClr>
              <a:buFont typeface="Wingdings" panose="05000000000000000000" pitchFamily="2" charset="2"/>
              <a:buChar char="l"/>
              <a:defRPr sz="2400" b="1"/>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Tree>
    <p:extLst>
      <p:ext uri="{BB962C8B-B14F-4D97-AF65-F5344CB8AC3E}">
        <p14:creationId xmlns:p14="http://schemas.microsoft.com/office/powerpoint/2010/main" val="113866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ベース_3共通_文字頭● タイトル吹出">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78285885-6D0A-077B-5244-4228AF0F363E}"/>
              </a:ext>
            </a:extLst>
          </p:cNvPr>
          <p:cNvGrpSpPr/>
          <p:nvPr userDrawn="1"/>
        </p:nvGrpSpPr>
        <p:grpSpPr>
          <a:xfrm>
            <a:off x="1260946" y="487136"/>
            <a:ext cx="1963518" cy="647223"/>
            <a:chOff x="1341156" y="487136"/>
            <a:chExt cx="2067180" cy="647223"/>
          </a:xfrm>
          <a:solidFill>
            <a:srgbClr val="004F94"/>
          </a:solidFill>
          <a:effectLst>
            <a:outerShdw blurRad="50800" dist="38100" dir="2700000" algn="tl" rotWithShape="0">
              <a:prstClr val="black">
                <a:alpha val="40000"/>
              </a:prstClr>
            </a:outerShdw>
          </a:effectLst>
        </p:grpSpPr>
        <p:sp>
          <p:nvSpPr>
            <p:cNvPr id="11" name="二等辺三角形 10">
              <a:extLst>
                <a:ext uri="{FF2B5EF4-FFF2-40B4-BE49-F238E27FC236}">
                  <a16:creationId xmlns:a16="http://schemas.microsoft.com/office/drawing/2014/main" id="{CB98284A-02CA-94B1-B4C4-9F8B7C6AFCF7}"/>
                </a:ext>
              </a:extLst>
            </p:cNvPr>
            <p:cNvSpPr/>
            <p:nvPr userDrawn="1"/>
          </p:nvSpPr>
          <p:spPr>
            <a:xfrm rot="17501717">
              <a:off x="1405258" y="620434"/>
              <a:ext cx="252421" cy="38062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0695FFFE-3DFE-D744-406A-488DACCB79F3}"/>
                </a:ext>
              </a:extLst>
            </p:cNvPr>
            <p:cNvSpPr/>
            <p:nvPr userDrawn="1"/>
          </p:nvSpPr>
          <p:spPr>
            <a:xfrm>
              <a:off x="1522759" y="487136"/>
              <a:ext cx="1885577" cy="647223"/>
            </a:xfrm>
            <a:prstGeom prst="flowChartTermina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3248526" y="393305"/>
            <a:ext cx="5509089"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DBB8D7"/>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altLang="ja-JP" dirty="0"/>
          </a:p>
        </p:txBody>
      </p:sp>
      <p:sp>
        <p:nvSpPr>
          <p:cNvPr id="7" name="Google Shape;565;p19">
            <a:extLst>
              <a:ext uri="{FF2B5EF4-FFF2-40B4-BE49-F238E27FC236}">
                <a16:creationId xmlns:a16="http://schemas.microsoft.com/office/drawing/2014/main" id="{081309B3-AC28-01CC-5614-5A947B7684B5}"/>
              </a:ext>
            </a:extLst>
          </p:cNvPr>
          <p:cNvSpPr txBox="1"/>
          <p:nvPr userDrawn="1"/>
        </p:nvSpPr>
        <p:spPr>
          <a:xfrm>
            <a:off x="1554229" y="520168"/>
            <a:ext cx="1583913" cy="553998"/>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None/>
            </a:pPr>
            <a:r>
              <a:rPr lang="ja-JP" sz="1800" b="1" dirty="0">
                <a:solidFill>
                  <a:srgbClr val="FFFF99"/>
                </a:solidFill>
                <a:latin typeface="ＭＳ ゴシック" panose="020B0609070205080204" pitchFamily="49" charset="-128"/>
                <a:ea typeface="ＭＳ ゴシック" panose="020B0609070205080204" pitchFamily="49" charset="-128"/>
                <a:cs typeface="Arial"/>
                <a:sym typeface="Arial"/>
              </a:rPr>
              <a:t>思春期の</a:t>
            </a:r>
            <a:endParaRPr lang="en-US" altLang="ja-JP" sz="1800" b="1" dirty="0">
              <a:solidFill>
                <a:srgbClr val="FFFF99"/>
              </a:solidFill>
              <a:latin typeface="ＭＳ ゴシック" panose="020B0609070205080204" pitchFamily="49" charset="-128"/>
              <a:ea typeface="ＭＳ ゴシック" panose="020B0609070205080204" pitchFamily="49" charset="-128"/>
              <a:cs typeface="Arial"/>
              <a:sym typeface="Arial"/>
            </a:endParaRPr>
          </a:p>
          <a:p>
            <a:pPr marL="0" marR="0" lvl="0" indent="0" algn="ctr" rtl="0">
              <a:lnSpc>
                <a:spcPct val="100000"/>
              </a:lnSpc>
              <a:spcBef>
                <a:spcPts val="0"/>
              </a:spcBef>
              <a:spcAft>
                <a:spcPts val="0"/>
              </a:spcAft>
              <a:buNone/>
            </a:pPr>
            <a:r>
              <a:rPr lang="ja-JP" sz="1800" b="1" dirty="0">
                <a:solidFill>
                  <a:srgbClr val="FFFF99"/>
                </a:solidFill>
                <a:latin typeface="ＭＳ ゴシック" panose="020B0609070205080204" pitchFamily="49" charset="-128"/>
                <a:ea typeface="ＭＳ ゴシック" panose="020B0609070205080204" pitchFamily="49" charset="-128"/>
                <a:cs typeface="Arial"/>
                <a:sym typeface="Arial"/>
              </a:rPr>
              <a:t>女の子の場合</a:t>
            </a:r>
            <a:endParaRPr sz="1800" b="1" dirty="0">
              <a:solidFill>
                <a:srgbClr val="FFFF99"/>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39828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Content Placeholder 2"/>
          <p:cNvSpPr>
            <a:spLocks noGrp="1"/>
          </p:cNvSpPr>
          <p:nvPr>
            <p:ph idx="1"/>
          </p:nvPr>
        </p:nvSpPr>
        <p:spPr>
          <a:xfrm>
            <a:off x="587375" y="1933312"/>
            <a:ext cx="7969250" cy="4054091"/>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0" name="コンテンツ プレースホルダー 4">
            <a:extLst>
              <a:ext uri="{FF2B5EF4-FFF2-40B4-BE49-F238E27FC236}">
                <a16:creationId xmlns:a16="http://schemas.microsoft.com/office/drawing/2014/main" id="{4043363E-E847-3673-8322-45BC4ECAE783}"/>
              </a:ext>
            </a:extLst>
          </p:cNvPr>
          <p:cNvSpPr>
            <a:spLocks noGrp="1"/>
          </p:cNvSpPr>
          <p:nvPr>
            <p:ph idx="10" hasCustomPrompt="1"/>
          </p:nvPr>
        </p:nvSpPr>
        <p:spPr>
          <a:xfrm>
            <a:off x="493591" y="1417256"/>
            <a:ext cx="8187950" cy="444546"/>
          </a:xfrm>
          <a:prstGeom prst="roundRect">
            <a:avLst/>
          </a:prstGeom>
          <a:noFill/>
        </p:spPr>
        <p:txBody>
          <a:bodyPr anchor="ctr"/>
          <a:lstStyle>
            <a:lvl1pPr marL="0" indent="0" algn="ctr">
              <a:lnSpc>
                <a:spcPct val="100000"/>
              </a:lnSpc>
              <a:buFontTx/>
              <a:buNone/>
              <a:defRPr sz="2400" b="1">
                <a:solidFill>
                  <a:srgbClr val="EB6161"/>
                </a:solidFill>
                <a:latin typeface="ＭＳ ゴシック" panose="020B0609070205080204" pitchFamily="49" charset="-128"/>
                <a:ea typeface="ＭＳ ゴシック" panose="020B0609070205080204" pitchFamily="49" charset="-128"/>
              </a:defRPr>
            </a:lvl1pPr>
          </a:lstStyle>
          <a:p>
            <a:r>
              <a:rPr lang="ja-JP" altLang="en-US" dirty="0"/>
              <a:t>小見出し</a:t>
            </a:r>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15" name="テキスト プレースホルダー 11">
            <a:extLst>
              <a:ext uri="{FF2B5EF4-FFF2-40B4-BE49-F238E27FC236}">
                <a16:creationId xmlns:a16="http://schemas.microsoft.com/office/drawing/2014/main" id="{8972AB82-6F01-C734-6148-3203C904D1E0}"/>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89571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あり">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FontTx/>
              <a:buNone/>
            </a:pPr>
            <a:endParaRPr kumimoji="1" lang="ja-JP" altLang="en-US" dirty="0"/>
          </a:p>
        </p:txBody>
      </p:sp>
      <p:sp>
        <p:nvSpPr>
          <p:cNvPr id="6" name="Content Placeholder 2"/>
          <p:cNvSpPr>
            <a:spLocks noGrp="1"/>
          </p:cNvSpPr>
          <p:nvPr>
            <p:ph idx="1"/>
          </p:nvPr>
        </p:nvSpPr>
        <p:spPr>
          <a:xfrm>
            <a:off x="587375" y="1524000"/>
            <a:ext cx="7969250" cy="4459834"/>
          </a:xfrm>
          <a:prstGeom prst="rect">
            <a:avLst/>
          </a:prstGeom>
        </p:spPr>
        <p:txBody>
          <a:bodyPr/>
          <a:lstStyle>
            <a:lvl1pPr marL="0" indent="0">
              <a:buFontTx/>
              <a:buNone/>
              <a:defRPr sz="2200">
                <a:latin typeface="ＭＳ ゴシック" panose="020B0609070205080204" pitchFamily="49" charset="-128"/>
                <a:ea typeface="ＭＳ ゴシック" panose="020B0609070205080204" pitchFamily="49" charset="-128"/>
              </a:defRPr>
            </a:lvl1pPr>
            <a:lvl2pPr>
              <a:defRPr sz="1800"/>
            </a:lvl2pPr>
            <a:lvl3pPr>
              <a:defRPr sz="1600"/>
            </a:lvl3pPr>
            <a:lvl4pPr>
              <a:defRPr sz="1400"/>
            </a:lvl4pPr>
            <a:lvl5pPr>
              <a:defRPr sz="1200"/>
            </a:lvl5pPr>
          </a:lstStyle>
          <a:p>
            <a:pPr lvl="0"/>
            <a:endParaRPr lang="en-US" dirty="0"/>
          </a:p>
        </p:txBody>
      </p:sp>
      <p:sp>
        <p:nvSpPr>
          <p:cNvPr id="13" name="テキスト プレースホルダー 11">
            <a:extLst>
              <a:ext uri="{FF2B5EF4-FFF2-40B4-BE49-F238E27FC236}">
                <a16:creationId xmlns:a16="http://schemas.microsoft.com/office/drawing/2014/main" id="{E9287375-B72B-BA68-9C5A-C9FD14AD2308}"/>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14694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プレースホルダー 11">
            <a:extLst>
              <a:ext uri="{FF2B5EF4-FFF2-40B4-BE49-F238E27FC236}">
                <a16:creationId xmlns:a16="http://schemas.microsoft.com/office/drawing/2014/main" id="{1EB20934-AFBD-EE88-DB0C-A0EEC2494219}"/>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428197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7415200" y="2800350"/>
            <a:ext cx="1392556" cy="1638302"/>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7415200" y="2800350"/>
            <a:ext cx="1392556" cy="1638302"/>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extLst>
      <p:ext uri="{BB962C8B-B14F-4D97-AF65-F5344CB8AC3E}">
        <p14:creationId xmlns:p14="http://schemas.microsoft.com/office/powerpoint/2010/main" val="3950880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481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55" name="Footer Placeholder 4">
            <a:extLst>
              <a:ext uri="{FF2B5EF4-FFF2-40B4-BE49-F238E27FC236}">
                <a16:creationId xmlns:a16="http://schemas.microsoft.com/office/drawing/2014/main" id="{FF49D20C-7F16-25A4-687D-60D211DDF723}"/>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子宮頸がん</a:t>
            </a:r>
          </a:p>
        </p:txBody>
      </p:sp>
    </p:spTree>
    <p:extLst>
      <p:ext uri="{BB962C8B-B14F-4D97-AF65-F5344CB8AC3E}">
        <p14:creationId xmlns:p14="http://schemas.microsoft.com/office/powerpoint/2010/main" val="402872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513042-A253-8346-7BF3-867EB5CA77E1}"/>
              </a:ext>
            </a:extLst>
          </p:cNvPr>
          <p:cNvSpPr/>
          <p:nvPr userDrawn="1"/>
        </p:nvSpPr>
        <p:spPr>
          <a:xfrm>
            <a:off x="0" y="0"/>
            <a:ext cx="9144000" cy="6858000"/>
          </a:xfrm>
          <a:prstGeom prst="rect">
            <a:avLst/>
          </a:prstGeom>
          <a:solidFill>
            <a:srgbClr val="DBB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C0000"/>
              </a:solidFill>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19" name="Footer Placeholder 4"/>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7800A2"/>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30" name="Google Shape;11;p23"/>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3" name="Google Shape;10;p23"/>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7-</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3" name="Footer Placeholder 4">
            <a:extLst>
              <a:ext uri="{FF2B5EF4-FFF2-40B4-BE49-F238E27FC236}">
                <a16:creationId xmlns:a16="http://schemas.microsoft.com/office/drawing/2014/main" id="{D1DF4B3C-6A85-60AF-1894-35F75CA2FD03}"/>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子宮頸がん</a:t>
            </a:r>
          </a:p>
        </p:txBody>
      </p:sp>
    </p:spTree>
    <p:extLst>
      <p:ext uri="{BB962C8B-B14F-4D97-AF65-F5344CB8AC3E}">
        <p14:creationId xmlns:p14="http://schemas.microsoft.com/office/powerpoint/2010/main" val="11119222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3" r:id="rId4"/>
    <p:sldLayoutId id="2147483684" r:id="rId5"/>
    <p:sldLayoutId id="2147483682" r:id="rId6"/>
    <p:sldLayoutId id="2147483677" r:id="rId7"/>
    <p:sldLayoutId id="2147483661" r:id="rId8"/>
    <p:sldLayoutId id="2147483674" r:id="rId9"/>
    <p:sldLayoutId id="2147483685" r:id="rId10"/>
  </p:sldLayoutIdLst>
  <p:hf sldNum="0" hdr="0" dt="0"/>
  <p:txStyles>
    <p:titleStyle>
      <a:lvl1pPr algn="l" defTabSz="914400" rtl="0" eaLnBrk="1" latinLnBrk="0" hangingPunct="1">
        <a:lnSpc>
          <a:spcPct val="90000"/>
        </a:lnSpc>
        <a:spcBef>
          <a:spcPct val="0"/>
        </a:spcBef>
        <a:buNone/>
        <a:defRPr kumimoji="1" sz="4000" b="1" kern="1200">
          <a:solidFill>
            <a:schemeClr val="tx1">
              <a:lumMod val="75000"/>
              <a:lumOff val="25000"/>
            </a:schemeClr>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E1DB39A9-27C4-7B43-6626-59329C0EFC02}"/>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4744E0A9-3FF0-6D19-8E00-9AF0C4DD0AE7}"/>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7-</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
        <p:nvSpPr>
          <p:cNvPr id="5" name="Footer Placeholder 4">
            <a:extLst>
              <a:ext uri="{FF2B5EF4-FFF2-40B4-BE49-F238E27FC236}">
                <a16:creationId xmlns:a16="http://schemas.microsoft.com/office/drawing/2014/main" id="{3CA4F37D-379E-4678-4F57-AABD7A8B577D}"/>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子宮頸がん</a:t>
            </a:r>
          </a:p>
        </p:txBody>
      </p:sp>
    </p:spTree>
    <p:extLst>
      <p:ext uri="{BB962C8B-B14F-4D97-AF65-F5344CB8AC3E}">
        <p14:creationId xmlns:p14="http://schemas.microsoft.com/office/powerpoint/2010/main" val="452436996"/>
      </p:ext>
    </p:extLst>
  </p:cSld>
  <p:clrMap bg1="lt1" tx1="dk1" bg2="lt2" tx2="dk2" accent1="accent1" accent2="accent2" accent3="accent3" accent4="accent4" accent5="accent5" accent6="accent6" hlink="hlink" folHlink="folHlink"/>
  <p:sldLayoutIdLst>
    <p:sldLayoutId id="2147483673" r:id="rId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2C61C1E2-9B3D-3BBE-283D-C487CBBBA55D}"/>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54C26EEE-6A87-C17B-5F34-8B670B23A199}"/>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7-</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3521611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hyperlink" Target="https://minpapi.jp/"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https://www.med.or.jp/forest/gankenshin/type/cervix/what/" TargetMode="External"/><Relationship Id="rId11" Type="http://schemas.openxmlformats.org/officeDocument/2006/relationships/image" Target="../media/image19.png"/><Relationship Id="rId5" Type="http://schemas.openxmlformats.org/officeDocument/2006/relationships/hyperlink" Target="https://www.jsog.or.jp/citizen/5713/" TargetMode="External"/><Relationship Id="rId10" Type="http://schemas.openxmlformats.org/officeDocument/2006/relationships/image" Target="../media/image18.png"/><Relationship Id="rId4" Type="http://schemas.openxmlformats.org/officeDocument/2006/relationships/hyperlink" Target="https://www.mhlw.go.jp/bunya/kenkou/kekkaku-kansenshou28/index.html" TargetMode="External"/><Relationship Id="rId9"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5">
            <a:extLst>
              <a:ext uri="{FF2B5EF4-FFF2-40B4-BE49-F238E27FC236}">
                <a16:creationId xmlns:a16="http://schemas.microsoft.com/office/drawing/2014/main" id="{A26116B5-847F-A734-E3BF-0E5792A37150}"/>
              </a:ext>
            </a:extLst>
          </p:cNvPr>
          <p:cNvSpPr txBox="1">
            <a:spLocks/>
          </p:cNvSpPr>
          <p:nvPr/>
        </p:nvSpPr>
        <p:spPr>
          <a:xfrm>
            <a:off x="685800" y="2091426"/>
            <a:ext cx="7772400" cy="202551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spc="-100" baseline="0">
                <a:solidFill>
                  <a:schemeClr val="tx1">
                    <a:lumMod val="75000"/>
                    <a:lumOff val="25000"/>
                  </a:schemeClr>
                </a:solidFill>
                <a:latin typeface="+mj-lt"/>
                <a:ea typeface="+mj-ea"/>
                <a:cs typeface="+mj-cs"/>
              </a:defRPr>
            </a:lvl1pPr>
          </a:lstStyle>
          <a:p>
            <a:r>
              <a:rPr lang="ja-JP" altLang="en-US" b="1" dirty="0">
                <a:latin typeface="ＭＳ ゴシック" panose="020B0609070205080204" pitchFamily="49" charset="-128"/>
                <a:ea typeface="ＭＳ ゴシック" panose="020B0609070205080204" pitchFamily="49" charset="-128"/>
              </a:rPr>
              <a:t>思春期</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？性</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a:t>
            </a:r>
          </a:p>
        </p:txBody>
      </p:sp>
      <p:sp>
        <p:nvSpPr>
          <p:cNvPr id="11" name="Google Shape;77;p2">
            <a:extLst>
              <a:ext uri="{FF2B5EF4-FFF2-40B4-BE49-F238E27FC236}">
                <a16:creationId xmlns:a16="http://schemas.microsoft.com/office/drawing/2014/main" id="{F1AADDA7-0201-5C66-7B40-0BD7B3B027F3}"/>
              </a:ext>
            </a:extLst>
          </p:cNvPr>
          <p:cNvSpPr txBox="1"/>
          <p:nvPr/>
        </p:nvSpPr>
        <p:spPr>
          <a:xfrm>
            <a:off x="705150" y="1287553"/>
            <a:ext cx="7881000" cy="584735"/>
          </a:xfrm>
          <a:prstGeom prst="rect">
            <a:avLst/>
          </a:prstGeom>
          <a:noFill/>
          <a:ln>
            <a:noFill/>
          </a:ln>
        </p:spPr>
        <p:txBody>
          <a:bodyPr spcFirstLastPara="1" wrap="square" lIns="91425" tIns="45700" rIns="91425" bIns="45700" anchor="ctr" anchorCtr="0">
            <a:spAutoFit/>
          </a:bodyPr>
          <a:lstStyle>
            <a:defPPr>
              <a:defRPr lang="en-US"/>
            </a:defPPr>
            <a:lvl1pPr marR="0" lvl="0" indent="0" algn="ctr">
              <a:spcBef>
                <a:spcPts val="0"/>
              </a:spcBef>
              <a:spcAft>
                <a:spcPts val="0"/>
              </a:spcAft>
              <a:buClr>
                <a:srgbClr val="17365D"/>
              </a:buClr>
              <a:buSzPts val="4400"/>
              <a:buFont typeface="Arial"/>
              <a:buNone/>
              <a:defRPr sz="3200" b="0" i="0" u="none" strike="noStrike" cap="none">
                <a:solidFill>
                  <a:schemeClr val="bg1"/>
                </a:solidFill>
                <a:latin typeface="+mj-ea"/>
                <a:ea typeface="+mj-ea"/>
                <a:cs typeface="Arial"/>
              </a:defRPr>
            </a:lvl1pPr>
          </a:lstStyle>
          <a:p>
            <a:pPr lvl="0"/>
            <a:r>
              <a:rPr lang="ja-JP" b="1" dirty="0">
                <a:latin typeface="ＭＳ ゴシック" panose="020B0609070205080204" pitchFamily="49" charset="-128"/>
                <a:ea typeface="ＭＳ ゴシック" panose="020B0609070205080204" pitchFamily="49" charset="-128"/>
                <a:sym typeface="Arial"/>
              </a:rPr>
              <a:t>中学生・高校生のきみたちへ</a:t>
            </a:r>
            <a:endParaRPr b="1" dirty="0">
              <a:latin typeface="ＭＳ ゴシック" panose="020B0609070205080204" pitchFamily="49" charset="-128"/>
              <a:ea typeface="ＭＳ ゴシック" panose="020B0609070205080204" pitchFamily="49" charset="-128"/>
            </a:endParaRPr>
          </a:p>
        </p:txBody>
      </p:sp>
      <p:sp>
        <p:nvSpPr>
          <p:cNvPr id="12" name="サブタイトル 6">
            <a:extLst>
              <a:ext uri="{FF2B5EF4-FFF2-40B4-BE49-F238E27FC236}">
                <a16:creationId xmlns:a16="http://schemas.microsoft.com/office/drawing/2014/main" id="{27C93EA9-3E4C-B476-4547-85B24A2D9392}"/>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151957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77EE1F4A-C963-1CED-FCFB-80619D9F24BB}"/>
              </a:ext>
            </a:extLst>
          </p:cNvPr>
          <p:cNvSpPr txBox="1"/>
          <p:nvPr/>
        </p:nvSpPr>
        <p:spPr>
          <a:xfrm>
            <a:off x="2253699"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7" name="サブタイトル 6">
            <a:extLst>
              <a:ext uri="{FF2B5EF4-FFF2-40B4-BE49-F238E27FC236}">
                <a16:creationId xmlns:a16="http://schemas.microsoft.com/office/drawing/2014/main" id="{50037F3A-27F8-D7A2-B686-39D9EB90A415}"/>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
        <p:nvSpPr>
          <p:cNvPr id="2" name="テキスト ボックス 1">
            <a:extLst>
              <a:ext uri="{FF2B5EF4-FFF2-40B4-BE49-F238E27FC236}">
                <a16:creationId xmlns:a16="http://schemas.microsoft.com/office/drawing/2014/main" id="{73840034-C270-431E-FDC4-ACB258F7848E}"/>
              </a:ext>
            </a:extLst>
          </p:cNvPr>
          <p:cNvSpPr txBox="1"/>
          <p:nvPr/>
        </p:nvSpPr>
        <p:spPr>
          <a:xfrm>
            <a:off x="690770" y="858162"/>
            <a:ext cx="7996029" cy="3785652"/>
          </a:xfrm>
          <a:prstGeom prst="rect">
            <a:avLst/>
          </a:prstGeom>
          <a:noFill/>
        </p:spPr>
        <p:txBody>
          <a:bodyPr wrap="square" rtlCol="0">
            <a:spAutoFit/>
          </a:bodyPr>
          <a:lstStyle/>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 女性保健部では、中学生高校生向けの性教育スライドを作成しています。</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中学生高校生向けにわかりやすく作成したものであって、医療</a:t>
            </a:r>
            <a:b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水準を示したものではありません。</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目的別に指導しやすいように、削除・追加してご活用ください。</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使用する際には、必ず</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日本産婦人科医会「思春期ってなんだ</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ろう？性ってなんだろう？</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2024</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年度改訂版」</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よりの出典をご記載いただきますようお願い申し上げます。</a:t>
            </a:r>
          </a:p>
          <a:p>
            <a:pPr marL="342900" indent="-342900" algn="just">
              <a:spcAft>
                <a:spcPts val="1800"/>
              </a:spcAft>
              <a:buFont typeface="Wingdings" charset="2"/>
              <a:buChar char="n"/>
            </a:pP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endParaRPr>
          </a:p>
        </p:txBody>
      </p:sp>
    </p:spTree>
    <p:extLst>
      <p:ext uri="{BB962C8B-B14F-4D97-AF65-F5344CB8AC3E}">
        <p14:creationId xmlns:p14="http://schemas.microsoft.com/office/powerpoint/2010/main" val="49297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Google Shape;77;p2">
            <a:extLst>
              <a:ext uri="{FF2B5EF4-FFF2-40B4-BE49-F238E27FC236}">
                <a16:creationId xmlns:a16="http://schemas.microsoft.com/office/drawing/2014/main" id="{2A540C38-A043-CE60-8CB5-08D6DC4883DC}"/>
              </a:ext>
            </a:extLst>
          </p:cNvPr>
          <p:cNvSpPr txBox="1"/>
          <p:nvPr/>
        </p:nvSpPr>
        <p:spPr>
          <a:xfrm>
            <a:off x="531374" y="490795"/>
            <a:ext cx="7881000" cy="46162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17365D"/>
              </a:buClr>
              <a:buSzPts val="4400"/>
              <a:buFont typeface="Arial"/>
              <a:buNone/>
            </a:pPr>
            <a:r>
              <a:rPr lang="ja-JP" altLang="en-US" sz="2400" b="1" i="0" u="none" strike="noStrike" cap="none"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目 次</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58" name="グループ化 57">
            <a:extLst>
              <a:ext uri="{FF2B5EF4-FFF2-40B4-BE49-F238E27FC236}">
                <a16:creationId xmlns:a16="http://schemas.microsoft.com/office/drawing/2014/main" id="{0C29854B-E65D-A5A3-88B9-863213E65524}"/>
              </a:ext>
            </a:extLst>
          </p:cNvPr>
          <p:cNvGrpSpPr/>
          <p:nvPr/>
        </p:nvGrpSpPr>
        <p:grpSpPr>
          <a:xfrm>
            <a:off x="628650" y="1207608"/>
            <a:ext cx="7886700" cy="498663"/>
            <a:chOff x="628650" y="1370562"/>
            <a:chExt cx="7886700" cy="498663"/>
          </a:xfrm>
          <a:effectLst>
            <a:outerShdw blurRad="50800" dist="38100" algn="l" rotWithShape="0">
              <a:prstClr val="black">
                <a:alpha val="40000"/>
              </a:prstClr>
            </a:outerShdw>
          </a:effectLst>
        </p:grpSpPr>
        <p:sp>
          <p:nvSpPr>
            <p:cNvPr id="59" name="テキスト ボックス 58">
              <a:extLst>
                <a:ext uri="{FF2B5EF4-FFF2-40B4-BE49-F238E27FC236}">
                  <a16:creationId xmlns:a16="http://schemas.microsoft.com/office/drawing/2014/main" id="{07831D56-1888-3ABA-ED41-E03AA400AF6F}"/>
                </a:ext>
              </a:extLst>
            </p:cNvPr>
            <p:cNvSpPr txBox="1"/>
            <p:nvPr userDrawn="1"/>
          </p:nvSpPr>
          <p:spPr>
            <a:xfrm>
              <a:off x="1335578" y="1370562"/>
              <a:ext cx="7179772" cy="495108"/>
            </a:xfrm>
            <a:prstGeom prst="rect">
              <a:avLst/>
            </a:prstGeom>
            <a:solidFill>
              <a:schemeClr val="bg1">
                <a:alpha val="90000"/>
              </a:schemeClr>
            </a:solidFill>
            <a:ln w="12700">
              <a:solidFill>
                <a:srgbClr val="F0919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からだの成長・女の子のからだ</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0" name="テキスト ボックス 59">
              <a:extLst>
                <a:ext uri="{FF2B5EF4-FFF2-40B4-BE49-F238E27FC236}">
                  <a16:creationId xmlns:a16="http://schemas.microsoft.com/office/drawing/2014/main" id="{AE122367-1A19-A2B9-2CC4-2D3AB7F1E828}"/>
                </a:ext>
              </a:extLst>
            </p:cNvPr>
            <p:cNvSpPr txBox="1"/>
            <p:nvPr userDrawn="1"/>
          </p:nvSpPr>
          <p:spPr>
            <a:xfrm>
              <a:off x="628650" y="1374117"/>
              <a:ext cx="648504" cy="495108"/>
            </a:xfrm>
            <a:prstGeom prst="rect">
              <a:avLst/>
            </a:prstGeom>
            <a:solidFill>
              <a:srgbClr val="F0919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1</a:t>
              </a:r>
            </a:p>
          </p:txBody>
        </p:sp>
      </p:grpSp>
      <p:grpSp>
        <p:nvGrpSpPr>
          <p:cNvPr id="61" name="グループ化 60">
            <a:extLst>
              <a:ext uri="{FF2B5EF4-FFF2-40B4-BE49-F238E27FC236}">
                <a16:creationId xmlns:a16="http://schemas.microsoft.com/office/drawing/2014/main" id="{4240C639-1096-110A-C828-7F2130596BC4}"/>
              </a:ext>
            </a:extLst>
          </p:cNvPr>
          <p:cNvGrpSpPr/>
          <p:nvPr/>
        </p:nvGrpSpPr>
        <p:grpSpPr>
          <a:xfrm>
            <a:off x="628650" y="1758580"/>
            <a:ext cx="7886700" cy="498663"/>
            <a:chOff x="628650" y="1370562"/>
            <a:chExt cx="7886700" cy="498663"/>
          </a:xfrm>
          <a:effectLst>
            <a:outerShdw blurRad="50800" dist="38100" algn="l" rotWithShape="0">
              <a:prstClr val="black">
                <a:alpha val="40000"/>
              </a:prstClr>
            </a:outerShdw>
          </a:effectLst>
        </p:grpSpPr>
        <p:sp>
          <p:nvSpPr>
            <p:cNvPr id="62" name="テキスト ボックス 61">
              <a:extLst>
                <a:ext uri="{FF2B5EF4-FFF2-40B4-BE49-F238E27FC236}">
                  <a16:creationId xmlns:a16="http://schemas.microsoft.com/office/drawing/2014/main" id="{76BE85F6-4D54-9FD5-ACAE-84FF193E1C0C}"/>
                </a:ext>
              </a:extLst>
            </p:cNvPr>
            <p:cNvSpPr txBox="1"/>
            <p:nvPr userDrawn="1"/>
          </p:nvSpPr>
          <p:spPr>
            <a:xfrm>
              <a:off x="1335578" y="1370562"/>
              <a:ext cx="7179772" cy="495108"/>
            </a:xfrm>
            <a:prstGeom prst="rect">
              <a:avLst/>
            </a:prstGeom>
            <a:solidFill>
              <a:schemeClr val="bg1">
                <a:alpha val="90000"/>
              </a:schemeClr>
            </a:solidFill>
            <a:ln w="12700">
              <a:solidFill>
                <a:srgbClr val="F5BA1A"/>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男の子のからだ・多様な性</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3" name="テキスト ボックス 62">
              <a:extLst>
                <a:ext uri="{FF2B5EF4-FFF2-40B4-BE49-F238E27FC236}">
                  <a16:creationId xmlns:a16="http://schemas.microsoft.com/office/drawing/2014/main" id="{A17F528C-7E17-61FD-6BF7-9047F86B924E}"/>
                </a:ext>
              </a:extLst>
            </p:cNvPr>
            <p:cNvSpPr txBox="1"/>
            <p:nvPr userDrawn="1"/>
          </p:nvSpPr>
          <p:spPr>
            <a:xfrm>
              <a:off x="628650" y="1374117"/>
              <a:ext cx="648504" cy="495108"/>
            </a:xfrm>
            <a:prstGeom prst="rect">
              <a:avLst/>
            </a:prstGeom>
            <a:solidFill>
              <a:srgbClr val="F5BA1A"/>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2</a:t>
              </a:r>
            </a:p>
          </p:txBody>
        </p:sp>
      </p:grpSp>
      <p:grpSp>
        <p:nvGrpSpPr>
          <p:cNvPr id="64" name="グループ化 63">
            <a:extLst>
              <a:ext uri="{FF2B5EF4-FFF2-40B4-BE49-F238E27FC236}">
                <a16:creationId xmlns:a16="http://schemas.microsoft.com/office/drawing/2014/main" id="{7288BA01-44B9-7976-3A91-ED40207AC2D1}"/>
              </a:ext>
            </a:extLst>
          </p:cNvPr>
          <p:cNvGrpSpPr/>
          <p:nvPr/>
        </p:nvGrpSpPr>
        <p:grpSpPr>
          <a:xfrm>
            <a:off x="628650" y="2309552"/>
            <a:ext cx="7886700" cy="498663"/>
            <a:chOff x="628650" y="1370562"/>
            <a:chExt cx="7886700" cy="498663"/>
          </a:xfrm>
          <a:effectLst>
            <a:outerShdw blurRad="50800" dist="38100" algn="l" rotWithShape="0">
              <a:prstClr val="black">
                <a:alpha val="40000"/>
              </a:prstClr>
            </a:outerShdw>
          </a:effectLst>
        </p:grpSpPr>
        <p:sp>
          <p:nvSpPr>
            <p:cNvPr id="65" name="テキスト ボックス 64">
              <a:extLst>
                <a:ext uri="{FF2B5EF4-FFF2-40B4-BE49-F238E27FC236}">
                  <a16:creationId xmlns:a16="http://schemas.microsoft.com/office/drawing/2014/main" id="{41C0858B-05E7-DB2B-D9B1-19A63C7C33F1}"/>
                </a:ext>
              </a:extLst>
            </p:cNvPr>
            <p:cNvSpPr txBox="1"/>
            <p:nvPr userDrawn="1"/>
          </p:nvSpPr>
          <p:spPr>
            <a:xfrm>
              <a:off x="1335578" y="1370562"/>
              <a:ext cx="7179772" cy="495108"/>
            </a:xfrm>
            <a:prstGeom prst="rect">
              <a:avLst/>
            </a:prstGeom>
            <a:solidFill>
              <a:schemeClr val="bg1">
                <a:alpha val="90000"/>
              </a:schemeClr>
            </a:solidFill>
            <a:ln w="12700">
              <a:solidFill>
                <a:srgbClr val="C2DA69"/>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妊娠・出産</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6" name="テキスト ボックス 65">
              <a:extLst>
                <a:ext uri="{FF2B5EF4-FFF2-40B4-BE49-F238E27FC236}">
                  <a16:creationId xmlns:a16="http://schemas.microsoft.com/office/drawing/2014/main" id="{68CF2F12-8E5B-1061-9FFD-3C6261CB1761}"/>
                </a:ext>
              </a:extLst>
            </p:cNvPr>
            <p:cNvSpPr txBox="1"/>
            <p:nvPr userDrawn="1"/>
          </p:nvSpPr>
          <p:spPr>
            <a:xfrm>
              <a:off x="628650" y="1374117"/>
              <a:ext cx="648504" cy="495108"/>
            </a:xfrm>
            <a:prstGeom prst="rect">
              <a:avLst/>
            </a:prstGeom>
            <a:solidFill>
              <a:srgbClr val="C2DA69"/>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3</a:t>
              </a:r>
            </a:p>
          </p:txBody>
        </p:sp>
      </p:grpSp>
      <p:grpSp>
        <p:nvGrpSpPr>
          <p:cNvPr id="67" name="グループ化 66">
            <a:extLst>
              <a:ext uri="{FF2B5EF4-FFF2-40B4-BE49-F238E27FC236}">
                <a16:creationId xmlns:a16="http://schemas.microsoft.com/office/drawing/2014/main" id="{AA3B6AC1-7F5A-4D3B-9746-3827E2B65F55}"/>
              </a:ext>
            </a:extLst>
          </p:cNvPr>
          <p:cNvGrpSpPr/>
          <p:nvPr/>
        </p:nvGrpSpPr>
        <p:grpSpPr>
          <a:xfrm>
            <a:off x="628650" y="2860524"/>
            <a:ext cx="7886700" cy="495108"/>
            <a:chOff x="628650" y="1335022"/>
            <a:chExt cx="7886700" cy="495108"/>
          </a:xfrm>
          <a:effectLst>
            <a:outerShdw blurRad="50800" dist="38100" algn="l" rotWithShape="0">
              <a:prstClr val="black">
                <a:alpha val="40000"/>
              </a:prstClr>
            </a:outerShdw>
          </a:effectLst>
        </p:grpSpPr>
        <p:sp>
          <p:nvSpPr>
            <p:cNvPr id="68" name="テキスト ボックス 67">
              <a:extLst>
                <a:ext uri="{FF2B5EF4-FFF2-40B4-BE49-F238E27FC236}">
                  <a16:creationId xmlns:a16="http://schemas.microsoft.com/office/drawing/2014/main" id="{FCC29D7B-3812-23B9-D626-FD384773E894}"/>
                </a:ext>
              </a:extLst>
            </p:cNvPr>
            <p:cNvSpPr txBox="1"/>
            <p:nvPr userDrawn="1"/>
          </p:nvSpPr>
          <p:spPr>
            <a:xfrm>
              <a:off x="1335578" y="1335022"/>
              <a:ext cx="7179772" cy="495108"/>
            </a:xfrm>
            <a:prstGeom prst="rect">
              <a:avLst/>
            </a:prstGeom>
            <a:solidFill>
              <a:schemeClr val="bg1">
                <a:alpha val="90000"/>
              </a:schemeClr>
            </a:solidFill>
            <a:ln w="12700">
              <a:solidFill>
                <a:srgbClr val="88C9A1"/>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中絶・避妊</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9" name="テキスト ボックス 68">
              <a:extLst>
                <a:ext uri="{FF2B5EF4-FFF2-40B4-BE49-F238E27FC236}">
                  <a16:creationId xmlns:a16="http://schemas.microsoft.com/office/drawing/2014/main" id="{6C9C4B94-1285-6B3C-D188-3621DC29913D}"/>
                </a:ext>
              </a:extLst>
            </p:cNvPr>
            <p:cNvSpPr txBox="1"/>
            <p:nvPr userDrawn="1"/>
          </p:nvSpPr>
          <p:spPr>
            <a:xfrm>
              <a:off x="628650" y="1335022"/>
              <a:ext cx="648504" cy="495108"/>
            </a:xfrm>
            <a:prstGeom prst="rect">
              <a:avLst/>
            </a:prstGeom>
            <a:solidFill>
              <a:srgbClr val="88C9A1"/>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4</a:t>
              </a:r>
            </a:p>
          </p:txBody>
        </p:sp>
      </p:grpSp>
      <p:grpSp>
        <p:nvGrpSpPr>
          <p:cNvPr id="70" name="グループ化 69">
            <a:extLst>
              <a:ext uri="{FF2B5EF4-FFF2-40B4-BE49-F238E27FC236}">
                <a16:creationId xmlns:a16="http://schemas.microsoft.com/office/drawing/2014/main" id="{CC416155-37DD-E9EF-E9DA-6C06644B6889}"/>
              </a:ext>
            </a:extLst>
          </p:cNvPr>
          <p:cNvGrpSpPr/>
          <p:nvPr/>
        </p:nvGrpSpPr>
        <p:grpSpPr>
          <a:xfrm>
            <a:off x="628650" y="3407941"/>
            <a:ext cx="7886700" cy="498663"/>
            <a:chOff x="628650" y="1331467"/>
            <a:chExt cx="7886700" cy="498663"/>
          </a:xfrm>
          <a:effectLst>
            <a:outerShdw blurRad="50800" dist="38100" algn="l" rotWithShape="0">
              <a:prstClr val="black">
                <a:alpha val="40000"/>
              </a:prstClr>
            </a:outerShdw>
          </a:effectLst>
        </p:grpSpPr>
        <p:sp>
          <p:nvSpPr>
            <p:cNvPr id="71" name="テキスト ボックス 70">
              <a:extLst>
                <a:ext uri="{FF2B5EF4-FFF2-40B4-BE49-F238E27FC236}">
                  <a16:creationId xmlns:a16="http://schemas.microsoft.com/office/drawing/2014/main" id="{C7E8EE40-ABD0-5241-941A-3DAE6A1AC006}"/>
                </a:ext>
              </a:extLst>
            </p:cNvPr>
            <p:cNvSpPr txBox="1"/>
            <p:nvPr userDrawn="1"/>
          </p:nvSpPr>
          <p:spPr>
            <a:xfrm>
              <a:off x="1335578" y="1335022"/>
              <a:ext cx="7179772" cy="495108"/>
            </a:xfrm>
            <a:prstGeom prst="rect">
              <a:avLst/>
            </a:prstGeom>
            <a:solidFill>
              <a:schemeClr val="bg1">
                <a:alpha val="90000"/>
              </a:schemeClr>
            </a:solidFill>
            <a:ln w="12700">
              <a:solidFill>
                <a:srgbClr val="7ECEF4"/>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性感染症</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72" name="テキスト ボックス 71">
              <a:extLst>
                <a:ext uri="{FF2B5EF4-FFF2-40B4-BE49-F238E27FC236}">
                  <a16:creationId xmlns:a16="http://schemas.microsoft.com/office/drawing/2014/main" id="{E12B5AA6-FF3C-44AA-84B8-2E7338E73786}"/>
                </a:ext>
              </a:extLst>
            </p:cNvPr>
            <p:cNvSpPr txBox="1"/>
            <p:nvPr userDrawn="1"/>
          </p:nvSpPr>
          <p:spPr>
            <a:xfrm>
              <a:off x="628650" y="1331467"/>
              <a:ext cx="648504" cy="495108"/>
            </a:xfrm>
            <a:prstGeom prst="rect">
              <a:avLst/>
            </a:prstGeom>
            <a:solidFill>
              <a:srgbClr val="7ECEF4"/>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5</a:t>
              </a:r>
            </a:p>
          </p:txBody>
        </p:sp>
      </p:grpSp>
      <p:grpSp>
        <p:nvGrpSpPr>
          <p:cNvPr id="73" name="グループ化 72">
            <a:extLst>
              <a:ext uri="{FF2B5EF4-FFF2-40B4-BE49-F238E27FC236}">
                <a16:creationId xmlns:a16="http://schemas.microsoft.com/office/drawing/2014/main" id="{7EBD4AB0-AAFF-00DE-7A90-240CA7F678D9}"/>
              </a:ext>
            </a:extLst>
          </p:cNvPr>
          <p:cNvGrpSpPr/>
          <p:nvPr/>
        </p:nvGrpSpPr>
        <p:grpSpPr>
          <a:xfrm>
            <a:off x="628650" y="3955358"/>
            <a:ext cx="7886700" cy="502218"/>
            <a:chOff x="628650" y="1327912"/>
            <a:chExt cx="7886700" cy="502218"/>
          </a:xfrm>
          <a:effectLst>
            <a:outerShdw blurRad="50800" dist="38100" algn="l" rotWithShape="0">
              <a:prstClr val="black">
                <a:alpha val="40000"/>
              </a:prstClr>
            </a:outerShdw>
          </a:effectLst>
        </p:grpSpPr>
        <p:sp>
          <p:nvSpPr>
            <p:cNvPr id="74" name="テキスト ボックス 73">
              <a:extLst>
                <a:ext uri="{FF2B5EF4-FFF2-40B4-BE49-F238E27FC236}">
                  <a16:creationId xmlns:a16="http://schemas.microsoft.com/office/drawing/2014/main" id="{83A77C8D-E698-F12A-B9D3-112E16B78E20}"/>
                </a:ext>
              </a:extLst>
            </p:cNvPr>
            <p:cNvSpPr txBox="1"/>
            <p:nvPr userDrawn="1"/>
          </p:nvSpPr>
          <p:spPr>
            <a:xfrm>
              <a:off x="1335578" y="1335022"/>
              <a:ext cx="7179772" cy="495108"/>
            </a:xfrm>
            <a:prstGeom prst="rect">
              <a:avLst/>
            </a:prstGeom>
            <a:solidFill>
              <a:schemeClr val="bg1">
                <a:alpha val="90000"/>
              </a:schemeClr>
            </a:solidFill>
            <a:ln w="12700">
              <a:solidFill>
                <a:srgbClr val="A3BCE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性について</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75" name="テキスト ボックス 74">
              <a:extLst>
                <a:ext uri="{FF2B5EF4-FFF2-40B4-BE49-F238E27FC236}">
                  <a16:creationId xmlns:a16="http://schemas.microsoft.com/office/drawing/2014/main" id="{A2BE34B1-4887-A8D5-B295-543C1CCE4A4A}"/>
                </a:ext>
              </a:extLst>
            </p:cNvPr>
            <p:cNvSpPr txBox="1"/>
            <p:nvPr userDrawn="1"/>
          </p:nvSpPr>
          <p:spPr>
            <a:xfrm>
              <a:off x="628650" y="1327912"/>
              <a:ext cx="648504" cy="495108"/>
            </a:xfrm>
            <a:prstGeom prst="rect">
              <a:avLst/>
            </a:prstGeom>
            <a:solidFill>
              <a:srgbClr val="A3BCE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6</a:t>
              </a:r>
            </a:p>
          </p:txBody>
        </p:sp>
      </p:grpSp>
      <p:grpSp>
        <p:nvGrpSpPr>
          <p:cNvPr id="76" name="グループ化 75">
            <a:extLst>
              <a:ext uri="{FF2B5EF4-FFF2-40B4-BE49-F238E27FC236}">
                <a16:creationId xmlns:a16="http://schemas.microsoft.com/office/drawing/2014/main" id="{7ECE2A07-9B8F-9769-C2B7-1E83EE6019D8}"/>
              </a:ext>
            </a:extLst>
          </p:cNvPr>
          <p:cNvGrpSpPr/>
          <p:nvPr/>
        </p:nvGrpSpPr>
        <p:grpSpPr>
          <a:xfrm>
            <a:off x="628650" y="4513440"/>
            <a:ext cx="7886700" cy="495108"/>
            <a:chOff x="628650" y="1335022"/>
            <a:chExt cx="7886700" cy="495108"/>
          </a:xfrm>
          <a:effectLst>
            <a:outerShdw blurRad="50800" dist="38100" algn="l" rotWithShape="0">
              <a:prstClr val="black">
                <a:alpha val="40000"/>
              </a:prstClr>
            </a:outerShdw>
          </a:effectLst>
        </p:grpSpPr>
        <p:sp>
          <p:nvSpPr>
            <p:cNvPr id="77" name="テキスト ボックス 76">
              <a:extLst>
                <a:ext uri="{FF2B5EF4-FFF2-40B4-BE49-F238E27FC236}">
                  <a16:creationId xmlns:a16="http://schemas.microsoft.com/office/drawing/2014/main" id="{181E0A43-5271-46CD-34A6-4701E57603F4}"/>
                </a:ext>
              </a:extLst>
            </p:cNvPr>
            <p:cNvSpPr txBox="1"/>
            <p:nvPr userDrawn="1"/>
          </p:nvSpPr>
          <p:spPr>
            <a:xfrm>
              <a:off x="1335578" y="1335022"/>
              <a:ext cx="7179772" cy="495108"/>
            </a:xfrm>
            <a:prstGeom prst="rect">
              <a:avLst/>
            </a:prstGeom>
            <a:solidFill>
              <a:srgbClr val="FFFF99"/>
            </a:solidFill>
            <a:ln w="12700">
              <a:solidFill>
                <a:srgbClr val="BF7AB1"/>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latin typeface="ＭＳ ゴシック" panose="020B0609070205080204" pitchFamily="49" charset="-128"/>
                  <a:ea typeface="ＭＳ ゴシック" panose="020B0609070205080204" pitchFamily="49" charset="-128"/>
                </a:rPr>
                <a:t>子宮頸がん</a:t>
              </a:r>
              <a:endParaRPr lang="en-US" altLang="ja-JP" b="1" dirty="0">
                <a:latin typeface="ＭＳ ゴシック" panose="020B0609070205080204" pitchFamily="49" charset="-128"/>
                <a:ea typeface="ＭＳ ゴシック" panose="020B0609070205080204" pitchFamily="49" charset="-128"/>
              </a:endParaRPr>
            </a:p>
          </p:txBody>
        </p:sp>
        <p:sp>
          <p:nvSpPr>
            <p:cNvPr id="78" name="テキスト ボックス 77">
              <a:extLst>
                <a:ext uri="{FF2B5EF4-FFF2-40B4-BE49-F238E27FC236}">
                  <a16:creationId xmlns:a16="http://schemas.microsoft.com/office/drawing/2014/main" id="{80584A23-7F5A-CC08-4D49-173A98681F95}"/>
                </a:ext>
              </a:extLst>
            </p:cNvPr>
            <p:cNvSpPr txBox="1"/>
            <p:nvPr userDrawn="1"/>
          </p:nvSpPr>
          <p:spPr>
            <a:xfrm>
              <a:off x="628650" y="1335022"/>
              <a:ext cx="648504" cy="495108"/>
            </a:xfrm>
            <a:prstGeom prst="rect">
              <a:avLst/>
            </a:prstGeom>
            <a:solidFill>
              <a:srgbClr val="BF7AB1"/>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7</a:t>
              </a:r>
            </a:p>
          </p:txBody>
        </p:sp>
      </p:grpSp>
      <p:grpSp>
        <p:nvGrpSpPr>
          <p:cNvPr id="79" name="グループ化 78">
            <a:extLst>
              <a:ext uri="{FF2B5EF4-FFF2-40B4-BE49-F238E27FC236}">
                <a16:creationId xmlns:a16="http://schemas.microsoft.com/office/drawing/2014/main" id="{DC7A4721-7F29-42CE-C641-F35DD62E3DF1}"/>
              </a:ext>
            </a:extLst>
          </p:cNvPr>
          <p:cNvGrpSpPr/>
          <p:nvPr/>
        </p:nvGrpSpPr>
        <p:grpSpPr>
          <a:xfrm>
            <a:off x="628650" y="5064412"/>
            <a:ext cx="7886700" cy="495108"/>
            <a:chOff x="628650" y="1335022"/>
            <a:chExt cx="7886700" cy="495108"/>
          </a:xfrm>
          <a:effectLst>
            <a:outerShdw blurRad="50800" dist="38100" algn="l" rotWithShape="0">
              <a:prstClr val="black">
                <a:alpha val="40000"/>
              </a:prstClr>
            </a:outerShdw>
          </a:effectLst>
        </p:grpSpPr>
        <p:sp>
          <p:nvSpPr>
            <p:cNvPr id="80" name="テキスト ボックス 79">
              <a:extLst>
                <a:ext uri="{FF2B5EF4-FFF2-40B4-BE49-F238E27FC236}">
                  <a16:creationId xmlns:a16="http://schemas.microsoft.com/office/drawing/2014/main" id="{67544F7F-C934-54E5-FF9F-D05ADE5F79FD}"/>
                </a:ext>
              </a:extLst>
            </p:cNvPr>
            <p:cNvSpPr txBox="1"/>
            <p:nvPr userDrawn="1"/>
          </p:nvSpPr>
          <p:spPr>
            <a:xfrm>
              <a:off x="1335578" y="1335022"/>
              <a:ext cx="7179772" cy="495108"/>
            </a:xfrm>
            <a:prstGeom prst="rect">
              <a:avLst/>
            </a:prstGeom>
            <a:solidFill>
              <a:schemeClr val="bg1">
                <a:alpha val="90000"/>
              </a:schemeClr>
            </a:solidFill>
            <a:ln w="12700">
              <a:solidFill>
                <a:srgbClr val="F2A5C6"/>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デート</a:t>
              </a:r>
              <a:r>
                <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rPr>
                <a:t>DV</a:t>
              </a:r>
            </a:p>
          </p:txBody>
        </p:sp>
        <p:sp>
          <p:nvSpPr>
            <p:cNvPr id="81" name="テキスト ボックス 80">
              <a:extLst>
                <a:ext uri="{FF2B5EF4-FFF2-40B4-BE49-F238E27FC236}">
                  <a16:creationId xmlns:a16="http://schemas.microsoft.com/office/drawing/2014/main" id="{CA751E27-187D-1866-A6B6-F0143BB7B447}"/>
                </a:ext>
              </a:extLst>
            </p:cNvPr>
            <p:cNvSpPr txBox="1"/>
            <p:nvPr userDrawn="1"/>
          </p:nvSpPr>
          <p:spPr>
            <a:xfrm>
              <a:off x="628650" y="1335022"/>
              <a:ext cx="648504" cy="495108"/>
            </a:xfrm>
            <a:prstGeom prst="rect">
              <a:avLst/>
            </a:prstGeom>
            <a:solidFill>
              <a:srgbClr val="F2A5C6"/>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8</a:t>
              </a:r>
            </a:p>
          </p:txBody>
        </p:sp>
      </p:grpSp>
      <p:grpSp>
        <p:nvGrpSpPr>
          <p:cNvPr id="82" name="グループ化 81">
            <a:extLst>
              <a:ext uri="{FF2B5EF4-FFF2-40B4-BE49-F238E27FC236}">
                <a16:creationId xmlns:a16="http://schemas.microsoft.com/office/drawing/2014/main" id="{F6B69F0C-1B6C-53BE-375C-A6025A14779A}"/>
              </a:ext>
            </a:extLst>
          </p:cNvPr>
          <p:cNvGrpSpPr/>
          <p:nvPr/>
        </p:nvGrpSpPr>
        <p:grpSpPr>
          <a:xfrm>
            <a:off x="628650" y="5619020"/>
            <a:ext cx="7886700" cy="495108"/>
            <a:chOff x="628650" y="1335022"/>
            <a:chExt cx="7886700" cy="495108"/>
          </a:xfrm>
          <a:effectLst>
            <a:outerShdw blurRad="50800" dist="38100" algn="l" rotWithShape="0">
              <a:prstClr val="black">
                <a:alpha val="40000"/>
              </a:prstClr>
            </a:outerShdw>
          </a:effectLst>
        </p:grpSpPr>
        <p:sp>
          <p:nvSpPr>
            <p:cNvPr id="83" name="テキスト ボックス 82">
              <a:extLst>
                <a:ext uri="{FF2B5EF4-FFF2-40B4-BE49-F238E27FC236}">
                  <a16:creationId xmlns:a16="http://schemas.microsoft.com/office/drawing/2014/main" id="{BC76FD6D-F97F-468D-799D-40C563456E7F}"/>
                </a:ext>
              </a:extLst>
            </p:cNvPr>
            <p:cNvSpPr txBox="1"/>
            <p:nvPr userDrawn="1"/>
          </p:nvSpPr>
          <p:spPr>
            <a:xfrm>
              <a:off x="1335578" y="1335022"/>
              <a:ext cx="7179772" cy="495108"/>
            </a:xfrm>
            <a:prstGeom prst="rect">
              <a:avLst/>
            </a:prstGeom>
            <a:solidFill>
              <a:schemeClr val="bg1">
                <a:alpha val="90000"/>
              </a:schemeClr>
            </a:solidFill>
            <a:ln w="12700">
              <a:solidFill>
                <a:srgbClr val="FB996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付録</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84" name="テキスト ボックス 83">
              <a:extLst>
                <a:ext uri="{FF2B5EF4-FFF2-40B4-BE49-F238E27FC236}">
                  <a16:creationId xmlns:a16="http://schemas.microsoft.com/office/drawing/2014/main" id="{AD50776C-8B53-E42B-09A8-76D5B571F1D6}"/>
                </a:ext>
              </a:extLst>
            </p:cNvPr>
            <p:cNvSpPr txBox="1"/>
            <p:nvPr userDrawn="1"/>
          </p:nvSpPr>
          <p:spPr>
            <a:xfrm>
              <a:off x="628650" y="1335022"/>
              <a:ext cx="648504" cy="495108"/>
            </a:xfrm>
            <a:prstGeom prst="rect">
              <a:avLst/>
            </a:prstGeom>
            <a:solidFill>
              <a:srgbClr val="FB996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9</a:t>
              </a:r>
            </a:p>
          </p:txBody>
        </p:sp>
      </p:grpSp>
      <p:pic>
        <p:nvPicPr>
          <p:cNvPr id="85" name="図 84">
            <a:extLst>
              <a:ext uri="{FF2B5EF4-FFF2-40B4-BE49-F238E27FC236}">
                <a16:creationId xmlns:a16="http://schemas.microsoft.com/office/drawing/2014/main" id="{E690E604-4F00-97AB-60E6-07F6A95A2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26" y="3331991"/>
            <a:ext cx="1496074" cy="3236586"/>
          </a:xfrm>
          <a:prstGeom prst="rect">
            <a:avLst/>
          </a:prstGeom>
        </p:spPr>
      </p:pic>
    </p:spTree>
    <p:extLst>
      <p:ext uri="{BB962C8B-B14F-4D97-AF65-F5344CB8AC3E}">
        <p14:creationId xmlns:p14="http://schemas.microsoft.com/office/powerpoint/2010/main" val="2389845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ctrTitle"/>
          </p:nvPr>
        </p:nvSpPr>
        <p:spPr>
          <a:xfrm>
            <a:off x="685800" y="2091426"/>
            <a:ext cx="7772400" cy="2025510"/>
          </a:xfrm>
        </p:spPr>
        <p:txBody>
          <a:bodyPr/>
          <a:lstStyle/>
          <a:p>
            <a:r>
              <a:rPr lang="ja-JP" altLang="en-US" spc="-100" dirty="0"/>
              <a:t>予防できま</a:t>
            </a:r>
            <a:r>
              <a:rPr lang="ja-JP" altLang="en-US" spc="-1000" dirty="0"/>
              <a:t>す</a:t>
            </a:r>
            <a:r>
              <a:rPr lang="ja-JP" altLang="en-US" spc="-100" dirty="0"/>
              <a:t>！</a:t>
            </a:r>
            <a:br>
              <a:rPr lang="ja-JP" altLang="en-US" spc="-100" dirty="0"/>
            </a:br>
            <a:r>
              <a:rPr lang="ja-JP" altLang="en-US" spc="-100" dirty="0"/>
              <a:t>「子宮頸がん」</a:t>
            </a:r>
          </a:p>
        </p:txBody>
      </p:sp>
    </p:spTree>
    <p:extLst>
      <p:ext uri="{BB962C8B-B14F-4D97-AF65-F5344CB8AC3E}">
        <p14:creationId xmlns:p14="http://schemas.microsoft.com/office/powerpoint/2010/main" val="710895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812E58FC-521F-D314-FDB6-5B05BBB36104}"/>
              </a:ext>
            </a:extLst>
          </p:cNvPr>
          <p:cNvSpPr>
            <a:spLocks noGrp="1"/>
          </p:cNvSpPr>
          <p:nvPr>
            <p:ph type="title"/>
          </p:nvPr>
        </p:nvSpPr>
        <p:spPr/>
        <p:txBody>
          <a:bodyPr>
            <a:normAutofit/>
          </a:bodyPr>
          <a:lstStyle/>
          <a:p>
            <a:r>
              <a:rPr lang="ja-JP" altLang="en-US" dirty="0"/>
              <a:t>子宮がん</a:t>
            </a:r>
          </a:p>
        </p:txBody>
      </p:sp>
      <p:grpSp>
        <p:nvGrpSpPr>
          <p:cNvPr id="7" name="グループ化 6">
            <a:extLst>
              <a:ext uri="{FF2B5EF4-FFF2-40B4-BE49-F238E27FC236}">
                <a16:creationId xmlns:a16="http://schemas.microsoft.com/office/drawing/2014/main" id="{3D5BE7E8-C9A2-E3A8-5DB1-EEC6423CB794}"/>
              </a:ext>
            </a:extLst>
          </p:cNvPr>
          <p:cNvGrpSpPr/>
          <p:nvPr/>
        </p:nvGrpSpPr>
        <p:grpSpPr>
          <a:xfrm>
            <a:off x="965616" y="1495472"/>
            <a:ext cx="6987606" cy="4920606"/>
            <a:chOff x="969170" y="1343808"/>
            <a:chExt cx="7187144" cy="5061119"/>
          </a:xfrm>
        </p:grpSpPr>
        <p:pic>
          <p:nvPicPr>
            <p:cNvPr id="8" name="図 7" descr="シャツ が含まれている画像&#10;&#10;自動的に生成された説明">
              <a:extLst>
                <a:ext uri="{FF2B5EF4-FFF2-40B4-BE49-F238E27FC236}">
                  <a16:creationId xmlns:a16="http://schemas.microsoft.com/office/drawing/2014/main" id="{FA139A0D-1532-BA53-DA5C-3FF87A13C76B}"/>
                </a:ext>
              </a:extLst>
            </p:cNvPr>
            <p:cNvPicPr>
              <a:picLocks noChangeAspect="1"/>
            </p:cNvPicPr>
            <p:nvPr/>
          </p:nvPicPr>
          <p:blipFill>
            <a:blip r:embed="rId3"/>
            <a:stretch>
              <a:fillRect/>
            </a:stretch>
          </p:blipFill>
          <p:spPr>
            <a:xfrm>
              <a:off x="1578672" y="2137727"/>
              <a:ext cx="6388100" cy="4267200"/>
            </a:xfrm>
            <a:prstGeom prst="rect">
              <a:avLst/>
            </a:prstGeom>
          </p:spPr>
        </p:pic>
        <p:grpSp>
          <p:nvGrpSpPr>
            <p:cNvPr id="9" name="グループ化 8">
              <a:extLst>
                <a:ext uri="{FF2B5EF4-FFF2-40B4-BE49-F238E27FC236}">
                  <a16:creationId xmlns:a16="http://schemas.microsoft.com/office/drawing/2014/main" id="{8804FB57-F627-ED47-E413-F91018AF3E16}"/>
                </a:ext>
              </a:extLst>
            </p:cNvPr>
            <p:cNvGrpSpPr/>
            <p:nvPr/>
          </p:nvGrpSpPr>
          <p:grpSpPr>
            <a:xfrm>
              <a:off x="7516856" y="1812415"/>
              <a:ext cx="639458" cy="501037"/>
              <a:chOff x="781662" y="2971588"/>
              <a:chExt cx="639458" cy="551138"/>
            </a:xfrm>
          </p:grpSpPr>
          <p:sp>
            <p:nvSpPr>
              <p:cNvPr id="25" name="タイトル 1">
                <a:extLst>
                  <a:ext uri="{FF2B5EF4-FFF2-40B4-BE49-F238E27FC236}">
                    <a16:creationId xmlns:a16="http://schemas.microsoft.com/office/drawing/2014/main" id="{89BFD403-8D59-0648-5571-2B3AC081797B}"/>
                  </a:ext>
                </a:extLst>
              </p:cNvPr>
              <p:cNvSpPr txBox="1">
                <a:spLocks/>
              </p:cNvSpPr>
              <p:nvPr/>
            </p:nvSpPr>
            <p:spPr>
              <a:xfrm>
                <a:off x="781662" y="3165146"/>
                <a:ext cx="633130" cy="35758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卵管</a:t>
                </a:r>
              </a:p>
            </p:txBody>
          </p:sp>
          <p:sp>
            <p:nvSpPr>
              <p:cNvPr id="26" name="タイトル 1">
                <a:extLst>
                  <a:ext uri="{FF2B5EF4-FFF2-40B4-BE49-F238E27FC236}">
                    <a16:creationId xmlns:a16="http://schemas.microsoft.com/office/drawing/2014/main" id="{C27F75A7-90BE-DBFB-8E41-7337ADB839B1}"/>
                  </a:ext>
                </a:extLst>
              </p:cNvPr>
              <p:cNvSpPr txBox="1">
                <a:spLocks/>
              </p:cNvSpPr>
              <p:nvPr/>
            </p:nvSpPr>
            <p:spPr>
              <a:xfrm>
                <a:off x="787989" y="2971588"/>
                <a:ext cx="633131" cy="17882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a:solidFill>
                      <a:schemeClr val="tx1">
                        <a:lumMod val="75000"/>
                        <a:lumOff val="25000"/>
                      </a:schemeClr>
                    </a:solidFill>
                    <a:latin typeface="ＭＳ ゴシック" panose="020B0609070205080204" pitchFamily="49" charset="-128"/>
                    <a:ea typeface="ＭＳ ゴシック" panose="020B0609070205080204" pitchFamily="49" charset="-128"/>
                  </a:rPr>
                  <a:t>らんかん</a:t>
                </a:r>
              </a:p>
            </p:txBody>
          </p:sp>
        </p:grpSp>
        <p:grpSp>
          <p:nvGrpSpPr>
            <p:cNvPr id="10" name="グループ化 9">
              <a:extLst>
                <a:ext uri="{FF2B5EF4-FFF2-40B4-BE49-F238E27FC236}">
                  <a16:creationId xmlns:a16="http://schemas.microsoft.com/office/drawing/2014/main" id="{A2624E17-64FB-6CB5-345D-4BA9911B92DF}"/>
                </a:ext>
              </a:extLst>
            </p:cNvPr>
            <p:cNvGrpSpPr/>
            <p:nvPr/>
          </p:nvGrpSpPr>
          <p:grpSpPr>
            <a:xfrm>
              <a:off x="6412995" y="4051112"/>
              <a:ext cx="639512" cy="501032"/>
              <a:chOff x="775279" y="3122992"/>
              <a:chExt cx="639512" cy="551134"/>
            </a:xfrm>
          </p:grpSpPr>
          <p:sp>
            <p:nvSpPr>
              <p:cNvPr id="23" name="タイトル 1">
                <a:extLst>
                  <a:ext uri="{FF2B5EF4-FFF2-40B4-BE49-F238E27FC236}">
                    <a16:creationId xmlns:a16="http://schemas.microsoft.com/office/drawing/2014/main" id="{98BA8C1B-81E0-C644-40A8-0ACC46FAD563}"/>
                  </a:ext>
                </a:extLst>
              </p:cNvPr>
              <p:cNvSpPr txBox="1">
                <a:spLocks/>
              </p:cNvSpPr>
              <p:nvPr/>
            </p:nvSpPr>
            <p:spPr>
              <a:xfrm>
                <a:off x="781660" y="3316544"/>
                <a:ext cx="633131" cy="357582"/>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卵巣</a:t>
                </a:r>
              </a:p>
            </p:txBody>
          </p:sp>
          <p:sp>
            <p:nvSpPr>
              <p:cNvPr id="24" name="タイトル 1">
                <a:extLst>
                  <a:ext uri="{FF2B5EF4-FFF2-40B4-BE49-F238E27FC236}">
                    <a16:creationId xmlns:a16="http://schemas.microsoft.com/office/drawing/2014/main" id="{8E56D075-D832-F143-027D-EDFADC907178}"/>
                  </a:ext>
                </a:extLst>
              </p:cNvPr>
              <p:cNvSpPr txBox="1">
                <a:spLocks/>
              </p:cNvSpPr>
              <p:nvPr/>
            </p:nvSpPr>
            <p:spPr>
              <a:xfrm>
                <a:off x="775279" y="3122992"/>
                <a:ext cx="633131" cy="17882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a:solidFill>
                      <a:schemeClr val="tx1">
                        <a:lumMod val="75000"/>
                        <a:lumOff val="25000"/>
                      </a:schemeClr>
                    </a:solidFill>
                    <a:latin typeface="ＭＳ ゴシック" panose="020B0609070205080204" pitchFamily="49" charset="-128"/>
                    <a:ea typeface="ＭＳ ゴシック" panose="020B0609070205080204" pitchFamily="49" charset="-128"/>
                  </a:rPr>
                  <a:t>らんそう</a:t>
                </a:r>
              </a:p>
            </p:txBody>
          </p:sp>
        </p:grpSp>
        <p:sp>
          <p:nvSpPr>
            <p:cNvPr id="11" name="角丸四角形 12">
              <a:extLst>
                <a:ext uri="{FF2B5EF4-FFF2-40B4-BE49-F238E27FC236}">
                  <a16:creationId xmlns:a16="http://schemas.microsoft.com/office/drawing/2014/main" id="{2B4C0ED7-FC37-77EF-F3DA-9D8C41F3C017}"/>
                </a:ext>
              </a:extLst>
            </p:cNvPr>
            <p:cNvSpPr/>
            <p:nvPr/>
          </p:nvSpPr>
          <p:spPr>
            <a:xfrm>
              <a:off x="1253979" y="1343808"/>
              <a:ext cx="2088232" cy="575295"/>
            </a:xfrm>
            <a:prstGeom prst="roundRect">
              <a:avLst/>
            </a:prstGeom>
            <a:solidFill>
              <a:srgbClr val="42619E"/>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p>
              <a:pPr algn="ctr"/>
              <a:r>
                <a:rPr kumimoji="1" lang="ja-JP" altLang="en-US" sz="2800" b="1" dirty="0">
                  <a:latin typeface="ＭＳ ゴシック" panose="020B0609070205080204" pitchFamily="49" charset="-128"/>
                  <a:ea typeface="ＭＳ ゴシック" panose="020B0609070205080204" pitchFamily="49" charset="-128"/>
                </a:rPr>
                <a:t>子宮体がん</a:t>
              </a:r>
            </a:p>
          </p:txBody>
        </p:sp>
        <p:sp>
          <p:nvSpPr>
            <p:cNvPr id="12" name="角丸四角形 15">
              <a:extLst>
                <a:ext uri="{FF2B5EF4-FFF2-40B4-BE49-F238E27FC236}">
                  <a16:creationId xmlns:a16="http://schemas.microsoft.com/office/drawing/2014/main" id="{624E5E0F-6B49-DF42-D711-BF3040B7AC40}"/>
                </a:ext>
              </a:extLst>
            </p:cNvPr>
            <p:cNvSpPr/>
            <p:nvPr/>
          </p:nvSpPr>
          <p:spPr>
            <a:xfrm>
              <a:off x="3328323" y="1716133"/>
              <a:ext cx="1482085" cy="1092726"/>
            </a:xfrm>
            <a:custGeom>
              <a:avLst/>
              <a:gdLst>
                <a:gd name="connsiteX0" fmla="*/ 0 w 1656184"/>
                <a:gd name="connsiteY0" fmla="*/ 174099 h 1044575"/>
                <a:gd name="connsiteX1" fmla="*/ 174099 w 1656184"/>
                <a:gd name="connsiteY1" fmla="*/ 0 h 1044575"/>
                <a:gd name="connsiteX2" fmla="*/ 1482085 w 1656184"/>
                <a:gd name="connsiteY2" fmla="*/ 0 h 1044575"/>
                <a:gd name="connsiteX3" fmla="*/ 1656184 w 1656184"/>
                <a:gd name="connsiteY3" fmla="*/ 174099 h 1044575"/>
                <a:gd name="connsiteX4" fmla="*/ 1656184 w 1656184"/>
                <a:gd name="connsiteY4" fmla="*/ 870476 h 1044575"/>
                <a:gd name="connsiteX5" fmla="*/ 1482085 w 1656184"/>
                <a:gd name="connsiteY5" fmla="*/ 1044575 h 1044575"/>
                <a:gd name="connsiteX6" fmla="*/ 174099 w 1656184"/>
                <a:gd name="connsiteY6" fmla="*/ 1044575 h 1044575"/>
                <a:gd name="connsiteX7" fmla="*/ 0 w 1656184"/>
                <a:gd name="connsiteY7" fmla="*/ 870476 h 1044575"/>
                <a:gd name="connsiteX8" fmla="*/ 0 w 1656184"/>
                <a:gd name="connsiteY8" fmla="*/ 174099 h 1044575"/>
                <a:gd name="connsiteX0" fmla="*/ 174099 w 1656184"/>
                <a:gd name="connsiteY0" fmla="*/ 1044575 h 1136015"/>
                <a:gd name="connsiteX1" fmla="*/ 0 w 1656184"/>
                <a:gd name="connsiteY1" fmla="*/ 870476 h 1136015"/>
                <a:gd name="connsiteX2" fmla="*/ 0 w 1656184"/>
                <a:gd name="connsiteY2" fmla="*/ 174099 h 1136015"/>
                <a:gd name="connsiteX3" fmla="*/ 174099 w 1656184"/>
                <a:gd name="connsiteY3" fmla="*/ 0 h 1136015"/>
                <a:gd name="connsiteX4" fmla="*/ 1482085 w 1656184"/>
                <a:gd name="connsiteY4" fmla="*/ 0 h 1136015"/>
                <a:gd name="connsiteX5" fmla="*/ 1656184 w 1656184"/>
                <a:gd name="connsiteY5" fmla="*/ 174099 h 1136015"/>
                <a:gd name="connsiteX6" fmla="*/ 1656184 w 1656184"/>
                <a:gd name="connsiteY6" fmla="*/ 870476 h 1136015"/>
                <a:gd name="connsiteX7" fmla="*/ 1482085 w 1656184"/>
                <a:gd name="connsiteY7" fmla="*/ 1044575 h 1136015"/>
                <a:gd name="connsiteX8" fmla="*/ 265539 w 1656184"/>
                <a:gd name="connsiteY8" fmla="*/ 1136015 h 1136015"/>
                <a:gd name="connsiteX0" fmla="*/ 174099 w 1656184"/>
                <a:gd name="connsiteY0" fmla="*/ 1044575 h 1044575"/>
                <a:gd name="connsiteX1" fmla="*/ 0 w 1656184"/>
                <a:gd name="connsiteY1" fmla="*/ 870476 h 1044575"/>
                <a:gd name="connsiteX2" fmla="*/ 0 w 1656184"/>
                <a:gd name="connsiteY2" fmla="*/ 174099 h 1044575"/>
                <a:gd name="connsiteX3" fmla="*/ 174099 w 1656184"/>
                <a:gd name="connsiteY3" fmla="*/ 0 h 1044575"/>
                <a:gd name="connsiteX4" fmla="*/ 1482085 w 1656184"/>
                <a:gd name="connsiteY4" fmla="*/ 0 h 1044575"/>
                <a:gd name="connsiteX5" fmla="*/ 1656184 w 1656184"/>
                <a:gd name="connsiteY5" fmla="*/ 174099 h 1044575"/>
                <a:gd name="connsiteX6" fmla="*/ 1656184 w 1656184"/>
                <a:gd name="connsiteY6" fmla="*/ 870476 h 1044575"/>
                <a:gd name="connsiteX7" fmla="*/ 1482085 w 1656184"/>
                <a:gd name="connsiteY7" fmla="*/ 1044575 h 1044575"/>
                <a:gd name="connsiteX0" fmla="*/ 174099 w 1656184"/>
                <a:gd name="connsiteY0" fmla="*/ 1044575 h 1044575"/>
                <a:gd name="connsiteX1" fmla="*/ 0 w 1656184"/>
                <a:gd name="connsiteY1" fmla="*/ 174099 h 1044575"/>
                <a:gd name="connsiteX2" fmla="*/ 174099 w 1656184"/>
                <a:gd name="connsiteY2" fmla="*/ 0 h 1044575"/>
                <a:gd name="connsiteX3" fmla="*/ 1482085 w 1656184"/>
                <a:gd name="connsiteY3" fmla="*/ 0 h 1044575"/>
                <a:gd name="connsiteX4" fmla="*/ 1656184 w 1656184"/>
                <a:gd name="connsiteY4" fmla="*/ 174099 h 1044575"/>
                <a:gd name="connsiteX5" fmla="*/ 1656184 w 1656184"/>
                <a:gd name="connsiteY5" fmla="*/ 870476 h 1044575"/>
                <a:gd name="connsiteX6" fmla="*/ 1482085 w 1656184"/>
                <a:gd name="connsiteY6" fmla="*/ 1044575 h 1044575"/>
                <a:gd name="connsiteX0" fmla="*/ 0 w 1656184"/>
                <a:gd name="connsiteY0" fmla="*/ 174099 h 1044575"/>
                <a:gd name="connsiteX1" fmla="*/ 174099 w 1656184"/>
                <a:gd name="connsiteY1" fmla="*/ 0 h 1044575"/>
                <a:gd name="connsiteX2" fmla="*/ 1482085 w 1656184"/>
                <a:gd name="connsiteY2" fmla="*/ 0 h 1044575"/>
                <a:gd name="connsiteX3" fmla="*/ 1656184 w 1656184"/>
                <a:gd name="connsiteY3" fmla="*/ 174099 h 1044575"/>
                <a:gd name="connsiteX4" fmla="*/ 1656184 w 1656184"/>
                <a:gd name="connsiteY4" fmla="*/ 870476 h 1044575"/>
                <a:gd name="connsiteX5" fmla="*/ 1482085 w 1656184"/>
                <a:gd name="connsiteY5" fmla="*/ 1044575 h 1044575"/>
                <a:gd name="connsiteX0" fmla="*/ 0 w 1482085"/>
                <a:gd name="connsiteY0" fmla="*/ 0 h 1044575"/>
                <a:gd name="connsiteX1" fmla="*/ 1307986 w 1482085"/>
                <a:gd name="connsiteY1" fmla="*/ 0 h 1044575"/>
                <a:gd name="connsiteX2" fmla="*/ 1482085 w 1482085"/>
                <a:gd name="connsiteY2" fmla="*/ 174099 h 1044575"/>
                <a:gd name="connsiteX3" fmla="*/ 1482085 w 1482085"/>
                <a:gd name="connsiteY3" fmla="*/ 870476 h 1044575"/>
                <a:gd name="connsiteX4" fmla="*/ 1307986 w 1482085"/>
                <a:gd name="connsiteY4" fmla="*/ 1044575 h 1044575"/>
                <a:gd name="connsiteX0" fmla="*/ 0 w 1482085"/>
                <a:gd name="connsiteY0" fmla="*/ 0 h 870476"/>
                <a:gd name="connsiteX1" fmla="*/ 1307986 w 1482085"/>
                <a:gd name="connsiteY1" fmla="*/ 0 h 870476"/>
                <a:gd name="connsiteX2" fmla="*/ 1482085 w 1482085"/>
                <a:gd name="connsiteY2" fmla="*/ 174099 h 870476"/>
                <a:gd name="connsiteX3" fmla="*/ 1482085 w 1482085"/>
                <a:gd name="connsiteY3" fmla="*/ 870476 h 870476"/>
                <a:gd name="connsiteX0" fmla="*/ 0 w 1482085"/>
                <a:gd name="connsiteY0" fmla="*/ 0 h 1092726"/>
                <a:gd name="connsiteX1" fmla="*/ 1307986 w 1482085"/>
                <a:gd name="connsiteY1" fmla="*/ 0 h 1092726"/>
                <a:gd name="connsiteX2" fmla="*/ 1482085 w 1482085"/>
                <a:gd name="connsiteY2" fmla="*/ 174099 h 1092726"/>
                <a:gd name="connsiteX3" fmla="*/ 1475735 w 1482085"/>
                <a:gd name="connsiteY3" fmla="*/ 1092726 h 1092726"/>
              </a:gdLst>
              <a:ahLst/>
              <a:cxnLst>
                <a:cxn ang="0">
                  <a:pos x="connsiteX0" y="connsiteY0"/>
                </a:cxn>
                <a:cxn ang="0">
                  <a:pos x="connsiteX1" y="connsiteY1"/>
                </a:cxn>
                <a:cxn ang="0">
                  <a:pos x="connsiteX2" y="connsiteY2"/>
                </a:cxn>
                <a:cxn ang="0">
                  <a:pos x="connsiteX3" y="connsiteY3"/>
                </a:cxn>
              </a:cxnLst>
              <a:rect l="l" t="t" r="r" b="b"/>
              <a:pathLst>
                <a:path w="1482085" h="1092726">
                  <a:moveTo>
                    <a:pt x="0" y="0"/>
                  </a:moveTo>
                  <a:lnTo>
                    <a:pt x="1307986" y="0"/>
                  </a:lnTo>
                  <a:cubicBezTo>
                    <a:pt x="1404138" y="0"/>
                    <a:pt x="1482085" y="77947"/>
                    <a:pt x="1482085" y="174099"/>
                  </a:cubicBezTo>
                  <a:cubicBezTo>
                    <a:pt x="1479968" y="480308"/>
                    <a:pt x="1477852" y="786517"/>
                    <a:pt x="1475735" y="1092726"/>
                  </a:cubicBezTo>
                </a:path>
              </a:pathLst>
            </a:custGeom>
            <a:noFill/>
            <a:ln w="38100">
              <a:solidFill>
                <a:srgbClr val="426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3" name="角丸四角形 15">
              <a:extLst>
                <a:ext uri="{FF2B5EF4-FFF2-40B4-BE49-F238E27FC236}">
                  <a16:creationId xmlns:a16="http://schemas.microsoft.com/office/drawing/2014/main" id="{1B6E15D1-3419-7AD4-2A95-F176ABAEA46C}"/>
                </a:ext>
              </a:extLst>
            </p:cNvPr>
            <p:cNvSpPr/>
            <p:nvPr/>
          </p:nvSpPr>
          <p:spPr>
            <a:xfrm>
              <a:off x="3195206" y="1534364"/>
              <a:ext cx="2015485" cy="1524526"/>
            </a:xfrm>
            <a:custGeom>
              <a:avLst/>
              <a:gdLst>
                <a:gd name="connsiteX0" fmla="*/ 0 w 1656184"/>
                <a:gd name="connsiteY0" fmla="*/ 174099 h 1044575"/>
                <a:gd name="connsiteX1" fmla="*/ 174099 w 1656184"/>
                <a:gd name="connsiteY1" fmla="*/ 0 h 1044575"/>
                <a:gd name="connsiteX2" fmla="*/ 1482085 w 1656184"/>
                <a:gd name="connsiteY2" fmla="*/ 0 h 1044575"/>
                <a:gd name="connsiteX3" fmla="*/ 1656184 w 1656184"/>
                <a:gd name="connsiteY3" fmla="*/ 174099 h 1044575"/>
                <a:gd name="connsiteX4" fmla="*/ 1656184 w 1656184"/>
                <a:gd name="connsiteY4" fmla="*/ 870476 h 1044575"/>
                <a:gd name="connsiteX5" fmla="*/ 1482085 w 1656184"/>
                <a:gd name="connsiteY5" fmla="*/ 1044575 h 1044575"/>
                <a:gd name="connsiteX6" fmla="*/ 174099 w 1656184"/>
                <a:gd name="connsiteY6" fmla="*/ 1044575 h 1044575"/>
                <a:gd name="connsiteX7" fmla="*/ 0 w 1656184"/>
                <a:gd name="connsiteY7" fmla="*/ 870476 h 1044575"/>
                <a:gd name="connsiteX8" fmla="*/ 0 w 1656184"/>
                <a:gd name="connsiteY8" fmla="*/ 174099 h 1044575"/>
                <a:gd name="connsiteX0" fmla="*/ 174099 w 1656184"/>
                <a:gd name="connsiteY0" fmla="*/ 1044575 h 1136015"/>
                <a:gd name="connsiteX1" fmla="*/ 0 w 1656184"/>
                <a:gd name="connsiteY1" fmla="*/ 870476 h 1136015"/>
                <a:gd name="connsiteX2" fmla="*/ 0 w 1656184"/>
                <a:gd name="connsiteY2" fmla="*/ 174099 h 1136015"/>
                <a:gd name="connsiteX3" fmla="*/ 174099 w 1656184"/>
                <a:gd name="connsiteY3" fmla="*/ 0 h 1136015"/>
                <a:gd name="connsiteX4" fmla="*/ 1482085 w 1656184"/>
                <a:gd name="connsiteY4" fmla="*/ 0 h 1136015"/>
                <a:gd name="connsiteX5" fmla="*/ 1656184 w 1656184"/>
                <a:gd name="connsiteY5" fmla="*/ 174099 h 1136015"/>
                <a:gd name="connsiteX6" fmla="*/ 1656184 w 1656184"/>
                <a:gd name="connsiteY6" fmla="*/ 870476 h 1136015"/>
                <a:gd name="connsiteX7" fmla="*/ 1482085 w 1656184"/>
                <a:gd name="connsiteY7" fmla="*/ 1044575 h 1136015"/>
                <a:gd name="connsiteX8" fmla="*/ 265539 w 1656184"/>
                <a:gd name="connsiteY8" fmla="*/ 1136015 h 1136015"/>
                <a:gd name="connsiteX0" fmla="*/ 174099 w 1656184"/>
                <a:gd name="connsiteY0" fmla="*/ 1044575 h 1044575"/>
                <a:gd name="connsiteX1" fmla="*/ 0 w 1656184"/>
                <a:gd name="connsiteY1" fmla="*/ 870476 h 1044575"/>
                <a:gd name="connsiteX2" fmla="*/ 0 w 1656184"/>
                <a:gd name="connsiteY2" fmla="*/ 174099 h 1044575"/>
                <a:gd name="connsiteX3" fmla="*/ 174099 w 1656184"/>
                <a:gd name="connsiteY3" fmla="*/ 0 h 1044575"/>
                <a:gd name="connsiteX4" fmla="*/ 1482085 w 1656184"/>
                <a:gd name="connsiteY4" fmla="*/ 0 h 1044575"/>
                <a:gd name="connsiteX5" fmla="*/ 1656184 w 1656184"/>
                <a:gd name="connsiteY5" fmla="*/ 174099 h 1044575"/>
                <a:gd name="connsiteX6" fmla="*/ 1656184 w 1656184"/>
                <a:gd name="connsiteY6" fmla="*/ 870476 h 1044575"/>
                <a:gd name="connsiteX7" fmla="*/ 1482085 w 1656184"/>
                <a:gd name="connsiteY7" fmla="*/ 1044575 h 1044575"/>
                <a:gd name="connsiteX0" fmla="*/ 174099 w 1656184"/>
                <a:gd name="connsiteY0" fmla="*/ 1044575 h 1044575"/>
                <a:gd name="connsiteX1" fmla="*/ 0 w 1656184"/>
                <a:gd name="connsiteY1" fmla="*/ 174099 h 1044575"/>
                <a:gd name="connsiteX2" fmla="*/ 174099 w 1656184"/>
                <a:gd name="connsiteY2" fmla="*/ 0 h 1044575"/>
                <a:gd name="connsiteX3" fmla="*/ 1482085 w 1656184"/>
                <a:gd name="connsiteY3" fmla="*/ 0 h 1044575"/>
                <a:gd name="connsiteX4" fmla="*/ 1656184 w 1656184"/>
                <a:gd name="connsiteY4" fmla="*/ 174099 h 1044575"/>
                <a:gd name="connsiteX5" fmla="*/ 1656184 w 1656184"/>
                <a:gd name="connsiteY5" fmla="*/ 870476 h 1044575"/>
                <a:gd name="connsiteX6" fmla="*/ 1482085 w 1656184"/>
                <a:gd name="connsiteY6" fmla="*/ 1044575 h 1044575"/>
                <a:gd name="connsiteX0" fmla="*/ 0 w 1656184"/>
                <a:gd name="connsiteY0" fmla="*/ 174099 h 1044575"/>
                <a:gd name="connsiteX1" fmla="*/ 174099 w 1656184"/>
                <a:gd name="connsiteY1" fmla="*/ 0 h 1044575"/>
                <a:gd name="connsiteX2" fmla="*/ 1482085 w 1656184"/>
                <a:gd name="connsiteY2" fmla="*/ 0 h 1044575"/>
                <a:gd name="connsiteX3" fmla="*/ 1656184 w 1656184"/>
                <a:gd name="connsiteY3" fmla="*/ 174099 h 1044575"/>
                <a:gd name="connsiteX4" fmla="*/ 1656184 w 1656184"/>
                <a:gd name="connsiteY4" fmla="*/ 870476 h 1044575"/>
                <a:gd name="connsiteX5" fmla="*/ 1482085 w 1656184"/>
                <a:gd name="connsiteY5" fmla="*/ 1044575 h 1044575"/>
                <a:gd name="connsiteX0" fmla="*/ 0 w 1482085"/>
                <a:gd name="connsiteY0" fmla="*/ 0 h 1044575"/>
                <a:gd name="connsiteX1" fmla="*/ 1307986 w 1482085"/>
                <a:gd name="connsiteY1" fmla="*/ 0 h 1044575"/>
                <a:gd name="connsiteX2" fmla="*/ 1482085 w 1482085"/>
                <a:gd name="connsiteY2" fmla="*/ 174099 h 1044575"/>
                <a:gd name="connsiteX3" fmla="*/ 1482085 w 1482085"/>
                <a:gd name="connsiteY3" fmla="*/ 870476 h 1044575"/>
                <a:gd name="connsiteX4" fmla="*/ 1307986 w 1482085"/>
                <a:gd name="connsiteY4" fmla="*/ 1044575 h 1044575"/>
                <a:gd name="connsiteX0" fmla="*/ 0 w 1482085"/>
                <a:gd name="connsiteY0" fmla="*/ 0 h 870476"/>
                <a:gd name="connsiteX1" fmla="*/ 1307986 w 1482085"/>
                <a:gd name="connsiteY1" fmla="*/ 0 h 870476"/>
                <a:gd name="connsiteX2" fmla="*/ 1482085 w 1482085"/>
                <a:gd name="connsiteY2" fmla="*/ 174099 h 870476"/>
                <a:gd name="connsiteX3" fmla="*/ 1482085 w 1482085"/>
                <a:gd name="connsiteY3" fmla="*/ 870476 h 870476"/>
                <a:gd name="connsiteX0" fmla="*/ 0 w 1482085"/>
                <a:gd name="connsiteY0" fmla="*/ 0 h 1092726"/>
                <a:gd name="connsiteX1" fmla="*/ 1307986 w 1482085"/>
                <a:gd name="connsiteY1" fmla="*/ 0 h 1092726"/>
                <a:gd name="connsiteX2" fmla="*/ 1482085 w 1482085"/>
                <a:gd name="connsiteY2" fmla="*/ 174099 h 1092726"/>
                <a:gd name="connsiteX3" fmla="*/ 1475735 w 1482085"/>
                <a:gd name="connsiteY3" fmla="*/ 1092726 h 1092726"/>
                <a:gd name="connsiteX0" fmla="*/ 0 w 2015485"/>
                <a:gd name="connsiteY0" fmla="*/ 6350 h 1092726"/>
                <a:gd name="connsiteX1" fmla="*/ 1841386 w 2015485"/>
                <a:gd name="connsiteY1" fmla="*/ 0 h 1092726"/>
                <a:gd name="connsiteX2" fmla="*/ 2015485 w 2015485"/>
                <a:gd name="connsiteY2" fmla="*/ 174099 h 1092726"/>
                <a:gd name="connsiteX3" fmla="*/ 2009135 w 2015485"/>
                <a:gd name="connsiteY3" fmla="*/ 1092726 h 1092726"/>
                <a:gd name="connsiteX0" fmla="*/ 0 w 2015485"/>
                <a:gd name="connsiteY0" fmla="*/ 6350 h 1518176"/>
                <a:gd name="connsiteX1" fmla="*/ 1841386 w 2015485"/>
                <a:gd name="connsiteY1" fmla="*/ 0 h 1518176"/>
                <a:gd name="connsiteX2" fmla="*/ 2015485 w 2015485"/>
                <a:gd name="connsiteY2" fmla="*/ 174099 h 1518176"/>
                <a:gd name="connsiteX3" fmla="*/ 1996435 w 2015485"/>
                <a:gd name="connsiteY3" fmla="*/ 1518176 h 1518176"/>
                <a:gd name="connsiteX0" fmla="*/ 0 w 2015485"/>
                <a:gd name="connsiteY0" fmla="*/ 6350 h 1524526"/>
                <a:gd name="connsiteX1" fmla="*/ 1841386 w 2015485"/>
                <a:gd name="connsiteY1" fmla="*/ 0 h 1524526"/>
                <a:gd name="connsiteX2" fmla="*/ 2015485 w 2015485"/>
                <a:gd name="connsiteY2" fmla="*/ 174099 h 1524526"/>
                <a:gd name="connsiteX3" fmla="*/ 2002785 w 2015485"/>
                <a:gd name="connsiteY3" fmla="*/ 1524526 h 1524526"/>
              </a:gdLst>
              <a:ahLst/>
              <a:cxnLst>
                <a:cxn ang="0">
                  <a:pos x="connsiteX0" y="connsiteY0"/>
                </a:cxn>
                <a:cxn ang="0">
                  <a:pos x="connsiteX1" y="connsiteY1"/>
                </a:cxn>
                <a:cxn ang="0">
                  <a:pos x="connsiteX2" y="connsiteY2"/>
                </a:cxn>
                <a:cxn ang="0">
                  <a:pos x="connsiteX3" y="connsiteY3"/>
                </a:cxn>
              </a:cxnLst>
              <a:rect l="l" t="t" r="r" b="b"/>
              <a:pathLst>
                <a:path w="2015485" h="1524526">
                  <a:moveTo>
                    <a:pt x="0" y="6350"/>
                  </a:moveTo>
                  <a:lnTo>
                    <a:pt x="1841386" y="0"/>
                  </a:lnTo>
                  <a:cubicBezTo>
                    <a:pt x="1937538" y="0"/>
                    <a:pt x="2015485" y="77947"/>
                    <a:pt x="2015485" y="174099"/>
                  </a:cubicBezTo>
                  <a:cubicBezTo>
                    <a:pt x="2013368" y="480308"/>
                    <a:pt x="2004902" y="1218317"/>
                    <a:pt x="2002785" y="1524526"/>
                  </a:cubicBezTo>
                </a:path>
              </a:pathLst>
            </a:custGeom>
            <a:noFill/>
            <a:ln w="38100">
              <a:solidFill>
                <a:srgbClr val="426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4" name="正方形/長方形 23">
              <a:extLst>
                <a:ext uri="{FF2B5EF4-FFF2-40B4-BE49-F238E27FC236}">
                  <a16:creationId xmlns:a16="http://schemas.microsoft.com/office/drawing/2014/main" id="{6F7E405A-AECE-FAA7-CD89-6AC1CF2329CD}"/>
                </a:ext>
              </a:extLst>
            </p:cNvPr>
            <p:cNvSpPr/>
            <p:nvPr/>
          </p:nvSpPr>
          <p:spPr>
            <a:xfrm>
              <a:off x="3296558" y="4793774"/>
              <a:ext cx="1620180" cy="0"/>
            </a:xfrm>
            <a:custGeom>
              <a:avLst/>
              <a:gdLst>
                <a:gd name="connsiteX0" fmla="*/ 0 w 1620180"/>
                <a:gd name="connsiteY0" fmla="*/ 0 h 576064"/>
                <a:gd name="connsiteX1" fmla="*/ 1620180 w 1620180"/>
                <a:gd name="connsiteY1" fmla="*/ 0 h 576064"/>
                <a:gd name="connsiteX2" fmla="*/ 1620180 w 1620180"/>
                <a:gd name="connsiteY2" fmla="*/ 576064 h 576064"/>
                <a:gd name="connsiteX3" fmla="*/ 0 w 1620180"/>
                <a:gd name="connsiteY3" fmla="*/ 576064 h 576064"/>
                <a:gd name="connsiteX4" fmla="*/ 0 w 1620180"/>
                <a:gd name="connsiteY4" fmla="*/ 0 h 576064"/>
                <a:gd name="connsiteX0" fmla="*/ 0 w 1620180"/>
                <a:gd name="connsiteY0" fmla="*/ 576064 h 667504"/>
                <a:gd name="connsiteX1" fmla="*/ 0 w 1620180"/>
                <a:gd name="connsiteY1" fmla="*/ 0 h 667504"/>
                <a:gd name="connsiteX2" fmla="*/ 1620180 w 1620180"/>
                <a:gd name="connsiteY2" fmla="*/ 0 h 667504"/>
                <a:gd name="connsiteX3" fmla="*/ 1620180 w 1620180"/>
                <a:gd name="connsiteY3" fmla="*/ 576064 h 667504"/>
                <a:gd name="connsiteX4" fmla="*/ 91440 w 1620180"/>
                <a:gd name="connsiteY4" fmla="*/ 667504 h 667504"/>
                <a:gd name="connsiteX0" fmla="*/ 0 w 1620180"/>
                <a:gd name="connsiteY0" fmla="*/ 576064 h 576064"/>
                <a:gd name="connsiteX1" fmla="*/ 0 w 1620180"/>
                <a:gd name="connsiteY1" fmla="*/ 0 h 576064"/>
                <a:gd name="connsiteX2" fmla="*/ 1620180 w 1620180"/>
                <a:gd name="connsiteY2" fmla="*/ 0 h 576064"/>
                <a:gd name="connsiteX3" fmla="*/ 1620180 w 1620180"/>
                <a:gd name="connsiteY3" fmla="*/ 576064 h 576064"/>
                <a:gd name="connsiteX0" fmla="*/ 0 w 1620180"/>
                <a:gd name="connsiteY0" fmla="*/ 0 h 576064"/>
                <a:gd name="connsiteX1" fmla="*/ 1620180 w 1620180"/>
                <a:gd name="connsiteY1" fmla="*/ 0 h 576064"/>
                <a:gd name="connsiteX2" fmla="*/ 1620180 w 1620180"/>
                <a:gd name="connsiteY2" fmla="*/ 576064 h 576064"/>
                <a:gd name="connsiteX0" fmla="*/ 0 w 1620180"/>
                <a:gd name="connsiteY0" fmla="*/ 0 h 0"/>
                <a:gd name="connsiteX1" fmla="*/ 1620180 w 1620180"/>
                <a:gd name="connsiteY1" fmla="*/ 0 h 0"/>
              </a:gdLst>
              <a:ahLst/>
              <a:cxnLst>
                <a:cxn ang="0">
                  <a:pos x="connsiteX0" y="connsiteY0"/>
                </a:cxn>
                <a:cxn ang="0">
                  <a:pos x="connsiteX1" y="connsiteY1"/>
                </a:cxn>
              </a:cxnLst>
              <a:rect l="l" t="t" r="r" b="b"/>
              <a:pathLst>
                <a:path w="1620180">
                  <a:moveTo>
                    <a:pt x="0" y="0"/>
                  </a:moveTo>
                  <a:lnTo>
                    <a:pt x="1620180" y="0"/>
                  </a:lnTo>
                </a:path>
              </a:pathLst>
            </a:custGeom>
            <a:noFill/>
            <a:ln w="38100">
              <a:solidFill>
                <a:srgbClr val="426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5" name="正方形/長方形 23">
              <a:extLst>
                <a:ext uri="{FF2B5EF4-FFF2-40B4-BE49-F238E27FC236}">
                  <a16:creationId xmlns:a16="http://schemas.microsoft.com/office/drawing/2014/main" id="{0B05D568-76BB-C343-AF41-F0B23D3DC9BE}"/>
                </a:ext>
              </a:extLst>
            </p:cNvPr>
            <p:cNvSpPr/>
            <p:nvPr/>
          </p:nvSpPr>
          <p:spPr>
            <a:xfrm>
              <a:off x="3080578" y="5008708"/>
              <a:ext cx="2052183" cy="45719"/>
            </a:xfrm>
            <a:custGeom>
              <a:avLst/>
              <a:gdLst>
                <a:gd name="connsiteX0" fmla="*/ 0 w 1620180"/>
                <a:gd name="connsiteY0" fmla="*/ 0 h 576064"/>
                <a:gd name="connsiteX1" fmla="*/ 1620180 w 1620180"/>
                <a:gd name="connsiteY1" fmla="*/ 0 h 576064"/>
                <a:gd name="connsiteX2" fmla="*/ 1620180 w 1620180"/>
                <a:gd name="connsiteY2" fmla="*/ 576064 h 576064"/>
                <a:gd name="connsiteX3" fmla="*/ 0 w 1620180"/>
                <a:gd name="connsiteY3" fmla="*/ 576064 h 576064"/>
                <a:gd name="connsiteX4" fmla="*/ 0 w 1620180"/>
                <a:gd name="connsiteY4" fmla="*/ 0 h 576064"/>
                <a:gd name="connsiteX0" fmla="*/ 0 w 1620180"/>
                <a:gd name="connsiteY0" fmla="*/ 576064 h 667504"/>
                <a:gd name="connsiteX1" fmla="*/ 0 w 1620180"/>
                <a:gd name="connsiteY1" fmla="*/ 0 h 667504"/>
                <a:gd name="connsiteX2" fmla="*/ 1620180 w 1620180"/>
                <a:gd name="connsiteY2" fmla="*/ 0 h 667504"/>
                <a:gd name="connsiteX3" fmla="*/ 1620180 w 1620180"/>
                <a:gd name="connsiteY3" fmla="*/ 576064 h 667504"/>
                <a:gd name="connsiteX4" fmla="*/ 91440 w 1620180"/>
                <a:gd name="connsiteY4" fmla="*/ 667504 h 667504"/>
                <a:gd name="connsiteX0" fmla="*/ 0 w 1620180"/>
                <a:gd name="connsiteY0" fmla="*/ 576064 h 576064"/>
                <a:gd name="connsiteX1" fmla="*/ 0 w 1620180"/>
                <a:gd name="connsiteY1" fmla="*/ 0 h 576064"/>
                <a:gd name="connsiteX2" fmla="*/ 1620180 w 1620180"/>
                <a:gd name="connsiteY2" fmla="*/ 0 h 576064"/>
                <a:gd name="connsiteX3" fmla="*/ 1620180 w 1620180"/>
                <a:gd name="connsiteY3" fmla="*/ 576064 h 576064"/>
                <a:gd name="connsiteX0" fmla="*/ 0 w 1620180"/>
                <a:gd name="connsiteY0" fmla="*/ 0 h 576064"/>
                <a:gd name="connsiteX1" fmla="*/ 1620180 w 1620180"/>
                <a:gd name="connsiteY1" fmla="*/ 0 h 576064"/>
                <a:gd name="connsiteX2" fmla="*/ 1620180 w 1620180"/>
                <a:gd name="connsiteY2" fmla="*/ 576064 h 576064"/>
                <a:gd name="connsiteX0" fmla="*/ 0 w 1620180"/>
                <a:gd name="connsiteY0" fmla="*/ 0 h 0"/>
                <a:gd name="connsiteX1" fmla="*/ 1620180 w 1620180"/>
                <a:gd name="connsiteY1" fmla="*/ 0 h 0"/>
              </a:gdLst>
              <a:ahLst/>
              <a:cxnLst>
                <a:cxn ang="0">
                  <a:pos x="connsiteX0" y="connsiteY0"/>
                </a:cxn>
                <a:cxn ang="0">
                  <a:pos x="connsiteX1" y="connsiteY1"/>
                </a:cxn>
              </a:cxnLst>
              <a:rect l="l" t="t" r="r" b="b"/>
              <a:pathLst>
                <a:path w="1620180">
                  <a:moveTo>
                    <a:pt x="0" y="0"/>
                  </a:moveTo>
                  <a:lnTo>
                    <a:pt x="1620180" y="0"/>
                  </a:lnTo>
                </a:path>
              </a:pathLst>
            </a:custGeom>
            <a:noFill/>
            <a:ln w="38100">
              <a:solidFill>
                <a:srgbClr val="426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6" name="角丸四角形 25">
              <a:extLst>
                <a:ext uri="{FF2B5EF4-FFF2-40B4-BE49-F238E27FC236}">
                  <a16:creationId xmlns:a16="http://schemas.microsoft.com/office/drawing/2014/main" id="{C35A02A7-BA1B-714C-3525-FC3CEF1373CC}"/>
                </a:ext>
              </a:extLst>
            </p:cNvPr>
            <p:cNvSpPr/>
            <p:nvPr/>
          </p:nvSpPr>
          <p:spPr>
            <a:xfrm>
              <a:off x="1215879" y="2003160"/>
              <a:ext cx="2334942" cy="827348"/>
            </a:xfrm>
            <a:prstGeom prst="roundRect">
              <a:avLst>
                <a:gd name="adj" fmla="val 8797"/>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0" rIns="72000" bIns="0" rtlCol="0" anchor="ctr"/>
            <a:lstStyle/>
            <a:p>
              <a:r>
                <a:rPr kumimoji="1" lang="ja-JP" altLang="en-US" sz="2000" b="1" spc="-100" dirty="0">
                  <a:solidFill>
                    <a:srgbClr val="42619E"/>
                  </a:solidFill>
                  <a:latin typeface="ＭＳ ゴシック" panose="020B0609070205080204" pitchFamily="49" charset="-128"/>
                  <a:ea typeface="ＭＳ ゴシック" panose="020B0609070205080204" pitchFamily="49" charset="-128"/>
                </a:rPr>
                <a:t>閉経期女性</a:t>
              </a:r>
              <a:r>
                <a:rPr lang="ja-JP" altLang="en-US" sz="2000" b="1" spc="-100" dirty="0">
                  <a:solidFill>
                    <a:srgbClr val="42619E"/>
                  </a:solidFill>
                  <a:latin typeface="ＭＳ ゴシック" panose="020B0609070205080204" pitchFamily="49" charset="-128"/>
                  <a:ea typeface="ＭＳ ゴシック" panose="020B0609070205080204" pitchFamily="49" charset="-128"/>
                </a:rPr>
                <a:t>に多く、</a:t>
              </a:r>
              <a:br>
                <a:rPr lang="en-US" altLang="ja-JP" sz="2000" b="1" spc="-100" dirty="0">
                  <a:solidFill>
                    <a:srgbClr val="42619E"/>
                  </a:solidFill>
                  <a:latin typeface="ＭＳ ゴシック" panose="020B0609070205080204" pitchFamily="49" charset="-128"/>
                  <a:ea typeface="ＭＳ ゴシック" panose="020B0609070205080204" pitchFamily="49" charset="-128"/>
                </a:rPr>
              </a:br>
              <a:r>
                <a:rPr lang="ja-JP" altLang="en-US" sz="2000" b="1" spc="-100" dirty="0">
                  <a:solidFill>
                    <a:srgbClr val="42619E"/>
                  </a:solidFill>
                  <a:latin typeface="ＭＳ ゴシック" panose="020B0609070205080204" pitchFamily="49" charset="-128"/>
                  <a:ea typeface="ＭＳ ゴシック" panose="020B0609070205080204" pitchFamily="49" charset="-128"/>
                </a:rPr>
                <a:t>初期から不正出血</a:t>
              </a:r>
              <a:endParaRPr kumimoji="1" lang="ja-JP" altLang="en-US" sz="2000" b="1" spc="-100" dirty="0">
                <a:solidFill>
                  <a:srgbClr val="42619E"/>
                </a:solidFill>
                <a:latin typeface="ＭＳ ゴシック" panose="020B0609070205080204" pitchFamily="49" charset="-128"/>
                <a:ea typeface="ＭＳ ゴシック" panose="020B0609070205080204" pitchFamily="49" charset="-128"/>
              </a:endParaRPr>
            </a:p>
          </p:txBody>
        </p:sp>
        <p:sp>
          <p:nvSpPr>
            <p:cNvPr id="17" name="角丸四角形 26">
              <a:extLst>
                <a:ext uri="{FF2B5EF4-FFF2-40B4-BE49-F238E27FC236}">
                  <a16:creationId xmlns:a16="http://schemas.microsoft.com/office/drawing/2014/main" id="{6ED007AE-079B-A538-5C13-15C1AA6B2410}"/>
                </a:ext>
              </a:extLst>
            </p:cNvPr>
            <p:cNvSpPr/>
            <p:nvPr/>
          </p:nvSpPr>
          <p:spPr>
            <a:xfrm>
              <a:off x="1215879" y="5314784"/>
              <a:ext cx="2608250" cy="827348"/>
            </a:xfrm>
            <a:prstGeom prst="roundRect">
              <a:avLst>
                <a:gd name="adj" fmla="val 8797"/>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rIns="72000" bIns="0" rtlCol="0" anchor="ctr"/>
            <a:lstStyle/>
            <a:p>
              <a:pPr algn="just"/>
              <a:r>
                <a:rPr kumimoji="1" lang="ja-JP" altLang="en-US" sz="2000" b="1" dirty="0">
                  <a:solidFill>
                    <a:srgbClr val="42619E"/>
                  </a:solidFill>
                  <a:latin typeface="ＭＳ ゴシック" panose="020B0609070205080204" pitchFamily="49" charset="-128"/>
                  <a:ea typeface="ＭＳ ゴシック" panose="020B0609070205080204" pitchFamily="49" charset="-128"/>
                </a:rPr>
                <a:t>若い女性</a:t>
              </a:r>
              <a:r>
                <a:rPr lang="ja-JP" altLang="en-US" sz="2000" b="1" dirty="0">
                  <a:solidFill>
                    <a:srgbClr val="42619E"/>
                  </a:solidFill>
                  <a:latin typeface="ＭＳ ゴシック" panose="020B0609070205080204" pitchFamily="49" charset="-128"/>
                  <a:ea typeface="ＭＳ ゴシック" panose="020B0609070205080204" pitchFamily="49" charset="-128"/>
                </a:rPr>
                <a:t>に多く、初期は無症状</a:t>
              </a:r>
              <a:endParaRPr kumimoji="1" lang="ja-JP" altLang="en-US" sz="2000" b="1" dirty="0">
                <a:solidFill>
                  <a:srgbClr val="42619E"/>
                </a:solidFill>
                <a:latin typeface="ＭＳ ゴシック" panose="020B0609070205080204" pitchFamily="49" charset="-128"/>
                <a:ea typeface="ＭＳ ゴシック" panose="020B0609070205080204" pitchFamily="49" charset="-128"/>
              </a:endParaRPr>
            </a:p>
          </p:txBody>
        </p:sp>
        <p:grpSp>
          <p:nvGrpSpPr>
            <p:cNvPr id="18" name="グループ化 17">
              <a:extLst>
                <a:ext uri="{FF2B5EF4-FFF2-40B4-BE49-F238E27FC236}">
                  <a16:creationId xmlns:a16="http://schemas.microsoft.com/office/drawing/2014/main" id="{45C4FE41-1329-CE9A-516A-000195A407FE}"/>
                </a:ext>
              </a:extLst>
            </p:cNvPr>
            <p:cNvGrpSpPr/>
            <p:nvPr/>
          </p:nvGrpSpPr>
          <p:grpSpPr>
            <a:xfrm>
              <a:off x="969170" y="4550192"/>
              <a:ext cx="2334941" cy="683307"/>
              <a:chOff x="768448" y="4140572"/>
              <a:chExt cx="2334941" cy="683307"/>
            </a:xfrm>
          </p:grpSpPr>
          <p:grpSp>
            <p:nvGrpSpPr>
              <p:cNvPr id="19" name="グループ化 18">
                <a:extLst>
                  <a:ext uri="{FF2B5EF4-FFF2-40B4-BE49-F238E27FC236}">
                    <a16:creationId xmlns:a16="http://schemas.microsoft.com/office/drawing/2014/main" id="{4B7EFB43-CBBA-640C-E332-D9A62B66CC8E}"/>
                  </a:ext>
                </a:extLst>
              </p:cNvPr>
              <p:cNvGrpSpPr/>
              <p:nvPr/>
            </p:nvGrpSpPr>
            <p:grpSpPr>
              <a:xfrm>
                <a:off x="768448" y="4140572"/>
                <a:ext cx="2334941" cy="683307"/>
                <a:chOff x="806548" y="4077072"/>
                <a:chExt cx="2334941" cy="683307"/>
              </a:xfrm>
            </p:grpSpPr>
            <p:sp>
              <p:nvSpPr>
                <p:cNvPr id="21" name="タイトル 1">
                  <a:extLst>
                    <a:ext uri="{FF2B5EF4-FFF2-40B4-BE49-F238E27FC236}">
                      <a16:creationId xmlns:a16="http://schemas.microsoft.com/office/drawing/2014/main" id="{5341B394-9386-9D97-B622-F17338900788}"/>
                    </a:ext>
                  </a:extLst>
                </p:cNvPr>
                <p:cNvSpPr txBox="1">
                  <a:spLocks/>
                </p:cNvSpPr>
                <p:nvPr/>
              </p:nvSpPr>
              <p:spPr>
                <a:xfrm>
                  <a:off x="1938702" y="4136279"/>
                  <a:ext cx="316566" cy="158282"/>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a:solidFill>
                        <a:schemeClr val="bg1"/>
                      </a:solidFill>
                      <a:latin typeface="ＭＳ ゴシック" panose="020B0609070205080204" pitchFamily="49" charset="-128"/>
                      <a:ea typeface="ＭＳ ゴシック" panose="020B0609070205080204" pitchFamily="49" charset="-128"/>
                    </a:rPr>
                    <a:t>けい</a:t>
                  </a:r>
                </a:p>
              </p:txBody>
            </p:sp>
            <p:sp>
              <p:nvSpPr>
                <p:cNvPr id="22" name="角丸四角形 17">
                  <a:extLst>
                    <a:ext uri="{FF2B5EF4-FFF2-40B4-BE49-F238E27FC236}">
                      <a16:creationId xmlns:a16="http://schemas.microsoft.com/office/drawing/2014/main" id="{F041F9BD-9071-C55A-BAD4-8EE8DA6F367D}"/>
                    </a:ext>
                  </a:extLst>
                </p:cNvPr>
                <p:cNvSpPr/>
                <p:nvPr/>
              </p:nvSpPr>
              <p:spPr>
                <a:xfrm>
                  <a:off x="806548" y="4077072"/>
                  <a:ext cx="2334941" cy="683307"/>
                </a:xfrm>
                <a:prstGeom prst="roundRect">
                  <a:avLst/>
                </a:prstGeom>
                <a:solidFill>
                  <a:srgbClr val="42619E"/>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algn="ctr"/>
                  <a:r>
                    <a:rPr kumimoji="1" lang="ja-JP" altLang="en-US" sz="2800" b="1" dirty="0">
                      <a:latin typeface="ＭＳ ゴシック" panose="020B0609070205080204" pitchFamily="49" charset="-128"/>
                      <a:ea typeface="ＭＳ ゴシック" panose="020B0609070205080204" pitchFamily="49" charset="-128"/>
                    </a:rPr>
                    <a:t>子宮頸がん</a:t>
                  </a:r>
                </a:p>
              </p:txBody>
            </p:sp>
          </p:grpSp>
          <p:sp>
            <p:nvSpPr>
              <p:cNvPr id="20" name="タイトル 1">
                <a:extLst>
                  <a:ext uri="{FF2B5EF4-FFF2-40B4-BE49-F238E27FC236}">
                    <a16:creationId xmlns:a16="http://schemas.microsoft.com/office/drawing/2014/main" id="{82684935-2776-4E77-23BA-C1CE6330D688}"/>
                  </a:ext>
                </a:extLst>
              </p:cNvPr>
              <p:cNvSpPr txBox="1">
                <a:spLocks/>
              </p:cNvSpPr>
              <p:nvPr/>
            </p:nvSpPr>
            <p:spPr>
              <a:xfrm>
                <a:off x="1776864" y="4194124"/>
                <a:ext cx="316566" cy="158282"/>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a:solidFill>
                      <a:schemeClr val="bg1"/>
                    </a:solidFill>
                    <a:latin typeface="ＭＳ ゴシック" panose="020B0609070205080204" pitchFamily="49" charset="-128"/>
                    <a:ea typeface="ＭＳ ゴシック" panose="020B0609070205080204" pitchFamily="49" charset="-128"/>
                  </a:rPr>
                  <a:t>けい</a:t>
                </a:r>
              </a:p>
            </p:txBody>
          </p:sp>
        </p:grpSp>
      </p:grpSp>
    </p:spTree>
    <p:extLst>
      <p:ext uri="{BB962C8B-B14F-4D97-AF65-F5344CB8AC3E}">
        <p14:creationId xmlns:p14="http://schemas.microsoft.com/office/powerpoint/2010/main" val="2839751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DE074196-E2CD-8BAF-0C01-4A6EFD286390}"/>
              </a:ext>
            </a:extLst>
          </p:cNvPr>
          <p:cNvGrpSpPr>
            <a:grpSpLocks noChangeAspect="1"/>
          </p:cNvGrpSpPr>
          <p:nvPr/>
        </p:nvGrpSpPr>
        <p:grpSpPr>
          <a:xfrm>
            <a:off x="3829877" y="1405067"/>
            <a:ext cx="4851663" cy="4852689"/>
            <a:chOff x="3835864" y="1720030"/>
            <a:chExt cx="4702767" cy="4703766"/>
          </a:xfrm>
          <a:gradFill>
            <a:gsLst>
              <a:gs pos="0">
                <a:srgbClr val="E75392">
                  <a:alpha val="10000"/>
                </a:srgbClr>
              </a:gs>
              <a:gs pos="74000">
                <a:srgbClr val="E75392">
                  <a:alpha val="50000"/>
                </a:srgbClr>
              </a:gs>
              <a:gs pos="83000">
                <a:srgbClr val="E75392">
                  <a:alpha val="50000"/>
                </a:srgbClr>
              </a:gs>
              <a:gs pos="100000">
                <a:srgbClr val="E75392">
                  <a:alpha val="50000"/>
                </a:srgbClr>
              </a:gs>
            </a:gsLst>
            <a:lin ang="0" scaled="0"/>
          </a:gradFill>
        </p:grpSpPr>
        <p:sp>
          <p:nvSpPr>
            <p:cNvPr id="8" name="Freeform 6">
              <a:extLst>
                <a:ext uri="{FF2B5EF4-FFF2-40B4-BE49-F238E27FC236}">
                  <a16:creationId xmlns:a16="http://schemas.microsoft.com/office/drawing/2014/main" id="{8E2D9C98-BF51-EDCF-8104-30FA1E612AA9}"/>
                </a:ext>
              </a:extLst>
            </p:cNvPr>
            <p:cNvSpPr>
              <a:spLocks/>
            </p:cNvSpPr>
            <p:nvPr/>
          </p:nvSpPr>
          <p:spPr bwMode="auto">
            <a:xfrm rot="20940000">
              <a:off x="7398680" y="172003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 name="Freeform 7">
              <a:extLst>
                <a:ext uri="{FF2B5EF4-FFF2-40B4-BE49-F238E27FC236}">
                  <a16:creationId xmlns:a16="http://schemas.microsoft.com/office/drawing/2014/main" id="{7FD12DEA-E65E-7ABF-B507-B011CA716B0C}"/>
                </a:ext>
              </a:extLst>
            </p:cNvPr>
            <p:cNvSpPr>
              <a:spLocks/>
            </p:cNvSpPr>
            <p:nvPr/>
          </p:nvSpPr>
          <p:spPr bwMode="auto">
            <a:xfrm rot="20940000">
              <a:off x="7388219" y="1780122"/>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 name="Freeform 8">
              <a:extLst>
                <a:ext uri="{FF2B5EF4-FFF2-40B4-BE49-F238E27FC236}">
                  <a16:creationId xmlns:a16="http://schemas.microsoft.com/office/drawing/2014/main" id="{15423E86-A34B-F475-F2A6-E679C5BBB2DF}"/>
                </a:ext>
              </a:extLst>
            </p:cNvPr>
            <p:cNvSpPr>
              <a:spLocks/>
            </p:cNvSpPr>
            <p:nvPr/>
          </p:nvSpPr>
          <p:spPr bwMode="auto">
            <a:xfrm rot="20940000">
              <a:off x="7448035" y="1789161"/>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 name="Freeform 9">
              <a:extLst>
                <a:ext uri="{FF2B5EF4-FFF2-40B4-BE49-F238E27FC236}">
                  <a16:creationId xmlns:a16="http://schemas.microsoft.com/office/drawing/2014/main" id="{EFC6272E-1D46-1ED7-65C8-C8B1C23A5F77}"/>
                </a:ext>
              </a:extLst>
            </p:cNvPr>
            <p:cNvSpPr>
              <a:spLocks/>
            </p:cNvSpPr>
            <p:nvPr/>
          </p:nvSpPr>
          <p:spPr bwMode="auto">
            <a:xfrm rot="20940000">
              <a:off x="7318523" y="1829579"/>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 name="Freeform 10">
              <a:extLst>
                <a:ext uri="{FF2B5EF4-FFF2-40B4-BE49-F238E27FC236}">
                  <a16:creationId xmlns:a16="http://schemas.microsoft.com/office/drawing/2014/main" id="{CD05FEEF-8435-02CC-ACE8-96A1F80CA669}"/>
                </a:ext>
              </a:extLst>
            </p:cNvPr>
            <p:cNvSpPr>
              <a:spLocks/>
            </p:cNvSpPr>
            <p:nvPr/>
          </p:nvSpPr>
          <p:spPr bwMode="auto">
            <a:xfrm rot="20940000">
              <a:off x="7378477" y="1839087"/>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 name="Freeform 11">
              <a:extLst>
                <a:ext uri="{FF2B5EF4-FFF2-40B4-BE49-F238E27FC236}">
                  <a16:creationId xmlns:a16="http://schemas.microsoft.com/office/drawing/2014/main" id="{900246EB-5829-25CA-F574-9B431424114A}"/>
                </a:ext>
              </a:extLst>
            </p:cNvPr>
            <p:cNvSpPr>
              <a:spLocks/>
            </p:cNvSpPr>
            <p:nvPr/>
          </p:nvSpPr>
          <p:spPr bwMode="auto">
            <a:xfrm rot="20940000">
              <a:off x="7437621" y="1849731"/>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 name="Freeform 12">
              <a:extLst>
                <a:ext uri="{FF2B5EF4-FFF2-40B4-BE49-F238E27FC236}">
                  <a16:creationId xmlns:a16="http://schemas.microsoft.com/office/drawing/2014/main" id="{E30B82CE-3E2F-51EE-A512-D3E6F19158D7}"/>
                </a:ext>
              </a:extLst>
            </p:cNvPr>
            <p:cNvSpPr>
              <a:spLocks/>
            </p:cNvSpPr>
            <p:nvPr/>
          </p:nvSpPr>
          <p:spPr bwMode="auto">
            <a:xfrm rot="20940000">
              <a:off x="7497667" y="1859713"/>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 name="Freeform 13">
              <a:extLst>
                <a:ext uri="{FF2B5EF4-FFF2-40B4-BE49-F238E27FC236}">
                  <a16:creationId xmlns:a16="http://schemas.microsoft.com/office/drawing/2014/main" id="{1927B3FE-24F5-E169-77E2-A6CF1B44A558}"/>
                </a:ext>
              </a:extLst>
            </p:cNvPr>
            <p:cNvSpPr>
              <a:spLocks/>
            </p:cNvSpPr>
            <p:nvPr/>
          </p:nvSpPr>
          <p:spPr bwMode="auto">
            <a:xfrm rot="20940000">
              <a:off x="7368541" y="1899128"/>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 name="Freeform 14">
              <a:extLst>
                <a:ext uri="{FF2B5EF4-FFF2-40B4-BE49-F238E27FC236}">
                  <a16:creationId xmlns:a16="http://schemas.microsoft.com/office/drawing/2014/main" id="{80E0C844-804B-1324-5BC4-4CA0AA664B6E}"/>
                </a:ext>
              </a:extLst>
            </p:cNvPr>
            <p:cNvSpPr>
              <a:spLocks/>
            </p:cNvSpPr>
            <p:nvPr/>
          </p:nvSpPr>
          <p:spPr bwMode="auto">
            <a:xfrm rot="20940000">
              <a:off x="7428504" y="1909694"/>
              <a:ext cx="67135"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2"/>
                    <a:pt x="34" y="59"/>
                    <a:pt x="20" y="54"/>
                  </a:cubicBezTo>
                  <a:cubicBezTo>
                    <a:pt x="7" y="49"/>
                    <a:pt x="0" y="34"/>
                    <a:pt x="5" y="20"/>
                  </a:cubicBezTo>
                  <a:cubicBezTo>
                    <a:pt x="10" y="6"/>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 name="Freeform 15">
              <a:extLst>
                <a:ext uri="{FF2B5EF4-FFF2-40B4-BE49-F238E27FC236}">
                  <a16:creationId xmlns:a16="http://schemas.microsoft.com/office/drawing/2014/main" id="{2933C449-88D8-8016-5F1C-CE9F0878B3FE}"/>
                </a:ext>
              </a:extLst>
            </p:cNvPr>
            <p:cNvSpPr>
              <a:spLocks/>
            </p:cNvSpPr>
            <p:nvPr/>
          </p:nvSpPr>
          <p:spPr bwMode="auto">
            <a:xfrm rot="20940000">
              <a:off x="7487023" y="1918857"/>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 name="Freeform 16">
              <a:extLst>
                <a:ext uri="{FF2B5EF4-FFF2-40B4-BE49-F238E27FC236}">
                  <a16:creationId xmlns:a16="http://schemas.microsoft.com/office/drawing/2014/main" id="{F2CA5B32-F04B-2391-7D8B-DDAC0C298234}"/>
                </a:ext>
              </a:extLst>
            </p:cNvPr>
            <p:cNvSpPr>
              <a:spLocks/>
            </p:cNvSpPr>
            <p:nvPr/>
          </p:nvSpPr>
          <p:spPr bwMode="auto">
            <a:xfrm rot="20940000">
              <a:off x="7547594" y="1929272"/>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 name="Freeform 17">
              <a:extLst>
                <a:ext uri="{FF2B5EF4-FFF2-40B4-BE49-F238E27FC236}">
                  <a16:creationId xmlns:a16="http://schemas.microsoft.com/office/drawing/2014/main" id="{73B07BBF-8B67-6049-E1AA-059D9BF16784}"/>
                </a:ext>
              </a:extLst>
            </p:cNvPr>
            <p:cNvSpPr>
              <a:spLocks/>
            </p:cNvSpPr>
            <p:nvPr/>
          </p:nvSpPr>
          <p:spPr bwMode="auto">
            <a:xfrm rot="20940000">
              <a:off x="7357850" y="1958277"/>
              <a:ext cx="68101"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 name="Freeform 18">
              <a:extLst>
                <a:ext uri="{FF2B5EF4-FFF2-40B4-BE49-F238E27FC236}">
                  <a16:creationId xmlns:a16="http://schemas.microsoft.com/office/drawing/2014/main" id="{9CE929DD-9DF7-76E5-6A49-CCAA38FCB4F1}"/>
                </a:ext>
              </a:extLst>
            </p:cNvPr>
            <p:cNvSpPr>
              <a:spLocks/>
            </p:cNvSpPr>
            <p:nvPr/>
          </p:nvSpPr>
          <p:spPr bwMode="auto">
            <a:xfrm rot="20940000">
              <a:off x="7417892" y="1968213"/>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 name="Freeform 19">
              <a:extLst>
                <a:ext uri="{FF2B5EF4-FFF2-40B4-BE49-F238E27FC236}">
                  <a16:creationId xmlns:a16="http://schemas.microsoft.com/office/drawing/2014/main" id="{3BBA484E-F2CE-59CA-4783-BE4DA5D82E93}"/>
                </a:ext>
              </a:extLst>
            </p:cNvPr>
            <p:cNvSpPr>
              <a:spLocks/>
            </p:cNvSpPr>
            <p:nvPr/>
          </p:nvSpPr>
          <p:spPr bwMode="auto">
            <a:xfrm rot="20940000">
              <a:off x="7477041" y="1978904"/>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 name="Freeform 20">
              <a:extLst>
                <a:ext uri="{FF2B5EF4-FFF2-40B4-BE49-F238E27FC236}">
                  <a16:creationId xmlns:a16="http://schemas.microsoft.com/office/drawing/2014/main" id="{27817C91-379B-984D-4D9F-99E17CAC8453}"/>
                </a:ext>
              </a:extLst>
            </p:cNvPr>
            <p:cNvSpPr>
              <a:spLocks/>
            </p:cNvSpPr>
            <p:nvPr/>
          </p:nvSpPr>
          <p:spPr bwMode="auto">
            <a:xfrm rot="20940000">
              <a:off x="7537041" y="1989373"/>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 name="Freeform 21">
              <a:extLst>
                <a:ext uri="{FF2B5EF4-FFF2-40B4-BE49-F238E27FC236}">
                  <a16:creationId xmlns:a16="http://schemas.microsoft.com/office/drawing/2014/main" id="{FB6D3108-2B49-24D1-D28F-1AA6A949D3EB}"/>
                </a:ext>
              </a:extLst>
            </p:cNvPr>
            <p:cNvSpPr>
              <a:spLocks/>
            </p:cNvSpPr>
            <p:nvPr/>
          </p:nvSpPr>
          <p:spPr bwMode="auto">
            <a:xfrm rot="20940000">
              <a:off x="7596995" y="1998881"/>
              <a:ext cx="68101"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 name="Freeform 22">
              <a:extLst>
                <a:ext uri="{FF2B5EF4-FFF2-40B4-BE49-F238E27FC236}">
                  <a16:creationId xmlns:a16="http://schemas.microsoft.com/office/drawing/2014/main" id="{3FE007AB-DD03-41DF-8357-B065D19FCD13}"/>
                </a:ext>
              </a:extLst>
            </p:cNvPr>
            <p:cNvSpPr>
              <a:spLocks/>
            </p:cNvSpPr>
            <p:nvPr/>
          </p:nvSpPr>
          <p:spPr bwMode="auto">
            <a:xfrm rot="20940000">
              <a:off x="7407478" y="2028784"/>
              <a:ext cx="68584"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 name="Freeform 23">
              <a:extLst>
                <a:ext uri="{FF2B5EF4-FFF2-40B4-BE49-F238E27FC236}">
                  <a16:creationId xmlns:a16="http://schemas.microsoft.com/office/drawing/2014/main" id="{E7DC72D4-791C-5323-CA4F-30D8FE24B8EC}"/>
                </a:ext>
              </a:extLst>
            </p:cNvPr>
            <p:cNvSpPr>
              <a:spLocks/>
            </p:cNvSpPr>
            <p:nvPr/>
          </p:nvSpPr>
          <p:spPr bwMode="auto">
            <a:xfrm rot="20940000">
              <a:off x="7467340" y="2037817"/>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 name="Freeform 24">
              <a:extLst>
                <a:ext uri="{FF2B5EF4-FFF2-40B4-BE49-F238E27FC236}">
                  <a16:creationId xmlns:a16="http://schemas.microsoft.com/office/drawing/2014/main" id="{6E8FC747-36E4-9547-F0F3-70EFD86F0361}"/>
                </a:ext>
              </a:extLst>
            </p:cNvPr>
            <p:cNvSpPr>
              <a:spLocks/>
            </p:cNvSpPr>
            <p:nvPr/>
          </p:nvSpPr>
          <p:spPr bwMode="auto">
            <a:xfrm rot="20940000">
              <a:off x="7526488" y="2048508"/>
              <a:ext cx="68101"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 name="Freeform 25">
              <a:extLst>
                <a:ext uri="{FF2B5EF4-FFF2-40B4-BE49-F238E27FC236}">
                  <a16:creationId xmlns:a16="http://schemas.microsoft.com/office/drawing/2014/main" id="{D2B39F6D-9233-FEA8-C2F0-2A8913A09086}"/>
                </a:ext>
              </a:extLst>
            </p:cNvPr>
            <p:cNvSpPr>
              <a:spLocks/>
            </p:cNvSpPr>
            <p:nvPr/>
          </p:nvSpPr>
          <p:spPr bwMode="auto">
            <a:xfrm rot="20940000">
              <a:off x="7586576" y="2058922"/>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 name="Freeform 26">
              <a:extLst>
                <a:ext uri="{FF2B5EF4-FFF2-40B4-BE49-F238E27FC236}">
                  <a16:creationId xmlns:a16="http://schemas.microsoft.com/office/drawing/2014/main" id="{335928D4-B270-E817-4AAB-B9EDEE9572D1}"/>
                </a:ext>
              </a:extLst>
            </p:cNvPr>
            <p:cNvSpPr>
              <a:spLocks/>
            </p:cNvSpPr>
            <p:nvPr/>
          </p:nvSpPr>
          <p:spPr bwMode="auto">
            <a:xfrm rot="20940000">
              <a:off x="7646530" y="2069396"/>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 name="Freeform 27">
              <a:extLst>
                <a:ext uri="{FF2B5EF4-FFF2-40B4-BE49-F238E27FC236}">
                  <a16:creationId xmlns:a16="http://schemas.microsoft.com/office/drawing/2014/main" id="{05D8EA50-3BD2-BAE8-AE0C-D31975F3705F}"/>
                </a:ext>
              </a:extLst>
            </p:cNvPr>
            <p:cNvSpPr>
              <a:spLocks/>
            </p:cNvSpPr>
            <p:nvPr/>
          </p:nvSpPr>
          <p:spPr bwMode="auto">
            <a:xfrm rot="20940000">
              <a:off x="7396787" y="2087449"/>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 name="Freeform 28">
              <a:extLst>
                <a:ext uri="{FF2B5EF4-FFF2-40B4-BE49-F238E27FC236}">
                  <a16:creationId xmlns:a16="http://schemas.microsoft.com/office/drawing/2014/main" id="{2F47CFFB-50D4-023F-32F9-5A30427F8D6E}"/>
                </a:ext>
              </a:extLst>
            </p:cNvPr>
            <p:cNvSpPr>
              <a:spLocks/>
            </p:cNvSpPr>
            <p:nvPr/>
          </p:nvSpPr>
          <p:spPr bwMode="auto">
            <a:xfrm rot="20940000">
              <a:off x="7456879" y="209791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 name="Freeform 29">
              <a:extLst>
                <a:ext uri="{FF2B5EF4-FFF2-40B4-BE49-F238E27FC236}">
                  <a16:creationId xmlns:a16="http://schemas.microsoft.com/office/drawing/2014/main" id="{E2E1FABA-795F-133F-5E93-21AF42D1612A}"/>
                </a:ext>
              </a:extLst>
            </p:cNvPr>
            <p:cNvSpPr>
              <a:spLocks/>
            </p:cNvSpPr>
            <p:nvPr/>
          </p:nvSpPr>
          <p:spPr bwMode="auto">
            <a:xfrm rot="20940000">
              <a:off x="7516972" y="2108370"/>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 name="Freeform 30">
              <a:extLst>
                <a:ext uri="{FF2B5EF4-FFF2-40B4-BE49-F238E27FC236}">
                  <a16:creationId xmlns:a16="http://schemas.microsoft.com/office/drawing/2014/main" id="{0F3642A0-21C6-D8B9-8046-503F16F7ACF0}"/>
                </a:ext>
              </a:extLst>
            </p:cNvPr>
            <p:cNvSpPr>
              <a:spLocks/>
            </p:cNvSpPr>
            <p:nvPr/>
          </p:nvSpPr>
          <p:spPr bwMode="auto">
            <a:xfrm rot="20940000">
              <a:off x="7575885" y="2118071"/>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 name="Freeform 31">
              <a:extLst>
                <a:ext uri="{FF2B5EF4-FFF2-40B4-BE49-F238E27FC236}">
                  <a16:creationId xmlns:a16="http://schemas.microsoft.com/office/drawing/2014/main" id="{84277A66-A616-D0F4-47FC-594E03D472C8}"/>
                </a:ext>
              </a:extLst>
            </p:cNvPr>
            <p:cNvSpPr>
              <a:spLocks/>
            </p:cNvSpPr>
            <p:nvPr/>
          </p:nvSpPr>
          <p:spPr bwMode="auto">
            <a:xfrm rot="20940000">
              <a:off x="7635932" y="2128053"/>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 name="Freeform 32">
              <a:extLst>
                <a:ext uri="{FF2B5EF4-FFF2-40B4-BE49-F238E27FC236}">
                  <a16:creationId xmlns:a16="http://schemas.microsoft.com/office/drawing/2014/main" id="{F83B9574-DD27-2144-3E25-7E4B32FEECA8}"/>
                </a:ext>
              </a:extLst>
            </p:cNvPr>
            <p:cNvSpPr>
              <a:spLocks/>
            </p:cNvSpPr>
            <p:nvPr/>
          </p:nvSpPr>
          <p:spPr bwMode="auto">
            <a:xfrm rot="20940000">
              <a:off x="7387753" y="2147311"/>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 name="Freeform 33">
              <a:extLst>
                <a:ext uri="{FF2B5EF4-FFF2-40B4-BE49-F238E27FC236}">
                  <a16:creationId xmlns:a16="http://schemas.microsoft.com/office/drawing/2014/main" id="{3B7D5128-2915-E546-F141-1A13B584D416}"/>
                </a:ext>
              </a:extLst>
            </p:cNvPr>
            <p:cNvSpPr>
              <a:spLocks/>
            </p:cNvSpPr>
            <p:nvPr/>
          </p:nvSpPr>
          <p:spPr bwMode="auto">
            <a:xfrm rot="20940000">
              <a:off x="7446419" y="2158002"/>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 name="Freeform 34">
              <a:extLst>
                <a:ext uri="{FF2B5EF4-FFF2-40B4-BE49-F238E27FC236}">
                  <a16:creationId xmlns:a16="http://schemas.microsoft.com/office/drawing/2014/main" id="{C13B0489-3F26-E457-5BF5-042FB1D84ECB}"/>
                </a:ext>
              </a:extLst>
            </p:cNvPr>
            <p:cNvSpPr>
              <a:spLocks/>
            </p:cNvSpPr>
            <p:nvPr/>
          </p:nvSpPr>
          <p:spPr bwMode="auto">
            <a:xfrm rot="20940000">
              <a:off x="7506327" y="2167514"/>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 name="Freeform 35">
              <a:extLst>
                <a:ext uri="{FF2B5EF4-FFF2-40B4-BE49-F238E27FC236}">
                  <a16:creationId xmlns:a16="http://schemas.microsoft.com/office/drawing/2014/main" id="{0B9C23D3-BE66-F652-92DE-1BC278EC2349}"/>
                </a:ext>
              </a:extLst>
            </p:cNvPr>
            <p:cNvSpPr>
              <a:spLocks/>
            </p:cNvSpPr>
            <p:nvPr/>
          </p:nvSpPr>
          <p:spPr bwMode="auto">
            <a:xfrm rot="20940000">
              <a:off x="7566373" y="2177979"/>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 name="Freeform 36">
              <a:extLst>
                <a:ext uri="{FF2B5EF4-FFF2-40B4-BE49-F238E27FC236}">
                  <a16:creationId xmlns:a16="http://schemas.microsoft.com/office/drawing/2014/main" id="{BE26D780-C0BA-6D63-5083-164B7A48CAB8}"/>
                </a:ext>
              </a:extLst>
            </p:cNvPr>
            <p:cNvSpPr>
              <a:spLocks/>
            </p:cNvSpPr>
            <p:nvPr/>
          </p:nvSpPr>
          <p:spPr bwMode="auto">
            <a:xfrm rot="20940000">
              <a:off x="7625517" y="2188624"/>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 name="Freeform 37">
              <a:extLst>
                <a:ext uri="{FF2B5EF4-FFF2-40B4-BE49-F238E27FC236}">
                  <a16:creationId xmlns:a16="http://schemas.microsoft.com/office/drawing/2014/main" id="{7B559E3A-C613-033B-6A13-B9460C2136C6}"/>
                </a:ext>
              </a:extLst>
            </p:cNvPr>
            <p:cNvSpPr>
              <a:spLocks/>
            </p:cNvSpPr>
            <p:nvPr/>
          </p:nvSpPr>
          <p:spPr bwMode="auto">
            <a:xfrm rot="20940000">
              <a:off x="7804616" y="221876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 name="Freeform 38">
              <a:extLst>
                <a:ext uri="{FF2B5EF4-FFF2-40B4-BE49-F238E27FC236}">
                  <a16:creationId xmlns:a16="http://schemas.microsoft.com/office/drawing/2014/main" id="{28D1D650-4C4C-A209-C113-EBA70BB3B50D}"/>
                </a:ext>
              </a:extLst>
            </p:cNvPr>
            <p:cNvSpPr>
              <a:spLocks/>
            </p:cNvSpPr>
            <p:nvPr/>
          </p:nvSpPr>
          <p:spPr bwMode="auto">
            <a:xfrm rot="20940000">
              <a:off x="7864662" y="2229227"/>
              <a:ext cx="68584"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 name="Freeform 39">
              <a:extLst>
                <a:ext uri="{FF2B5EF4-FFF2-40B4-BE49-F238E27FC236}">
                  <a16:creationId xmlns:a16="http://schemas.microsoft.com/office/drawing/2014/main" id="{BFB737E8-0616-4B7B-340B-D61AF7EB4C99}"/>
                </a:ext>
              </a:extLst>
            </p:cNvPr>
            <p:cNvSpPr>
              <a:spLocks/>
            </p:cNvSpPr>
            <p:nvPr/>
          </p:nvSpPr>
          <p:spPr bwMode="auto">
            <a:xfrm rot="20940000">
              <a:off x="7923576" y="2238445"/>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 name="Freeform 40">
              <a:extLst>
                <a:ext uri="{FF2B5EF4-FFF2-40B4-BE49-F238E27FC236}">
                  <a16:creationId xmlns:a16="http://schemas.microsoft.com/office/drawing/2014/main" id="{C2A07BD5-5497-DD0E-C17A-9428B914E601}"/>
                </a:ext>
              </a:extLst>
            </p:cNvPr>
            <p:cNvSpPr>
              <a:spLocks/>
            </p:cNvSpPr>
            <p:nvPr/>
          </p:nvSpPr>
          <p:spPr bwMode="auto">
            <a:xfrm rot="20940000">
              <a:off x="7983668" y="224890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 name="Freeform 41">
              <a:extLst>
                <a:ext uri="{FF2B5EF4-FFF2-40B4-BE49-F238E27FC236}">
                  <a16:creationId xmlns:a16="http://schemas.microsoft.com/office/drawing/2014/main" id="{1A30AA8D-4ED6-4F0D-6AC1-79976D5FEDEA}"/>
                </a:ext>
              </a:extLst>
            </p:cNvPr>
            <p:cNvSpPr>
              <a:spLocks/>
            </p:cNvSpPr>
            <p:nvPr/>
          </p:nvSpPr>
          <p:spPr bwMode="auto">
            <a:xfrm rot="20940000">
              <a:off x="8042812" y="2259550"/>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 name="Freeform 42">
              <a:extLst>
                <a:ext uri="{FF2B5EF4-FFF2-40B4-BE49-F238E27FC236}">
                  <a16:creationId xmlns:a16="http://schemas.microsoft.com/office/drawing/2014/main" id="{9801F30D-662D-7E4A-F67F-83E759CC28DF}"/>
                </a:ext>
              </a:extLst>
            </p:cNvPr>
            <p:cNvSpPr>
              <a:spLocks/>
            </p:cNvSpPr>
            <p:nvPr/>
          </p:nvSpPr>
          <p:spPr bwMode="auto">
            <a:xfrm rot="20940000">
              <a:off x="8113365" y="2209918"/>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 name="Freeform 43">
              <a:extLst>
                <a:ext uri="{FF2B5EF4-FFF2-40B4-BE49-F238E27FC236}">
                  <a16:creationId xmlns:a16="http://schemas.microsoft.com/office/drawing/2014/main" id="{289C3D37-4AAE-C4C0-4826-D1272D499D61}"/>
                </a:ext>
              </a:extLst>
            </p:cNvPr>
            <p:cNvSpPr>
              <a:spLocks/>
            </p:cNvSpPr>
            <p:nvPr/>
          </p:nvSpPr>
          <p:spPr bwMode="auto">
            <a:xfrm rot="20940000">
              <a:off x="8123792" y="2149968"/>
              <a:ext cx="67135" cy="68101"/>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4"/>
                    <a:pt x="5" y="21"/>
                  </a:cubicBezTo>
                  <a:cubicBezTo>
                    <a:pt x="10" y="7"/>
                    <a:pt x="25" y="0"/>
                    <a:pt x="39" y="5"/>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 name="Freeform 44">
              <a:extLst>
                <a:ext uri="{FF2B5EF4-FFF2-40B4-BE49-F238E27FC236}">
                  <a16:creationId xmlns:a16="http://schemas.microsoft.com/office/drawing/2014/main" id="{6420FF86-7160-50F8-DBBB-9DF6BC461A33}"/>
                </a:ext>
              </a:extLst>
            </p:cNvPr>
            <p:cNvSpPr>
              <a:spLocks/>
            </p:cNvSpPr>
            <p:nvPr/>
          </p:nvSpPr>
          <p:spPr bwMode="auto">
            <a:xfrm rot="20940000">
              <a:off x="8232329" y="2229647"/>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 name="Freeform 45">
              <a:extLst>
                <a:ext uri="{FF2B5EF4-FFF2-40B4-BE49-F238E27FC236}">
                  <a16:creationId xmlns:a16="http://schemas.microsoft.com/office/drawing/2014/main" id="{13FE75AB-CEBC-0019-51CB-F27D124495DC}"/>
                </a:ext>
              </a:extLst>
            </p:cNvPr>
            <p:cNvSpPr>
              <a:spLocks/>
            </p:cNvSpPr>
            <p:nvPr/>
          </p:nvSpPr>
          <p:spPr bwMode="auto">
            <a:xfrm rot="20940000">
              <a:off x="8242974" y="2170503"/>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 name="Freeform 46">
              <a:extLst>
                <a:ext uri="{FF2B5EF4-FFF2-40B4-BE49-F238E27FC236}">
                  <a16:creationId xmlns:a16="http://schemas.microsoft.com/office/drawing/2014/main" id="{B67BB805-081D-7E74-EAEA-EEFAFC5D3BC0}"/>
                </a:ext>
              </a:extLst>
            </p:cNvPr>
            <p:cNvSpPr>
              <a:spLocks/>
            </p:cNvSpPr>
            <p:nvPr/>
          </p:nvSpPr>
          <p:spPr bwMode="auto">
            <a:xfrm rot="20940000">
              <a:off x="8312100" y="212110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 name="Freeform 47">
              <a:extLst>
                <a:ext uri="{FF2B5EF4-FFF2-40B4-BE49-F238E27FC236}">
                  <a16:creationId xmlns:a16="http://schemas.microsoft.com/office/drawing/2014/main" id="{B203BDCE-F7DC-6FD2-B8C3-3840B0333BFD}"/>
                </a:ext>
              </a:extLst>
            </p:cNvPr>
            <p:cNvSpPr>
              <a:spLocks/>
            </p:cNvSpPr>
            <p:nvPr/>
          </p:nvSpPr>
          <p:spPr bwMode="auto">
            <a:xfrm rot="20940000">
              <a:off x="8381704" y="2071654"/>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 name="Freeform 48">
              <a:extLst>
                <a:ext uri="{FF2B5EF4-FFF2-40B4-BE49-F238E27FC236}">
                  <a16:creationId xmlns:a16="http://schemas.microsoft.com/office/drawing/2014/main" id="{E83813AE-5683-05ED-E90A-80585E94CC21}"/>
                </a:ext>
              </a:extLst>
            </p:cNvPr>
            <p:cNvSpPr>
              <a:spLocks/>
            </p:cNvSpPr>
            <p:nvPr/>
          </p:nvSpPr>
          <p:spPr bwMode="auto">
            <a:xfrm rot="20940000">
              <a:off x="8262287" y="2419252"/>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 name="Freeform 49">
              <a:extLst>
                <a:ext uri="{FF2B5EF4-FFF2-40B4-BE49-F238E27FC236}">
                  <a16:creationId xmlns:a16="http://schemas.microsoft.com/office/drawing/2014/main" id="{FAC52C2F-B4E5-40E8-DFDF-2733F2667E45}"/>
                </a:ext>
              </a:extLst>
            </p:cNvPr>
            <p:cNvSpPr>
              <a:spLocks/>
            </p:cNvSpPr>
            <p:nvPr/>
          </p:nvSpPr>
          <p:spPr bwMode="auto">
            <a:xfrm rot="20940000">
              <a:off x="8191726" y="2468792"/>
              <a:ext cx="68101"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 name="Freeform 50">
              <a:extLst>
                <a:ext uri="{FF2B5EF4-FFF2-40B4-BE49-F238E27FC236}">
                  <a16:creationId xmlns:a16="http://schemas.microsoft.com/office/drawing/2014/main" id="{82AABFDC-FBC4-9C31-D658-BBD5C2FD9FDA}"/>
                </a:ext>
              </a:extLst>
            </p:cNvPr>
            <p:cNvSpPr>
              <a:spLocks/>
            </p:cNvSpPr>
            <p:nvPr/>
          </p:nvSpPr>
          <p:spPr bwMode="auto">
            <a:xfrm rot="20940000">
              <a:off x="8470047" y="2270481"/>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 name="Freeform 51">
              <a:extLst>
                <a:ext uri="{FF2B5EF4-FFF2-40B4-BE49-F238E27FC236}">
                  <a16:creationId xmlns:a16="http://schemas.microsoft.com/office/drawing/2014/main" id="{3B5600AD-6CB2-5A34-CC59-98D3F3C26F77}"/>
                </a:ext>
              </a:extLst>
            </p:cNvPr>
            <p:cNvSpPr>
              <a:spLocks/>
            </p:cNvSpPr>
            <p:nvPr/>
          </p:nvSpPr>
          <p:spPr bwMode="auto">
            <a:xfrm rot="20940000">
              <a:off x="7696033" y="2138605"/>
              <a:ext cx="67618"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0"/>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 name="Freeform 52">
              <a:extLst>
                <a:ext uri="{FF2B5EF4-FFF2-40B4-BE49-F238E27FC236}">
                  <a16:creationId xmlns:a16="http://schemas.microsoft.com/office/drawing/2014/main" id="{7BDBB458-F336-B547-8449-4EB109DC3C34}"/>
                </a:ext>
              </a:extLst>
            </p:cNvPr>
            <p:cNvSpPr>
              <a:spLocks/>
            </p:cNvSpPr>
            <p:nvPr/>
          </p:nvSpPr>
          <p:spPr bwMode="auto">
            <a:xfrm rot="20940000">
              <a:off x="7685472" y="2198614"/>
              <a:ext cx="68584"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 name="Freeform 53">
              <a:extLst>
                <a:ext uri="{FF2B5EF4-FFF2-40B4-BE49-F238E27FC236}">
                  <a16:creationId xmlns:a16="http://schemas.microsoft.com/office/drawing/2014/main" id="{04EF957B-233D-6F6A-F897-A3A510D6A0BC}"/>
                </a:ext>
              </a:extLst>
            </p:cNvPr>
            <p:cNvSpPr>
              <a:spLocks/>
            </p:cNvSpPr>
            <p:nvPr/>
          </p:nvSpPr>
          <p:spPr bwMode="auto">
            <a:xfrm rot="20940000">
              <a:off x="7755168" y="2149158"/>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 name="Freeform 54">
              <a:extLst>
                <a:ext uri="{FF2B5EF4-FFF2-40B4-BE49-F238E27FC236}">
                  <a16:creationId xmlns:a16="http://schemas.microsoft.com/office/drawing/2014/main" id="{973BF6E0-7FA7-12E8-CCA3-AE210F8B388E}"/>
                </a:ext>
              </a:extLst>
            </p:cNvPr>
            <p:cNvSpPr>
              <a:spLocks/>
            </p:cNvSpPr>
            <p:nvPr/>
          </p:nvSpPr>
          <p:spPr bwMode="auto">
            <a:xfrm rot="20940000">
              <a:off x="7744524" y="2208302"/>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 name="Freeform 55">
              <a:extLst>
                <a:ext uri="{FF2B5EF4-FFF2-40B4-BE49-F238E27FC236}">
                  <a16:creationId xmlns:a16="http://schemas.microsoft.com/office/drawing/2014/main" id="{3DC5B80A-C0FA-5AFC-65BC-505FCDE254DA}"/>
                </a:ext>
              </a:extLst>
            </p:cNvPr>
            <p:cNvSpPr>
              <a:spLocks/>
            </p:cNvSpPr>
            <p:nvPr/>
          </p:nvSpPr>
          <p:spPr bwMode="auto">
            <a:xfrm rot="20940000">
              <a:off x="7317247" y="2197421"/>
              <a:ext cx="68101"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 name="Freeform 56">
              <a:extLst>
                <a:ext uri="{FF2B5EF4-FFF2-40B4-BE49-F238E27FC236}">
                  <a16:creationId xmlns:a16="http://schemas.microsoft.com/office/drawing/2014/main" id="{EAB61D45-9FC6-FB8E-E020-9C245BF9E40D}"/>
                </a:ext>
              </a:extLst>
            </p:cNvPr>
            <p:cNvSpPr>
              <a:spLocks/>
            </p:cNvSpPr>
            <p:nvPr/>
          </p:nvSpPr>
          <p:spPr bwMode="auto">
            <a:xfrm rot="20940000">
              <a:off x="7377293" y="2207403"/>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 name="Freeform 57">
              <a:extLst>
                <a:ext uri="{FF2B5EF4-FFF2-40B4-BE49-F238E27FC236}">
                  <a16:creationId xmlns:a16="http://schemas.microsoft.com/office/drawing/2014/main" id="{2E61C134-888B-A11E-634F-9EFF270E1722}"/>
                </a:ext>
              </a:extLst>
            </p:cNvPr>
            <p:cNvSpPr>
              <a:spLocks/>
            </p:cNvSpPr>
            <p:nvPr/>
          </p:nvSpPr>
          <p:spPr bwMode="auto">
            <a:xfrm rot="20940000">
              <a:off x="7437201" y="2216916"/>
              <a:ext cx="68101"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 name="Freeform 58">
              <a:extLst>
                <a:ext uri="{FF2B5EF4-FFF2-40B4-BE49-F238E27FC236}">
                  <a16:creationId xmlns:a16="http://schemas.microsoft.com/office/drawing/2014/main" id="{01F8CAB9-F90F-D933-950D-B7D554F1A24E}"/>
                </a:ext>
              </a:extLst>
            </p:cNvPr>
            <p:cNvSpPr>
              <a:spLocks/>
            </p:cNvSpPr>
            <p:nvPr/>
          </p:nvSpPr>
          <p:spPr bwMode="auto">
            <a:xfrm rot="20940000">
              <a:off x="7495867" y="2227606"/>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 name="Freeform 59">
              <a:extLst>
                <a:ext uri="{FF2B5EF4-FFF2-40B4-BE49-F238E27FC236}">
                  <a16:creationId xmlns:a16="http://schemas.microsoft.com/office/drawing/2014/main" id="{D0B89DF4-EE40-FCFE-3ED4-74CC1EF0600B}"/>
                </a:ext>
              </a:extLst>
            </p:cNvPr>
            <p:cNvSpPr>
              <a:spLocks/>
            </p:cNvSpPr>
            <p:nvPr/>
          </p:nvSpPr>
          <p:spPr bwMode="auto">
            <a:xfrm rot="20940000">
              <a:off x="7556438" y="2238021"/>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 name="Freeform 60">
              <a:extLst>
                <a:ext uri="{FF2B5EF4-FFF2-40B4-BE49-F238E27FC236}">
                  <a16:creationId xmlns:a16="http://schemas.microsoft.com/office/drawing/2014/main" id="{E67BA6A7-7FA8-CE90-F533-6F99E2D3FE78}"/>
                </a:ext>
              </a:extLst>
            </p:cNvPr>
            <p:cNvSpPr>
              <a:spLocks/>
            </p:cNvSpPr>
            <p:nvPr/>
          </p:nvSpPr>
          <p:spPr bwMode="auto">
            <a:xfrm rot="20940000">
              <a:off x="7735490" y="2268164"/>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 name="Freeform 61">
              <a:extLst>
                <a:ext uri="{FF2B5EF4-FFF2-40B4-BE49-F238E27FC236}">
                  <a16:creationId xmlns:a16="http://schemas.microsoft.com/office/drawing/2014/main" id="{4FA6860C-38E6-35A4-0A77-6ADFABD0F32E}"/>
                </a:ext>
              </a:extLst>
            </p:cNvPr>
            <p:cNvSpPr>
              <a:spLocks/>
            </p:cNvSpPr>
            <p:nvPr/>
          </p:nvSpPr>
          <p:spPr bwMode="auto">
            <a:xfrm rot="20940000">
              <a:off x="7794017" y="2278868"/>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 name="Freeform 62">
              <a:extLst>
                <a:ext uri="{FF2B5EF4-FFF2-40B4-BE49-F238E27FC236}">
                  <a16:creationId xmlns:a16="http://schemas.microsoft.com/office/drawing/2014/main" id="{A059C895-A95D-4487-3CF0-8104D8E368BA}"/>
                </a:ext>
              </a:extLst>
            </p:cNvPr>
            <p:cNvSpPr>
              <a:spLocks/>
            </p:cNvSpPr>
            <p:nvPr/>
          </p:nvSpPr>
          <p:spPr bwMode="auto">
            <a:xfrm rot="20940000">
              <a:off x="7853971" y="2287893"/>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 name="Freeform 63">
              <a:extLst>
                <a:ext uri="{FF2B5EF4-FFF2-40B4-BE49-F238E27FC236}">
                  <a16:creationId xmlns:a16="http://schemas.microsoft.com/office/drawing/2014/main" id="{F87E0A76-E5EF-7660-D264-C66095C76D67}"/>
                </a:ext>
              </a:extLst>
            </p:cNvPr>
            <p:cNvSpPr>
              <a:spLocks/>
            </p:cNvSpPr>
            <p:nvPr/>
          </p:nvSpPr>
          <p:spPr bwMode="auto">
            <a:xfrm rot="20940000">
              <a:off x="7914072" y="2298445"/>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 name="Freeform 64">
              <a:extLst>
                <a:ext uri="{FF2B5EF4-FFF2-40B4-BE49-F238E27FC236}">
                  <a16:creationId xmlns:a16="http://schemas.microsoft.com/office/drawing/2014/main" id="{1C1F13CF-AFA6-25E4-5C28-2DFDEA8A096E}"/>
                </a:ext>
              </a:extLst>
            </p:cNvPr>
            <p:cNvSpPr>
              <a:spLocks/>
            </p:cNvSpPr>
            <p:nvPr/>
          </p:nvSpPr>
          <p:spPr bwMode="auto">
            <a:xfrm rot="20940000">
              <a:off x="7973207" y="2308998"/>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 name="Freeform 65">
              <a:extLst>
                <a:ext uri="{FF2B5EF4-FFF2-40B4-BE49-F238E27FC236}">
                  <a16:creationId xmlns:a16="http://schemas.microsoft.com/office/drawing/2014/main" id="{AA026CFC-4244-0C4D-10B8-B7916A21596E}"/>
                </a:ext>
              </a:extLst>
            </p:cNvPr>
            <p:cNvSpPr>
              <a:spLocks/>
            </p:cNvSpPr>
            <p:nvPr/>
          </p:nvSpPr>
          <p:spPr bwMode="auto">
            <a:xfrm rot="20940000">
              <a:off x="8033069" y="2318514"/>
              <a:ext cx="68584" cy="68101"/>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 name="Freeform 66">
              <a:extLst>
                <a:ext uri="{FF2B5EF4-FFF2-40B4-BE49-F238E27FC236}">
                  <a16:creationId xmlns:a16="http://schemas.microsoft.com/office/drawing/2014/main" id="{E71C136D-ABBF-71F1-710A-B9C9655F5432}"/>
                </a:ext>
              </a:extLst>
            </p:cNvPr>
            <p:cNvSpPr>
              <a:spLocks/>
            </p:cNvSpPr>
            <p:nvPr/>
          </p:nvSpPr>
          <p:spPr bwMode="auto">
            <a:xfrm rot="20940000">
              <a:off x="8092213" y="2329159"/>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 name="Freeform 67">
              <a:extLst>
                <a:ext uri="{FF2B5EF4-FFF2-40B4-BE49-F238E27FC236}">
                  <a16:creationId xmlns:a16="http://schemas.microsoft.com/office/drawing/2014/main" id="{9AB2ED1C-3E1D-85F6-79EE-AD852FEA445E}"/>
                </a:ext>
              </a:extLst>
            </p:cNvPr>
            <p:cNvSpPr>
              <a:spLocks/>
            </p:cNvSpPr>
            <p:nvPr/>
          </p:nvSpPr>
          <p:spPr bwMode="auto">
            <a:xfrm rot="20940000">
              <a:off x="7616262" y="2247151"/>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 name="Freeform 68">
              <a:extLst>
                <a:ext uri="{FF2B5EF4-FFF2-40B4-BE49-F238E27FC236}">
                  <a16:creationId xmlns:a16="http://schemas.microsoft.com/office/drawing/2014/main" id="{44C8032E-0CCB-D09B-A9DB-6819AB9FFC8D}"/>
                </a:ext>
              </a:extLst>
            </p:cNvPr>
            <p:cNvSpPr>
              <a:spLocks/>
            </p:cNvSpPr>
            <p:nvPr/>
          </p:nvSpPr>
          <p:spPr bwMode="auto">
            <a:xfrm rot="20940000">
              <a:off x="7674919" y="225774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 name="Freeform 69">
              <a:extLst>
                <a:ext uri="{FF2B5EF4-FFF2-40B4-BE49-F238E27FC236}">
                  <a16:creationId xmlns:a16="http://schemas.microsoft.com/office/drawing/2014/main" id="{97A4DB83-3209-ABE9-7400-0752EF27390A}"/>
                </a:ext>
              </a:extLst>
            </p:cNvPr>
            <p:cNvSpPr>
              <a:spLocks/>
            </p:cNvSpPr>
            <p:nvPr/>
          </p:nvSpPr>
          <p:spPr bwMode="auto">
            <a:xfrm rot="20940000">
              <a:off x="7307638" y="2257292"/>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 name="Freeform 70">
              <a:extLst>
                <a:ext uri="{FF2B5EF4-FFF2-40B4-BE49-F238E27FC236}">
                  <a16:creationId xmlns:a16="http://schemas.microsoft.com/office/drawing/2014/main" id="{509423B3-E51E-F174-AE11-A9FBA7910746}"/>
                </a:ext>
              </a:extLst>
            </p:cNvPr>
            <p:cNvSpPr>
              <a:spLocks/>
            </p:cNvSpPr>
            <p:nvPr/>
          </p:nvSpPr>
          <p:spPr bwMode="auto">
            <a:xfrm rot="20940000">
              <a:off x="7366648" y="2266547"/>
              <a:ext cx="68101"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 name="Freeform 71">
              <a:extLst>
                <a:ext uri="{FF2B5EF4-FFF2-40B4-BE49-F238E27FC236}">
                  <a16:creationId xmlns:a16="http://schemas.microsoft.com/office/drawing/2014/main" id="{9DB91EE8-6F3C-CB98-A27C-69D544050782}"/>
                </a:ext>
              </a:extLst>
            </p:cNvPr>
            <p:cNvSpPr>
              <a:spLocks/>
            </p:cNvSpPr>
            <p:nvPr/>
          </p:nvSpPr>
          <p:spPr bwMode="auto">
            <a:xfrm rot="20940000">
              <a:off x="7426736" y="227696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 name="Freeform 72">
              <a:extLst>
                <a:ext uri="{FF2B5EF4-FFF2-40B4-BE49-F238E27FC236}">
                  <a16:creationId xmlns:a16="http://schemas.microsoft.com/office/drawing/2014/main" id="{461D9297-A652-1FCC-1588-6958EB85821D}"/>
                </a:ext>
              </a:extLst>
            </p:cNvPr>
            <p:cNvSpPr>
              <a:spLocks/>
            </p:cNvSpPr>
            <p:nvPr/>
          </p:nvSpPr>
          <p:spPr bwMode="auto">
            <a:xfrm rot="20940000">
              <a:off x="7486842" y="2287560"/>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 name="Freeform 73">
              <a:extLst>
                <a:ext uri="{FF2B5EF4-FFF2-40B4-BE49-F238E27FC236}">
                  <a16:creationId xmlns:a16="http://schemas.microsoft.com/office/drawing/2014/main" id="{6104C4FB-EA21-43BF-BDBC-886323BD4CD3}"/>
                </a:ext>
              </a:extLst>
            </p:cNvPr>
            <p:cNvSpPr>
              <a:spLocks/>
            </p:cNvSpPr>
            <p:nvPr/>
          </p:nvSpPr>
          <p:spPr bwMode="auto">
            <a:xfrm rot="20940000">
              <a:off x="7545747" y="2297169"/>
              <a:ext cx="68101"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 name="Freeform 74">
              <a:extLst>
                <a:ext uri="{FF2B5EF4-FFF2-40B4-BE49-F238E27FC236}">
                  <a16:creationId xmlns:a16="http://schemas.microsoft.com/office/drawing/2014/main" id="{D160448E-50EA-BE50-BECB-DA128B849251}"/>
                </a:ext>
              </a:extLst>
            </p:cNvPr>
            <p:cNvSpPr>
              <a:spLocks/>
            </p:cNvSpPr>
            <p:nvPr/>
          </p:nvSpPr>
          <p:spPr bwMode="auto">
            <a:xfrm rot="20940000">
              <a:off x="7724845" y="2327308"/>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 name="Freeform 75">
              <a:extLst>
                <a:ext uri="{FF2B5EF4-FFF2-40B4-BE49-F238E27FC236}">
                  <a16:creationId xmlns:a16="http://schemas.microsoft.com/office/drawing/2014/main" id="{92FE48DA-9251-7C61-5052-6052700DAF4B}"/>
                </a:ext>
              </a:extLst>
            </p:cNvPr>
            <p:cNvSpPr>
              <a:spLocks/>
            </p:cNvSpPr>
            <p:nvPr/>
          </p:nvSpPr>
          <p:spPr bwMode="auto">
            <a:xfrm rot="20940000">
              <a:off x="7784891" y="2337773"/>
              <a:ext cx="68101"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 name="Freeform 76">
              <a:extLst>
                <a:ext uri="{FF2B5EF4-FFF2-40B4-BE49-F238E27FC236}">
                  <a16:creationId xmlns:a16="http://schemas.microsoft.com/office/drawing/2014/main" id="{050DB9AE-6816-CAE2-5014-00C02C7E18F8}"/>
                </a:ext>
              </a:extLst>
            </p:cNvPr>
            <p:cNvSpPr>
              <a:spLocks/>
            </p:cNvSpPr>
            <p:nvPr/>
          </p:nvSpPr>
          <p:spPr bwMode="auto">
            <a:xfrm rot="20940000">
              <a:off x="7844035" y="2348418"/>
              <a:ext cx="68101"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 name="Freeform 77">
              <a:extLst>
                <a:ext uri="{FF2B5EF4-FFF2-40B4-BE49-F238E27FC236}">
                  <a16:creationId xmlns:a16="http://schemas.microsoft.com/office/drawing/2014/main" id="{149B371C-19F0-4060-6B53-D0E6B26800A1}"/>
                </a:ext>
              </a:extLst>
            </p:cNvPr>
            <p:cNvSpPr>
              <a:spLocks/>
            </p:cNvSpPr>
            <p:nvPr/>
          </p:nvSpPr>
          <p:spPr bwMode="auto">
            <a:xfrm rot="20940000">
              <a:off x="7903989" y="2358408"/>
              <a:ext cx="68101"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 name="Freeform 78">
              <a:extLst>
                <a:ext uri="{FF2B5EF4-FFF2-40B4-BE49-F238E27FC236}">
                  <a16:creationId xmlns:a16="http://schemas.microsoft.com/office/drawing/2014/main" id="{E1A91111-EDD4-7590-CE89-DC3871F827AA}"/>
                </a:ext>
              </a:extLst>
            </p:cNvPr>
            <p:cNvSpPr>
              <a:spLocks/>
            </p:cNvSpPr>
            <p:nvPr/>
          </p:nvSpPr>
          <p:spPr bwMode="auto">
            <a:xfrm rot="20940000">
              <a:off x="7962563" y="2368142"/>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 name="Freeform 79">
              <a:extLst>
                <a:ext uri="{FF2B5EF4-FFF2-40B4-BE49-F238E27FC236}">
                  <a16:creationId xmlns:a16="http://schemas.microsoft.com/office/drawing/2014/main" id="{BE5AD5DC-2902-A1FA-1F3A-A0DF6BE39C8F}"/>
                </a:ext>
              </a:extLst>
            </p:cNvPr>
            <p:cNvSpPr>
              <a:spLocks/>
            </p:cNvSpPr>
            <p:nvPr/>
          </p:nvSpPr>
          <p:spPr bwMode="auto">
            <a:xfrm rot="20940000">
              <a:off x="8022655" y="237860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 name="Freeform 80">
              <a:extLst>
                <a:ext uri="{FF2B5EF4-FFF2-40B4-BE49-F238E27FC236}">
                  <a16:creationId xmlns:a16="http://schemas.microsoft.com/office/drawing/2014/main" id="{E24A3CE8-FB30-A9AA-A90F-2899CA2D1C35}"/>
                </a:ext>
              </a:extLst>
            </p:cNvPr>
            <p:cNvSpPr>
              <a:spLocks/>
            </p:cNvSpPr>
            <p:nvPr/>
          </p:nvSpPr>
          <p:spPr bwMode="auto">
            <a:xfrm rot="20940000">
              <a:off x="8083180" y="2389021"/>
              <a:ext cx="68101"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 name="Freeform 81">
              <a:extLst>
                <a:ext uri="{FF2B5EF4-FFF2-40B4-BE49-F238E27FC236}">
                  <a16:creationId xmlns:a16="http://schemas.microsoft.com/office/drawing/2014/main" id="{BD5C1C6E-781D-D6FE-D7D7-F9800EA51FCB}"/>
                </a:ext>
              </a:extLst>
            </p:cNvPr>
            <p:cNvSpPr>
              <a:spLocks/>
            </p:cNvSpPr>
            <p:nvPr/>
          </p:nvSpPr>
          <p:spPr bwMode="auto">
            <a:xfrm rot="20940000">
              <a:off x="7605789" y="230710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 name="Freeform 82">
              <a:extLst>
                <a:ext uri="{FF2B5EF4-FFF2-40B4-BE49-F238E27FC236}">
                  <a16:creationId xmlns:a16="http://schemas.microsoft.com/office/drawing/2014/main" id="{C0B16896-EA70-689A-930F-E2D5A6CBBCB6}"/>
                </a:ext>
              </a:extLst>
            </p:cNvPr>
            <p:cNvSpPr>
              <a:spLocks/>
            </p:cNvSpPr>
            <p:nvPr/>
          </p:nvSpPr>
          <p:spPr bwMode="auto">
            <a:xfrm rot="20940000">
              <a:off x="7664937" y="2317796"/>
              <a:ext cx="68101"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 name="Freeform 83">
              <a:extLst>
                <a:ext uri="{FF2B5EF4-FFF2-40B4-BE49-F238E27FC236}">
                  <a16:creationId xmlns:a16="http://schemas.microsoft.com/office/drawing/2014/main" id="{2452F22E-615F-6019-EA44-DF273CC16218}"/>
                </a:ext>
              </a:extLst>
            </p:cNvPr>
            <p:cNvSpPr>
              <a:spLocks/>
            </p:cNvSpPr>
            <p:nvPr/>
          </p:nvSpPr>
          <p:spPr bwMode="auto">
            <a:xfrm rot="20940000">
              <a:off x="7297040" y="231594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 name="Freeform 84">
              <a:extLst>
                <a:ext uri="{FF2B5EF4-FFF2-40B4-BE49-F238E27FC236}">
                  <a16:creationId xmlns:a16="http://schemas.microsoft.com/office/drawing/2014/main" id="{FF247B30-BBC5-CEDD-6A73-BA0F1BD9ED03}"/>
                </a:ext>
              </a:extLst>
            </p:cNvPr>
            <p:cNvSpPr>
              <a:spLocks/>
            </p:cNvSpPr>
            <p:nvPr/>
          </p:nvSpPr>
          <p:spPr bwMode="auto">
            <a:xfrm rot="20940000">
              <a:off x="7357132" y="2326409"/>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 name="Freeform 85">
              <a:extLst>
                <a:ext uri="{FF2B5EF4-FFF2-40B4-BE49-F238E27FC236}">
                  <a16:creationId xmlns:a16="http://schemas.microsoft.com/office/drawing/2014/main" id="{A4D05028-E17D-5788-A80E-15B4727B21AC}"/>
                </a:ext>
              </a:extLst>
            </p:cNvPr>
            <p:cNvSpPr>
              <a:spLocks/>
            </p:cNvSpPr>
            <p:nvPr/>
          </p:nvSpPr>
          <p:spPr bwMode="auto">
            <a:xfrm rot="20940000">
              <a:off x="7416184" y="2337063"/>
              <a:ext cx="68584"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 name="Freeform 86">
              <a:extLst>
                <a:ext uri="{FF2B5EF4-FFF2-40B4-BE49-F238E27FC236}">
                  <a16:creationId xmlns:a16="http://schemas.microsoft.com/office/drawing/2014/main" id="{07E8A3E5-F353-8523-C5AE-B3A835834381}"/>
                </a:ext>
              </a:extLst>
            </p:cNvPr>
            <p:cNvSpPr>
              <a:spLocks/>
            </p:cNvSpPr>
            <p:nvPr/>
          </p:nvSpPr>
          <p:spPr bwMode="auto">
            <a:xfrm rot="20940000">
              <a:off x="7476138" y="2346571"/>
              <a:ext cx="68584" cy="68101"/>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 name="Freeform 87">
              <a:extLst>
                <a:ext uri="{FF2B5EF4-FFF2-40B4-BE49-F238E27FC236}">
                  <a16:creationId xmlns:a16="http://schemas.microsoft.com/office/drawing/2014/main" id="{9DADA8B6-D4C4-8943-46A5-04E4962A24F1}"/>
                </a:ext>
              </a:extLst>
            </p:cNvPr>
            <p:cNvSpPr>
              <a:spLocks/>
            </p:cNvSpPr>
            <p:nvPr/>
          </p:nvSpPr>
          <p:spPr bwMode="auto">
            <a:xfrm rot="20940000">
              <a:off x="7535282" y="2357215"/>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 name="Freeform 88">
              <a:extLst>
                <a:ext uri="{FF2B5EF4-FFF2-40B4-BE49-F238E27FC236}">
                  <a16:creationId xmlns:a16="http://schemas.microsoft.com/office/drawing/2014/main" id="{46341FE5-6417-F359-AC3D-4AD75919AEF6}"/>
                </a:ext>
              </a:extLst>
            </p:cNvPr>
            <p:cNvSpPr>
              <a:spLocks/>
            </p:cNvSpPr>
            <p:nvPr/>
          </p:nvSpPr>
          <p:spPr bwMode="auto">
            <a:xfrm rot="20940000">
              <a:off x="7714380" y="238735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 name="Freeform 89">
              <a:extLst>
                <a:ext uri="{FF2B5EF4-FFF2-40B4-BE49-F238E27FC236}">
                  <a16:creationId xmlns:a16="http://schemas.microsoft.com/office/drawing/2014/main" id="{79092391-617F-E5ED-5586-019BA3D99695}"/>
                </a:ext>
              </a:extLst>
            </p:cNvPr>
            <p:cNvSpPr>
              <a:spLocks/>
            </p:cNvSpPr>
            <p:nvPr/>
          </p:nvSpPr>
          <p:spPr bwMode="auto">
            <a:xfrm rot="20940000">
              <a:off x="7774473" y="2397814"/>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 name="Freeform 90">
              <a:extLst>
                <a:ext uri="{FF2B5EF4-FFF2-40B4-BE49-F238E27FC236}">
                  <a16:creationId xmlns:a16="http://schemas.microsoft.com/office/drawing/2014/main" id="{EDA18FF3-9EE2-3C95-6DB4-55256C8B61E0}"/>
                </a:ext>
              </a:extLst>
            </p:cNvPr>
            <p:cNvSpPr>
              <a:spLocks/>
            </p:cNvSpPr>
            <p:nvPr/>
          </p:nvSpPr>
          <p:spPr bwMode="auto">
            <a:xfrm rot="20940000">
              <a:off x="7834302" y="2406991"/>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 name="Freeform 91">
              <a:extLst>
                <a:ext uri="{FF2B5EF4-FFF2-40B4-BE49-F238E27FC236}">
                  <a16:creationId xmlns:a16="http://schemas.microsoft.com/office/drawing/2014/main" id="{24F9307D-E666-26C0-4517-611115C14011}"/>
                </a:ext>
              </a:extLst>
            </p:cNvPr>
            <p:cNvSpPr>
              <a:spLocks/>
            </p:cNvSpPr>
            <p:nvPr/>
          </p:nvSpPr>
          <p:spPr bwMode="auto">
            <a:xfrm rot="20940000">
              <a:off x="7893437" y="2417543"/>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 name="Freeform 92">
              <a:extLst>
                <a:ext uri="{FF2B5EF4-FFF2-40B4-BE49-F238E27FC236}">
                  <a16:creationId xmlns:a16="http://schemas.microsoft.com/office/drawing/2014/main" id="{5322760C-AA2F-2816-48A8-5356C2D11600}"/>
                </a:ext>
              </a:extLst>
            </p:cNvPr>
            <p:cNvSpPr>
              <a:spLocks/>
            </p:cNvSpPr>
            <p:nvPr/>
          </p:nvSpPr>
          <p:spPr bwMode="auto">
            <a:xfrm rot="20940000">
              <a:off x="7953525" y="2427958"/>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 name="Freeform 93">
              <a:extLst>
                <a:ext uri="{FF2B5EF4-FFF2-40B4-BE49-F238E27FC236}">
                  <a16:creationId xmlns:a16="http://schemas.microsoft.com/office/drawing/2014/main" id="{F2650ED6-F063-1D1E-4E93-6995C68A55E4}"/>
                </a:ext>
              </a:extLst>
            </p:cNvPr>
            <p:cNvSpPr>
              <a:spLocks/>
            </p:cNvSpPr>
            <p:nvPr/>
          </p:nvSpPr>
          <p:spPr bwMode="auto">
            <a:xfrm rot="20940000">
              <a:off x="8012535" y="2438662"/>
              <a:ext cx="68101"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 name="Freeform 94">
              <a:extLst>
                <a:ext uri="{FF2B5EF4-FFF2-40B4-BE49-F238E27FC236}">
                  <a16:creationId xmlns:a16="http://schemas.microsoft.com/office/drawing/2014/main" id="{812F0BB7-2939-5191-F0FC-C490F732421D}"/>
                </a:ext>
              </a:extLst>
            </p:cNvPr>
            <p:cNvSpPr>
              <a:spLocks/>
            </p:cNvSpPr>
            <p:nvPr/>
          </p:nvSpPr>
          <p:spPr bwMode="auto">
            <a:xfrm rot="20940000">
              <a:off x="8072489" y="2447687"/>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 name="Freeform 95">
              <a:extLst>
                <a:ext uri="{FF2B5EF4-FFF2-40B4-BE49-F238E27FC236}">
                  <a16:creationId xmlns:a16="http://schemas.microsoft.com/office/drawing/2014/main" id="{9B932466-28C4-F62D-121E-BE83C5507DD7}"/>
                </a:ext>
              </a:extLst>
            </p:cNvPr>
            <p:cNvSpPr>
              <a:spLocks/>
            </p:cNvSpPr>
            <p:nvPr/>
          </p:nvSpPr>
          <p:spPr bwMode="auto">
            <a:xfrm rot="20940000">
              <a:off x="7595374" y="2367676"/>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 name="Freeform 96">
              <a:extLst>
                <a:ext uri="{FF2B5EF4-FFF2-40B4-BE49-F238E27FC236}">
                  <a16:creationId xmlns:a16="http://schemas.microsoft.com/office/drawing/2014/main" id="{7B426E47-02F3-4A2C-3638-6DA1CDAE852D}"/>
                </a:ext>
              </a:extLst>
            </p:cNvPr>
            <p:cNvSpPr>
              <a:spLocks/>
            </p:cNvSpPr>
            <p:nvPr/>
          </p:nvSpPr>
          <p:spPr bwMode="auto">
            <a:xfrm rot="20940000">
              <a:off x="7655236" y="2376709"/>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 name="Freeform 97">
              <a:extLst>
                <a:ext uri="{FF2B5EF4-FFF2-40B4-BE49-F238E27FC236}">
                  <a16:creationId xmlns:a16="http://schemas.microsoft.com/office/drawing/2014/main" id="{88DB6C06-9B1C-7948-D64A-0A45AC7414D1}"/>
                </a:ext>
              </a:extLst>
            </p:cNvPr>
            <p:cNvSpPr>
              <a:spLocks/>
            </p:cNvSpPr>
            <p:nvPr/>
          </p:nvSpPr>
          <p:spPr bwMode="auto">
            <a:xfrm rot="20940000">
              <a:off x="7286625" y="2376520"/>
              <a:ext cx="68584"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 name="Freeform 98">
              <a:extLst>
                <a:ext uri="{FF2B5EF4-FFF2-40B4-BE49-F238E27FC236}">
                  <a16:creationId xmlns:a16="http://schemas.microsoft.com/office/drawing/2014/main" id="{DF49B5D1-356A-658A-D24B-347E092632AF}"/>
                </a:ext>
              </a:extLst>
            </p:cNvPr>
            <p:cNvSpPr>
              <a:spLocks/>
            </p:cNvSpPr>
            <p:nvPr/>
          </p:nvSpPr>
          <p:spPr bwMode="auto">
            <a:xfrm rot="20940000">
              <a:off x="7346487" y="2385553"/>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 name="Freeform 99">
              <a:extLst>
                <a:ext uri="{FF2B5EF4-FFF2-40B4-BE49-F238E27FC236}">
                  <a16:creationId xmlns:a16="http://schemas.microsoft.com/office/drawing/2014/main" id="{C49A1E20-BC12-9F5C-47D0-A92AA8055D98}"/>
                </a:ext>
              </a:extLst>
            </p:cNvPr>
            <p:cNvSpPr>
              <a:spLocks/>
            </p:cNvSpPr>
            <p:nvPr/>
          </p:nvSpPr>
          <p:spPr bwMode="auto">
            <a:xfrm rot="20940000">
              <a:off x="7406588" y="2396106"/>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 name="Freeform 100">
              <a:extLst>
                <a:ext uri="{FF2B5EF4-FFF2-40B4-BE49-F238E27FC236}">
                  <a16:creationId xmlns:a16="http://schemas.microsoft.com/office/drawing/2014/main" id="{DB767C32-74E7-009A-5FCE-CC74254625B5}"/>
                </a:ext>
              </a:extLst>
            </p:cNvPr>
            <p:cNvSpPr>
              <a:spLocks/>
            </p:cNvSpPr>
            <p:nvPr/>
          </p:nvSpPr>
          <p:spPr bwMode="auto">
            <a:xfrm rot="20940000">
              <a:off x="7465723" y="2406659"/>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 name="Freeform 101">
              <a:extLst>
                <a:ext uri="{FF2B5EF4-FFF2-40B4-BE49-F238E27FC236}">
                  <a16:creationId xmlns:a16="http://schemas.microsoft.com/office/drawing/2014/main" id="{D7A7E224-AF70-848C-E887-BA9107679139}"/>
                </a:ext>
              </a:extLst>
            </p:cNvPr>
            <p:cNvSpPr>
              <a:spLocks/>
            </p:cNvSpPr>
            <p:nvPr/>
          </p:nvSpPr>
          <p:spPr bwMode="auto">
            <a:xfrm rot="20940000">
              <a:off x="7525678" y="2417132"/>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 name="Freeform 102">
              <a:extLst>
                <a:ext uri="{FF2B5EF4-FFF2-40B4-BE49-F238E27FC236}">
                  <a16:creationId xmlns:a16="http://schemas.microsoft.com/office/drawing/2014/main" id="{54F4FBC9-6C8C-D398-4167-784F1D6768A4}"/>
                </a:ext>
              </a:extLst>
            </p:cNvPr>
            <p:cNvSpPr>
              <a:spLocks/>
            </p:cNvSpPr>
            <p:nvPr/>
          </p:nvSpPr>
          <p:spPr bwMode="auto">
            <a:xfrm rot="20940000">
              <a:off x="7704868" y="2447262"/>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 name="Freeform 103">
              <a:extLst>
                <a:ext uri="{FF2B5EF4-FFF2-40B4-BE49-F238E27FC236}">
                  <a16:creationId xmlns:a16="http://schemas.microsoft.com/office/drawing/2014/main" id="{5E32649B-8CC8-FFAA-A62E-A5B8D5FDBB2F}"/>
                </a:ext>
              </a:extLst>
            </p:cNvPr>
            <p:cNvSpPr>
              <a:spLocks/>
            </p:cNvSpPr>
            <p:nvPr/>
          </p:nvSpPr>
          <p:spPr bwMode="auto">
            <a:xfrm rot="20940000">
              <a:off x="7763782" y="2456963"/>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 name="Freeform 104">
              <a:extLst>
                <a:ext uri="{FF2B5EF4-FFF2-40B4-BE49-F238E27FC236}">
                  <a16:creationId xmlns:a16="http://schemas.microsoft.com/office/drawing/2014/main" id="{8CF2DB6A-6D75-4126-280B-C314DF89B5AE}"/>
                </a:ext>
              </a:extLst>
            </p:cNvPr>
            <p:cNvSpPr>
              <a:spLocks/>
            </p:cNvSpPr>
            <p:nvPr/>
          </p:nvSpPr>
          <p:spPr bwMode="auto">
            <a:xfrm rot="20940000">
              <a:off x="7823828" y="246694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 name="Freeform 105">
              <a:extLst>
                <a:ext uri="{FF2B5EF4-FFF2-40B4-BE49-F238E27FC236}">
                  <a16:creationId xmlns:a16="http://schemas.microsoft.com/office/drawing/2014/main" id="{B4681FFF-24BD-8DE4-BDC7-CCA554D184E8}"/>
                </a:ext>
              </a:extLst>
            </p:cNvPr>
            <p:cNvSpPr>
              <a:spLocks/>
            </p:cNvSpPr>
            <p:nvPr/>
          </p:nvSpPr>
          <p:spPr bwMode="auto">
            <a:xfrm rot="20940000">
              <a:off x="7882972" y="2477590"/>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 name="Freeform 106">
              <a:extLst>
                <a:ext uri="{FF2B5EF4-FFF2-40B4-BE49-F238E27FC236}">
                  <a16:creationId xmlns:a16="http://schemas.microsoft.com/office/drawing/2014/main" id="{4FF6AA7D-7CB5-14C8-FDEB-90045A23AB2E}"/>
                </a:ext>
              </a:extLst>
            </p:cNvPr>
            <p:cNvSpPr>
              <a:spLocks/>
            </p:cNvSpPr>
            <p:nvPr/>
          </p:nvSpPr>
          <p:spPr bwMode="auto">
            <a:xfrm rot="20940000">
              <a:off x="7942880" y="248710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 name="Freeform 107">
              <a:extLst>
                <a:ext uri="{FF2B5EF4-FFF2-40B4-BE49-F238E27FC236}">
                  <a16:creationId xmlns:a16="http://schemas.microsoft.com/office/drawing/2014/main" id="{77839C79-722F-5052-687D-99225E8002DE}"/>
                </a:ext>
              </a:extLst>
            </p:cNvPr>
            <p:cNvSpPr>
              <a:spLocks/>
            </p:cNvSpPr>
            <p:nvPr/>
          </p:nvSpPr>
          <p:spPr bwMode="auto">
            <a:xfrm rot="20940000">
              <a:off x="8002926" y="2497567"/>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 name="Freeform 108">
              <a:extLst>
                <a:ext uri="{FF2B5EF4-FFF2-40B4-BE49-F238E27FC236}">
                  <a16:creationId xmlns:a16="http://schemas.microsoft.com/office/drawing/2014/main" id="{CD90B992-08E7-1609-AEA4-8FDAF8FB81BB}"/>
                </a:ext>
              </a:extLst>
            </p:cNvPr>
            <p:cNvSpPr>
              <a:spLocks/>
            </p:cNvSpPr>
            <p:nvPr/>
          </p:nvSpPr>
          <p:spPr bwMode="auto">
            <a:xfrm rot="20940000">
              <a:off x="8062070" y="2508211"/>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 name="Freeform 109">
              <a:extLst>
                <a:ext uri="{FF2B5EF4-FFF2-40B4-BE49-F238E27FC236}">
                  <a16:creationId xmlns:a16="http://schemas.microsoft.com/office/drawing/2014/main" id="{C797A2A1-C4E8-BBA7-638A-05FCEF400F81}"/>
                </a:ext>
              </a:extLst>
            </p:cNvPr>
            <p:cNvSpPr>
              <a:spLocks/>
            </p:cNvSpPr>
            <p:nvPr/>
          </p:nvSpPr>
          <p:spPr bwMode="auto">
            <a:xfrm rot="20940000">
              <a:off x="8141615" y="2398285"/>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 name="Freeform 110">
              <a:extLst>
                <a:ext uri="{FF2B5EF4-FFF2-40B4-BE49-F238E27FC236}">
                  <a16:creationId xmlns:a16="http://schemas.microsoft.com/office/drawing/2014/main" id="{2A71562F-3CB7-97F7-2DC6-71DBA88DBC65}"/>
                </a:ext>
              </a:extLst>
            </p:cNvPr>
            <p:cNvSpPr>
              <a:spLocks/>
            </p:cNvSpPr>
            <p:nvPr/>
          </p:nvSpPr>
          <p:spPr bwMode="auto">
            <a:xfrm rot="20940000">
              <a:off x="8132590" y="2458239"/>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 name="Freeform 111">
              <a:extLst>
                <a:ext uri="{FF2B5EF4-FFF2-40B4-BE49-F238E27FC236}">
                  <a16:creationId xmlns:a16="http://schemas.microsoft.com/office/drawing/2014/main" id="{E952D51F-127B-2E7B-B517-ADC20A429ECC}"/>
                </a:ext>
              </a:extLst>
            </p:cNvPr>
            <p:cNvSpPr>
              <a:spLocks/>
            </p:cNvSpPr>
            <p:nvPr/>
          </p:nvSpPr>
          <p:spPr bwMode="auto">
            <a:xfrm rot="20940000">
              <a:off x="8122024" y="2518202"/>
              <a:ext cx="68584"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 name="Freeform 112">
              <a:extLst>
                <a:ext uri="{FF2B5EF4-FFF2-40B4-BE49-F238E27FC236}">
                  <a16:creationId xmlns:a16="http://schemas.microsoft.com/office/drawing/2014/main" id="{BBCFF425-BCD6-5337-8EF2-EA932C59E386}"/>
                </a:ext>
              </a:extLst>
            </p:cNvPr>
            <p:cNvSpPr>
              <a:spLocks/>
            </p:cNvSpPr>
            <p:nvPr/>
          </p:nvSpPr>
          <p:spPr bwMode="auto">
            <a:xfrm rot="20940000">
              <a:off x="7584683" y="2426341"/>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 name="Freeform 113">
              <a:extLst>
                <a:ext uri="{FF2B5EF4-FFF2-40B4-BE49-F238E27FC236}">
                  <a16:creationId xmlns:a16="http://schemas.microsoft.com/office/drawing/2014/main" id="{9BE81974-95EE-6465-4D5B-891769A09F4A}"/>
                </a:ext>
              </a:extLst>
            </p:cNvPr>
            <p:cNvSpPr>
              <a:spLocks/>
            </p:cNvSpPr>
            <p:nvPr/>
          </p:nvSpPr>
          <p:spPr bwMode="auto">
            <a:xfrm rot="20940000">
              <a:off x="7644776" y="243680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 name="Freeform 114">
              <a:extLst>
                <a:ext uri="{FF2B5EF4-FFF2-40B4-BE49-F238E27FC236}">
                  <a16:creationId xmlns:a16="http://schemas.microsoft.com/office/drawing/2014/main" id="{8C91B43F-67E1-D734-9F49-005A93E4EA9A}"/>
                </a:ext>
              </a:extLst>
            </p:cNvPr>
            <p:cNvSpPr>
              <a:spLocks/>
            </p:cNvSpPr>
            <p:nvPr/>
          </p:nvSpPr>
          <p:spPr bwMode="auto">
            <a:xfrm rot="20940000">
              <a:off x="7277361" y="2434955"/>
              <a:ext cx="68101"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 name="Freeform 115">
              <a:extLst>
                <a:ext uri="{FF2B5EF4-FFF2-40B4-BE49-F238E27FC236}">
                  <a16:creationId xmlns:a16="http://schemas.microsoft.com/office/drawing/2014/main" id="{2F09AF4C-7AA8-9D51-C3D9-F75D8534E481}"/>
                </a:ext>
              </a:extLst>
            </p:cNvPr>
            <p:cNvSpPr>
              <a:spLocks/>
            </p:cNvSpPr>
            <p:nvPr/>
          </p:nvSpPr>
          <p:spPr bwMode="auto">
            <a:xfrm rot="20940000">
              <a:off x="7336027" y="2445646"/>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 name="Freeform 116">
              <a:extLst>
                <a:ext uri="{FF2B5EF4-FFF2-40B4-BE49-F238E27FC236}">
                  <a16:creationId xmlns:a16="http://schemas.microsoft.com/office/drawing/2014/main" id="{AA09792D-FCE8-8565-B1C7-99404E1542F4}"/>
                </a:ext>
              </a:extLst>
            </p:cNvPr>
            <p:cNvSpPr>
              <a:spLocks/>
            </p:cNvSpPr>
            <p:nvPr/>
          </p:nvSpPr>
          <p:spPr bwMode="auto">
            <a:xfrm rot="20940000">
              <a:off x="7396598" y="2456060"/>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 name="Freeform 117">
              <a:extLst>
                <a:ext uri="{FF2B5EF4-FFF2-40B4-BE49-F238E27FC236}">
                  <a16:creationId xmlns:a16="http://schemas.microsoft.com/office/drawing/2014/main" id="{E747D0C5-C3F2-C233-BC53-FE856D2621F7}"/>
                </a:ext>
              </a:extLst>
            </p:cNvPr>
            <p:cNvSpPr>
              <a:spLocks/>
            </p:cNvSpPr>
            <p:nvPr/>
          </p:nvSpPr>
          <p:spPr bwMode="auto">
            <a:xfrm rot="20940000">
              <a:off x="7455033" y="2465807"/>
              <a:ext cx="68584"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 name="Freeform 118">
              <a:extLst>
                <a:ext uri="{FF2B5EF4-FFF2-40B4-BE49-F238E27FC236}">
                  <a16:creationId xmlns:a16="http://schemas.microsoft.com/office/drawing/2014/main" id="{31FA02C7-FE02-2052-6FBF-F254977DCC37}"/>
                </a:ext>
              </a:extLst>
            </p:cNvPr>
            <p:cNvSpPr>
              <a:spLocks/>
            </p:cNvSpPr>
            <p:nvPr/>
          </p:nvSpPr>
          <p:spPr bwMode="auto">
            <a:xfrm rot="20940000">
              <a:off x="7515125" y="2476268"/>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 name="Freeform 119">
              <a:extLst>
                <a:ext uri="{FF2B5EF4-FFF2-40B4-BE49-F238E27FC236}">
                  <a16:creationId xmlns:a16="http://schemas.microsoft.com/office/drawing/2014/main" id="{7C85A4DC-9CFF-F5A5-F7B2-E6CE4F52776C}"/>
                </a:ext>
              </a:extLst>
            </p:cNvPr>
            <p:cNvSpPr>
              <a:spLocks/>
            </p:cNvSpPr>
            <p:nvPr/>
          </p:nvSpPr>
          <p:spPr bwMode="auto">
            <a:xfrm rot="20940000">
              <a:off x="7694223" y="2506406"/>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 name="Freeform 120">
              <a:extLst>
                <a:ext uri="{FF2B5EF4-FFF2-40B4-BE49-F238E27FC236}">
                  <a16:creationId xmlns:a16="http://schemas.microsoft.com/office/drawing/2014/main" id="{8CBB0714-DFF5-B085-A2CD-485736176655}"/>
                </a:ext>
              </a:extLst>
            </p:cNvPr>
            <p:cNvSpPr>
              <a:spLocks/>
            </p:cNvSpPr>
            <p:nvPr/>
          </p:nvSpPr>
          <p:spPr bwMode="auto">
            <a:xfrm rot="20940000">
              <a:off x="7754279" y="2516963"/>
              <a:ext cx="67618"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 name="Freeform 121">
              <a:extLst>
                <a:ext uri="{FF2B5EF4-FFF2-40B4-BE49-F238E27FC236}">
                  <a16:creationId xmlns:a16="http://schemas.microsoft.com/office/drawing/2014/main" id="{30D49211-DD31-903A-DBB9-8DFF2549CB46}"/>
                </a:ext>
              </a:extLst>
            </p:cNvPr>
            <p:cNvSpPr>
              <a:spLocks/>
            </p:cNvSpPr>
            <p:nvPr/>
          </p:nvSpPr>
          <p:spPr bwMode="auto">
            <a:xfrm rot="20940000">
              <a:off x="7813414" y="2527516"/>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 name="Freeform 122">
              <a:extLst>
                <a:ext uri="{FF2B5EF4-FFF2-40B4-BE49-F238E27FC236}">
                  <a16:creationId xmlns:a16="http://schemas.microsoft.com/office/drawing/2014/main" id="{C5D1356B-01DA-6160-BDCE-F00A3D0EF682}"/>
                </a:ext>
              </a:extLst>
            </p:cNvPr>
            <p:cNvSpPr>
              <a:spLocks/>
            </p:cNvSpPr>
            <p:nvPr/>
          </p:nvSpPr>
          <p:spPr bwMode="auto">
            <a:xfrm rot="20940000">
              <a:off x="7873276" y="2536549"/>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 name="Freeform 123">
              <a:extLst>
                <a:ext uri="{FF2B5EF4-FFF2-40B4-BE49-F238E27FC236}">
                  <a16:creationId xmlns:a16="http://schemas.microsoft.com/office/drawing/2014/main" id="{31F38956-F420-CED8-D5E0-4C2468A59429}"/>
                </a:ext>
              </a:extLst>
            </p:cNvPr>
            <p:cNvSpPr>
              <a:spLocks/>
            </p:cNvSpPr>
            <p:nvPr/>
          </p:nvSpPr>
          <p:spPr bwMode="auto">
            <a:xfrm rot="20940000">
              <a:off x="7932420" y="2547194"/>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 name="Freeform 124">
              <a:extLst>
                <a:ext uri="{FF2B5EF4-FFF2-40B4-BE49-F238E27FC236}">
                  <a16:creationId xmlns:a16="http://schemas.microsoft.com/office/drawing/2014/main" id="{B34E9720-B506-5727-18B6-E21AFEA13515}"/>
                </a:ext>
              </a:extLst>
            </p:cNvPr>
            <p:cNvSpPr>
              <a:spLocks/>
            </p:cNvSpPr>
            <p:nvPr/>
          </p:nvSpPr>
          <p:spPr bwMode="auto">
            <a:xfrm rot="20940000">
              <a:off x="7992512" y="2557655"/>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 name="Freeform 125">
              <a:extLst>
                <a:ext uri="{FF2B5EF4-FFF2-40B4-BE49-F238E27FC236}">
                  <a16:creationId xmlns:a16="http://schemas.microsoft.com/office/drawing/2014/main" id="{195F9BC7-8E01-2D97-7C69-E1558DD8BD6F}"/>
                </a:ext>
              </a:extLst>
            </p:cNvPr>
            <p:cNvSpPr>
              <a:spLocks/>
            </p:cNvSpPr>
            <p:nvPr/>
          </p:nvSpPr>
          <p:spPr bwMode="auto">
            <a:xfrm rot="20940000">
              <a:off x="7575650" y="2486203"/>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 name="Freeform 126">
              <a:extLst>
                <a:ext uri="{FF2B5EF4-FFF2-40B4-BE49-F238E27FC236}">
                  <a16:creationId xmlns:a16="http://schemas.microsoft.com/office/drawing/2014/main" id="{BDE017F2-1C5A-424F-D557-F8FA6F6673C5}"/>
                </a:ext>
              </a:extLst>
            </p:cNvPr>
            <p:cNvSpPr>
              <a:spLocks/>
            </p:cNvSpPr>
            <p:nvPr/>
          </p:nvSpPr>
          <p:spPr bwMode="auto">
            <a:xfrm rot="20940000">
              <a:off x="7634223" y="2496903"/>
              <a:ext cx="68584"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 name="Freeform 127">
              <a:extLst>
                <a:ext uri="{FF2B5EF4-FFF2-40B4-BE49-F238E27FC236}">
                  <a16:creationId xmlns:a16="http://schemas.microsoft.com/office/drawing/2014/main" id="{1CE2D308-A408-82DE-69B2-7A32B24523A5}"/>
                </a:ext>
              </a:extLst>
            </p:cNvPr>
            <p:cNvSpPr>
              <a:spLocks/>
            </p:cNvSpPr>
            <p:nvPr/>
          </p:nvSpPr>
          <p:spPr bwMode="auto">
            <a:xfrm rot="20940000">
              <a:off x="7266897" y="249500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 name="Freeform 128">
              <a:extLst>
                <a:ext uri="{FF2B5EF4-FFF2-40B4-BE49-F238E27FC236}">
                  <a16:creationId xmlns:a16="http://schemas.microsoft.com/office/drawing/2014/main" id="{7FEC6E5B-FD19-86BE-2F1E-1ABE17D14C62}"/>
                </a:ext>
              </a:extLst>
            </p:cNvPr>
            <p:cNvSpPr>
              <a:spLocks/>
            </p:cNvSpPr>
            <p:nvPr/>
          </p:nvSpPr>
          <p:spPr bwMode="auto">
            <a:xfrm rot="20940000">
              <a:off x="7327002" y="2505600"/>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 name="Freeform 129">
              <a:extLst>
                <a:ext uri="{FF2B5EF4-FFF2-40B4-BE49-F238E27FC236}">
                  <a16:creationId xmlns:a16="http://schemas.microsoft.com/office/drawing/2014/main" id="{C501C134-28F4-2BCA-FC69-EBE432E02ABF}"/>
                </a:ext>
              </a:extLst>
            </p:cNvPr>
            <p:cNvSpPr>
              <a:spLocks/>
            </p:cNvSpPr>
            <p:nvPr/>
          </p:nvSpPr>
          <p:spPr bwMode="auto">
            <a:xfrm rot="20940000">
              <a:off x="7385953" y="2515204"/>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 name="Freeform 130">
              <a:extLst>
                <a:ext uri="{FF2B5EF4-FFF2-40B4-BE49-F238E27FC236}">
                  <a16:creationId xmlns:a16="http://schemas.microsoft.com/office/drawing/2014/main" id="{D0E410E3-F702-A19F-F682-86E30284EE09}"/>
                </a:ext>
              </a:extLst>
            </p:cNvPr>
            <p:cNvSpPr>
              <a:spLocks/>
            </p:cNvSpPr>
            <p:nvPr/>
          </p:nvSpPr>
          <p:spPr bwMode="auto">
            <a:xfrm rot="20940000">
              <a:off x="7445995" y="2525623"/>
              <a:ext cx="68584"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 name="Freeform 131">
              <a:extLst>
                <a:ext uri="{FF2B5EF4-FFF2-40B4-BE49-F238E27FC236}">
                  <a16:creationId xmlns:a16="http://schemas.microsoft.com/office/drawing/2014/main" id="{C23BD446-39D9-B190-6E76-EC5B45CCED8E}"/>
                </a:ext>
              </a:extLst>
            </p:cNvPr>
            <p:cNvSpPr>
              <a:spLocks/>
            </p:cNvSpPr>
            <p:nvPr/>
          </p:nvSpPr>
          <p:spPr bwMode="auto">
            <a:xfrm rot="20940000">
              <a:off x="7027752" y="2454398"/>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 name="Freeform 132">
              <a:extLst>
                <a:ext uri="{FF2B5EF4-FFF2-40B4-BE49-F238E27FC236}">
                  <a16:creationId xmlns:a16="http://schemas.microsoft.com/office/drawing/2014/main" id="{1EF05B78-D890-F664-CDEC-14B961F1AC2C}"/>
                </a:ext>
              </a:extLst>
            </p:cNvPr>
            <p:cNvSpPr>
              <a:spLocks/>
            </p:cNvSpPr>
            <p:nvPr/>
          </p:nvSpPr>
          <p:spPr bwMode="auto">
            <a:xfrm rot="20940000">
              <a:off x="7087844" y="246485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 name="Freeform 133">
              <a:extLst>
                <a:ext uri="{FF2B5EF4-FFF2-40B4-BE49-F238E27FC236}">
                  <a16:creationId xmlns:a16="http://schemas.microsoft.com/office/drawing/2014/main" id="{D9BC254E-76DF-2DD5-7D28-854657F0EFDF}"/>
                </a:ext>
              </a:extLst>
            </p:cNvPr>
            <p:cNvSpPr>
              <a:spLocks/>
            </p:cNvSpPr>
            <p:nvPr/>
          </p:nvSpPr>
          <p:spPr bwMode="auto">
            <a:xfrm rot="20940000">
              <a:off x="7038355" y="2395787"/>
              <a:ext cx="68101"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 name="Freeform 134">
              <a:extLst>
                <a:ext uri="{FF2B5EF4-FFF2-40B4-BE49-F238E27FC236}">
                  <a16:creationId xmlns:a16="http://schemas.microsoft.com/office/drawing/2014/main" id="{6040EC37-49EE-221F-AAF7-432557685F30}"/>
                </a:ext>
              </a:extLst>
            </p:cNvPr>
            <p:cNvSpPr>
              <a:spLocks/>
            </p:cNvSpPr>
            <p:nvPr/>
          </p:nvSpPr>
          <p:spPr bwMode="auto">
            <a:xfrm rot="20940000">
              <a:off x="7098305" y="240476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 name="Freeform 135">
              <a:extLst>
                <a:ext uri="{FF2B5EF4-FFF2-40B4-BE49-F238E27FC236}">
                  <a16:creationId xmlns:a16="http://schemas.microsoft.com/office/drawing/2014/main" id="{48B31149-4587-0968-0B76-2FB0A1466AD3}"/>
                </a:ext>
              </a:extLst>
            </p:cNvPr>
            <p:cNvSpPr>
              <a:spLocks/>
            </p:cNvSpPr>
            <p:nvPr/>
          </p:nvSpPr>
          <p:spPr bwMode="auto">
            <a:xfrm rot="20940000">
              <a:off x="7147798" y="2475332"/>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 name="Freeform 136">
              <a:extLst>
                <a:ext uri="{FF2B5EF4-FFF2-40B4-BE49-F238E27FC236}">
                  <a16:creationId xmlns:a16="http://schemas.microsoft.com/office/drawing/2014/main" id="{15D2FE2D-B67D-0DC3-C624-6FDDA688AD17}"/>
                </a:ext>
              </a:extLst>
            </p:cNvPr>
            <p:cNvSpPr>
              <a:spLocks/>
            </p:cNvSpPr>
            <p:nvPr/>
          </p:nvSpPr>
          <p:spPr bwMode="auto">
            <a:xfrm rot="20940000">
              <a:off x="7206855" y="2485066"/>
              <a:ext cx="68101"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 name="Freeform 137">
              <a:extLst>
                <a:ext uri="{FF2B5EF4-FFF2-40B4-BE49-F238E27FC236}">
                  <a16:creationId xmlns:a16="http://schemas.microsoft.com/office/drawing/2014/main" id="{7BD9E7FB-6BAE-54CF-9D71-C77C2BFBAF03}"/>
                </a:ext>
              </a:extLst>
            </p:cNvPr>
            <p:cNvSpPr>
              <a:spLocks/>
            </p:cNvSpPr>
            <p:nvPr/>
          </p:nvSpPr>
          <p:spPr bwMode="auto">
            <a:xfrm rot="20940000">
              <a:off x="7505143" y="2536314"/>
              <a:ext cx="68101"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 name="Freeform 138">
              <a:extLst>
                <a:ext uri="{FF2B5EF4-FFF2-40B4-BE49-F238E27FC236}">
                  <a16:creationId xmlns:a16="http://schemas.microsoft.com/office/drawing/2014/main" id="{20BD69B9-5633-606F-EFDD-6AE3820D6E11}"/>
                </a:ext>
              </a:extLst>
            </p:cNvPr>
            <p:cNvSpPr>
              <a:spLocks/>
            </p:cNvSpPr>
            <p:nvPr/>
          </p:nvSpPr>
          <p:spPr bwMode="auto">
            <a:xfrm rot="20940000">
              <a:off x="7684242" y="2566453"/>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 name="Freeform 139">
              <a:extLst>
                <a:ext uri="{FF2B5EF4-FFF2-40B4-BE49-F238E27FC236}">
                  <a16:creationId xmlns:a16="http://schemas.microsoft.com/office/drawing/2014/main" id="{40037FF2-C480-AF96-3AAE-236638B63DB8}"/>
                </a:ext>
              </a:extLst>
            </p:cNvPr>
            <p:cNvSpPr>
              <a:spLocks/>
            </p:cNvSpPr>
            <p:nvPr/>
          </p:nvSpPr>
          <p:spPr bwMode="auto">
            <a:xfrm rot="20940000">
              <a:off x="7744196" y="2576926"/>
              <a:ext cx="68101"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 name="Freeform 140">
              <a:extLst>
                <a:ext uri="{FF2B5EF4-FFF2-40B4-BE49-F238E27FC236}">
                  <a16:creationId xmlns:a16="http://schemas.microsoft.com/office/drawing/2014/main" id="{CB563208-6C87-3047-C6E0-C1FA930825A5}"/>
                </a:ext>
              </a:extLst>
            </p:cNvPr>
            <p:cNvSpPr>
              <a:spLocks/>
            </p:cNvSpPr>
            <p:nvPr/>
          </p:nvSpPr>
          <p:spPr bwMode="auto">
            <a:xfrm rot="20940000">
              <a:off x="7802723" y="2586181"/>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 name="Freeform 141">
              <a:extLst>
                <a:ext uri="{FF2B5EF4-FFF2-40B4-BE49-F238E27FC236}">
                  <a16:creationId xmlns:a16="http://schemas.microsoft.com/office/drawing/2014/main" id="{3085569B-121F-43C3-A19F-17C258916AEA}"/>
                </a:ext>
              </a:extLst>
            </p:cNvPr>
            <p:cNvSpPr>
              <a:spLocks/>
            </p:cNvSpPr>
            <p:nvPr/>
          </p:nvSpPr>
          <p:spPr bwMode="auto">
            <a:xfrm rot="20940000">
              <a:off x="7565005" y="2545347"/>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 name="Freeform 142">
              <a:extLst>
                <a:ext uri="{FF2B5EF4-FFF2-40B4-BE49-F238E27FC236}">
                  <a16:creationId xmlns:a16="http://schemas.microsoft.com/office/drawing/2014/main" id="{3923ACA0-9EC3-F91E-6214-BECE8A308D98}"/>
                </a:ext>
              </a:extLst>
            </p:cNvPr>
            <p:cNvSpPr>
              <a:spLocks/>
            </p:cNvSpPr>
            <p:nvPr/>
          </p:nvSpPr>
          <p:spPr bwMode="auto">
            <a:xfrm rot="20940000">
              <a:off x="7625106" y="2555900"/>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 name="Freeform 143">
              <a:extLst>
                <a:ext uri="{FF2B5EF4-FFF2-40B4-BE49-F238E27FC236}">
                  <a16:creationId xmlns:a16="http://schemas.microsoft.com/office/drawing/2014/main" id="{8AF7B240-6E13-8F5A-02EE-F4EADE26FBFD}"/>
                </a:ext>
              </a:extLst>
            </p:cNvPr>
            <p:cNvSpPr>
              <a:spLocks/>
            </p:cNvSpPr>
            <p:nvPr/>
          </p:nvSpPr>
          <p:spPr bwMode="auto">
            <a:xfrm rot="20940000">
              <a:off x="7256390" y="2555581"/>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 name="Freeform 144">
              <a:extLst>
                <a:ext uri="{FF2B5EF4-FFF2-40B4-BE49-F238E27FC236}">
                  <a16:creationId xmlns:a16="http://schemas.microsoft.com/office/drawing/2014/main" id="{2F3B8EC4-BB66-578A-83D3-CD5A42F97E21}"/>
                </a:ext>
              </a:extLst>
            </p:cNvPr>
            <p:cNvSpPr>
              <a:spLocks/>
            </p:cNvSpPr>
            <p:nvPr/>
          </p:nvSpPr>
          <p:spPr bwMode="auto">
            <a:xfrm rot="20940000">
              <a:off x="7316344" y="256460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 name="Freeform 145">
              <a:extLst>
                <a:ext uri="{FF2B5EF4-FFF2-40B4-BE49-F238E27FC236}">
                  <a16:creationId xmlns:a16="http://schemas.microsoft.com/office/drawing/2014/main" id="{98E2FBAD-E120-6363-8338-FAB15AD34115}"/>
                </a:ext>
              </a:extLst>
            </p:cNvPr>
            <p:cNvSpPr>
              <a:spLocks/>
            </p:cNvSpPr>
            <p:nvPr/>
          </p:nvSpPr>
          <p:spPr bwMode="auto">
            <a:xfrm rot="20940000">
              <a:off x="7375488" y="2575251"/>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 name="Freeform 146">
              <a:extLst>
                <a:ext uri="{FF2B5EF4-FFF2-40B4-BE49-F238E27FC236}">
                  <a16:creationId xmlns:a16="http://schemas.microsoft.com/office/drawing/2014/main" id="{761D80A4-57AE-975A-EDF6-D2670A0DBC2F}"/>
                </a:ext>
              </a:extLst>
            </p:cNvPr>
            <p:cNvSpPr>
              <a:spLocks/>
            </p:cNvSpPr>
            <p:nvPr/>
          </p:nvSpPr>
          <p:spPr bwMode="auto">
            <a:xfrm rot="20940000">
              <a:off x="7435580" y="258571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 name="Freeform 147">
              <a:extLst>
                <a:ext uri="{FF2B5EF4-FFF2-40B4-BE49-F238E27FC236}">
                  <a16:creationId xmlns:a16="http://schemas.microsoft.com/office/drawing/2014/main" id="{0AC3718F-1D23-1557-0C48-2AB62F85197E}"/>
                </a:ext>
              </a:extLst>
            </p:cNvPr>
            <p:cNvSpPr>
              <a:spLocks/>
            </p:cNvSpPr>
            <p:nvPr/>
          </p:nvSpPr>
          <p:spPr bwMode="auto">
            <a:xfrm rot="20940000">
              <a:off x="7077199" y="2524002"/>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 name="Freeform 148">
              <a:extLst>
                <a:ext uri="{FF2B5EF4-FFF2-40B4-BE49-F238E27FC236}">
                  <a16:creationId xmlns:a16="http://schemas.microsoft.com/office/drawing/2014/main" id="{B60DE024-7F50-40B5-EC38-20DD0DF708AC}"/>
                </a:ext>
              </a:extLst>
            </p:cNvPr>
            <p:cNvSpPr>
              <a:spLocks/>
            </p:cNvSpPr>
            <p:nvPr/>
          </p:nvSpPr>
          <p:spPr bwMode="auto">
            <a:xfrm rot="20940000">
              <a:off x="7137292" y="2534463"/>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 name="Freeform 149">
              <a:extLst>
                <a:ext uri="{FF2B5EF4-FFF2-40B4-BE49-F238E27FC236}">
                  <a16:creationId xmlns:a16="http://schemas.microsoft.com/office/drawing/2014/main" id="{8FBD6370-1778-3F17-96E8-68F75911B0AB}"/>
                </a:ext>
              </a:extLst>
            </p:cNvPr>
            <p:cNvSpPr>
              <a:spLocks/>
            </p:cNvSpPr>
            <p:nvPr/>
          </p:nvSpPr>
          <p:spPr bwMode="auto">
            <a:xfrm rot="20940000">
              <a:off x="7197338" y="2544928"/>
              <a:ext cx="68584" cy="68101"/>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 name="Freeform 150">
              <a:extLst>
                <a:ext uri="{FF2B5EF4-FFF2-40B4-BE49-F238E27FC236}">
                  <a16:creationId xmlns:a16="http://schemas.microsoft.com/office/drawing/2014/main" id="{8936D2BE-FFF7-A710-00E5-74341EB91E8E}"/>
                </a:ext>
              </a:extLst>
            </p:cNvPr>
            <p:cNvSpPr>
              <a:spLocks/>
            </p:cNvSpPr>
            <p:nvPr/>
          </p:nvSpPr>
          <p:spPr bwMode="auto">
            <a:xfrm rot="20940000">
              <a:off x="7495396" y="2594749"/>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 name="Freeform 151">
              <a:extLst>
                <a:ext uri="{FF2B5EF4-FFF2-40B4-BE49-F238E27FC236}">
                  <a16:creationId xmlns:a16="http://schemas.microsoft.com/office/drawing/2014/main" id="{E3CE50B1-0AB0-FCB0-CAC6-90A0B10F454D}"/>
                </a:ext>
              </a:extLst>
            </p:cNvPr>
            <p:cNvSpPr>
              <a:spLocks/>
            </p:cNvSpPr>
            <p:nvPr/>
          </p:nvSpPr>
          <p:spPr bwMode="auto">
            <a:xfrm rot="20940000">
              <a:off x="7674508" y="2625509"/>
              <a:ext cx="67135"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 name="Freeform 152">
              <a:extLst>
                <a:ext uri="{FF2B5EF4-FFF2-40B4-BE49-F238E27FC236}">
                  <a16:creationId xmlns:a16="http://schemas.microsoft.com/office/drawing/2014/main" id="{DD0638C3-61EE-2692-19D7-3FC581C32C3A}"/>
                </a:ext>
              </a:extLst>
            </p:cNvPr>
            <p:cNvSpPr>
              <a:spLocks/>
            </p:cNvSpPr>
            <p:nvPr/>
          </p:nvSpPr>
          <p:spPr bwMode="auto">
            <a:xfrm rot="20940000">
              <a:off x="7733643" y="2636061"/>
              <a:ext cx="68101"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 name="Freeform 153">
              <a:extLst>
                <a:ext uri="{FF2B5EF4-FFF2-40B4-BE49-F238E27FC236}">
                  <a16:creationId xmlns:a16="http://schemas.microsoft.com/office/drawing/2014/main" id="{73CA6979-F2F9-472B-15F1-371FE9CCDC86}"/>
                </a:ext>
              </a:extLst>
            </p:cNvPr>
            <p:cNvSpPr>
              <a:spLocks/>
            </p:cNvSpPr>
            <p:nvPr/>
          </p:nvSpPr>
          <p:spPr bwMode="auto">
            <a:xfrm rot="20940000">
              <a:off x="7554540" y="260539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 name="Freeform 154">
              <a:extLst>
                <a:ext uri="{FF2B5EF4-FFF2-40B4-BE49-F238E27FC236}">
                  <a16:creationId xmlns:a16="http://schemas.microsoft.com/office/drawing/2014/main" id="{FDAB41C5-06E0-D7B5-58EA-03C9C471C871}"/>
                </a:ext>
              </a:extLst>
            </p:cNvPr>
            <p:cNvSpPr>
              <a:spLocks/>
            </p:cNvSpPr>
            <p:nvPr/>
          </p:nvSpPr>
          <p:spPr bwMode="auto">
            <a:xfrm rot="20940000">
              <a:off x="7614633" y="2615854"/>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 name="Freeform 155">
              <a:extLst>
                <a:ext uri="{FF2B5EF4-FFF2-40B4-BE49-F238E27FC236}">
                  <a16:creationId xmlns:a16="http://schemas.microsoft.com/office/drawing/2014/main" id="{D78B6604-7882-AEA9-9C8F-5D4667FBDE40}"/>
                </a:ext>
              </a:extLst>
            </p:cNvPr>
            <p:cNvSpPr>
              <a:spLocks/>
            </p:cNvSpPr>
            <p:nvPr/>
          </p:nvSpPr>
          <p:spPr bwMode="auto">
            <a:xfrm rot="20940000">
              <a:off x="7246749" y="2614146"/>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 name="Freeform 156">
              <a:extLst>
                <a:ext uri="{FF2B5EF4-FFF2-40B4-BE49-F238E27FC236}">
                  <a16:creationId xmlns:a16="http://schemas.microsoft.com/office/drawing/2014/main" id="{6F5AA265-E1AD-C06E-A084-FFD56CF10408}"/>
                </a:ext>
              </a:extLst>
            </p:cNvPr>
            <p:cNvSpPr>
              <a:spLocks/>
            </p:cNvSpPr>
            <p:nvPr/>
          </p:nvSpPr>
          <p:spPr bwMode="auto">
            <a:xfrm rot="20940000">
              <a:off x="7305884" y="262469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 name="Freeform 157">
              <a:extLst>
                <a:ext uri="{FF2B5EF4-FFF2-40B4-BE49-F238E27FC236}">
                  <a16:creationId xmlns:a16="http://schemas.microsoft.com/office/drawing/2014/main" id="{57075AD3-B61D-5E85-7035-00BCDBC7EE9E}"/>
                </a:ext>
              </a:extLst>
            </p:cNvPr>
            <p:cNvSpPr>
              <a:spLocks/>
            </p:cNvSpPr>
            <p:nvPr/>
          </p:nvSpPr>
          <p:spPr bwMode="auto">
            <a:xfrm rot="20940000">
              <a:off x="7365838" y="2635172"/>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 name="Freeform 158">
              <a:extLst>
                <a:ext uri="{FF2B5EF4-FFF2-40B4-BE49-F238E27FC236}">
                  <a16:creationId xmlns:a16="http://schemas.microsoft.com/office/drawing/2014/main" id="{597DEBAA-3ADA-C154-F659-934F4D1E75B0}"/>
                </a:ext>
              </a:extLst>
            </p:cNvPr>
            <p:cNvSpPr>
              <a:spLocks/>
            </p:cNvSpPr>
            <p:nvPr/>
          </p:nvSpPr>
          <p:spPr bwMode="auto">
            <a:xfrm rot="20940000">
              <a:off x="7424890" y="2644859"/>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 name="Freeform 159">
              <a:extLst>
                <a:ext uri="{FF2B5EF4-FFF2-40B4-BE49-F238E27FC236}">
                  <a16:creationId xmlns:a16="http://schemas.microsoft.com/office/drawing/2014/main" id="{8EFC5C78-A5F5-480A-C10C-4E4F633EEEBE}"/>
                </a:ext>
              </a:extLst>
            </p:cNvPr>
            <p:cNvSpPr>
              <a:spLocks/>
            </p:cNvSpPr>
            <p:nvPr/>
          </p:nvSpPr>
          <p:spPr bwMode="auto">
            <a:xfrm rot="20940000">
              <a:off x="7068166" y="2583864"/>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 name="Freeform 160">
              <a:extLst>
                <a:ext uri="{FF2B5EF4-FFF2-40B4-BE49-F238E27FC236}">
                  <a16:creationId xmlns:a16="http://schemas.microsoft.com/office/drawing/2014/main" id="{5BFE8B7E-61C4-8774-A649-7EDF86E31B32}"/>
                </a:ext>
              </a:extLst>
            </p:cNvPr>
            <p:cNvSpPr>
              <a:spLocks/>
            </p:cNvSpPr>
            <p:nvPr/>
          </p:nvSpPr>
          <p:spPr bwMode="auto">
            <a:xfrm rot="20940000">
              <a:off x="7007595" y="2573450"/>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 name="Freeform 161">
              <a:extLst>
                <a:ext uri="{FF2B5EF4-FFF2-40B4-BE49-F238E27FC236}">
                  <a16:creationId xmlns:a16="http://schemas.microsoft.com/office/drawing/2014/main" id="{57DBA79A-9C49-710D-EE47-5DB3DF8FE23A}"/>
                </a:ext>
              </a:extLst>
            </p:cNvPr>
            <p:cNvSpPr>
              <a:spLocks/>
            </p:cNvSpPr>
            <p:nvPr/>
          </p:nvSpPr>
          <p:spPr bwMode="auto">
            <a:xfrm rot="20940000">
              <a:off x="7126831" y="2594555"/>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 name="Freeform 162">
              <a:extLst>
                <a:ext uri="{FF2B5EF4-FFF2-40B4-BE49-F238E27FC236}">
                  <a16:creationId xmlns:a16="http://schemas.microsoft.com/office/drawing/2014/main" id="{A560129C-D313-799D-C462-6D7032B83428}"/>
                </a:ext>
              </a:extLst>
            </p:cNvPr>
            <p:cNvSpPr>
              <a:spLocks/>
            </p:cNvSpPr>
            <p:nvPr/>
          </p:nvSpPr>
          <p:spPr bwMode="auto">
            <a:xfrm rot="20940000">
              <a:off x="7186647" y="2603593"/>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 name="Freeform 163">
              <a:extLst>
                <a:ext uri="{FF2B5EF4-FFF2-40B4-BE49-F238E27FC236}">
                  <a16:creationId xmlns:a16="http://schemas.microsoft.com/office/drawing/2014/main" id="{F57AB89D-A569-A81A-4E7F-F2C35C7B51CC}"/>
                </a:ext>
              </a:extLst>
            </p:cNvPr>
            <p:cNvSpPr>
              <a:spLocks/>
            </p:cNvSpPr>
            <p:nvPr/>
          </p:nvSpPr>
          <p:spPr bwMode="auto">
            <a:xfrm rot="20940000">
              <a:off x="7236758" y="2674100"/>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 name="Freeform 164">
              <a:extLst>
                <a:ext uri="{FF2B5EF4-FFF2-40B4-BE49-F238E27FC236}">
                  <a16:creationId xmlns:a16="http://schemas.microsoft.com/office/drawing/2014/main" id="{E044D4F5-B38D-423F-E6B3-EC7F5F841BBA}"/>
                </a:ext>
              </a:extLst>
            </p:cNvPr>
            <p:cNvSpPr>
              <a:spLocks/>
            </p:cNvSpPr>
            <p:nvPr/>
          </p:nvSpPr>
          <p:spPr bwMode="auto">
            <a:xfrm rot="20940000">
              <a:off x="7057706" y="2643956"/>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 name="Freeform 165">
              <a:extLst>
                <a:ext uri="{FF2B5EF4-FFF2-40B4-BE49-F238E27FC236}">
                  <a16:creationId xmlns:a16="http://schemas.microsoft.com/office/drawing/2014/main" id="{8F11979C-3697-4E78-A58C-5169EC035548}"/>
                </a:ext>
              </a:extLst>
            </p:cNvPr>
            <p:cNvSpPr>
              <a:spLocks/>
            </p:cNvSpPr>
            <p:nvPr/>
          </p:nvSpPr>
          <p:spPr bwMode="auto">
            <a:xfrm rot="20940000">
              <a:off x="6997613" y="2633496"/>
              <a:ext cx="68101"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 name="Freeform 166">
              <a:extLst>
                <a:ext uri="{FF2B5EF4-FFF2-40B4-BE49-F238E27FC236}">
                  <a16:creationId xmlns:a16="http://schemas.microsoft.com/office/drawing/2014/main" id="{1CC48F36-21A4-02E4-5BD2-A56D27F6F5D4}"/>
                </a:ext>
              </a:extLst>
            </p:cNvPr>
            <p:cNvSpPr>
              <a:spLocks/>
            </p:cNvSpPr>
            <p:nvPr/>
          </p:nvSpPr>
          <p:spPr bwMode="auto">
            <a:xfrm rot="20940000">
              <a:off x="6938465" y="2622805"/>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 name="Freeform 167">
              <a:extLst>
                <a:ext uri="{FF2B5EF4-FFF2-40B4-BE49-F238E27FC236}">
                  <a16:creationId xmlns:a16="http://schemas.microsoft.com/office/drawing/2014/main" id="{4D68BFF9-6FD9-41E3-E23F-50B40F364B87}"/>
                </a:ext>
              </a:extLst>
            </p:cNvPr>
            <p:cNvSpPr>
              <a:spLocks/>
            </p:cNvSpPr>
            <p:nvPr/>
          </p:nvSpPr>
          <p:spPr bwMode="auto">
            <a:xfrm rot="20940000">
              <a:off x="6988004" y="2693367"/>
              <a:ext cx="68584" cy="67618"/>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 name="Freeform 168">
              <a:extLst>
                <a:ext uri="{FF2B5EF4-FFF2-40B4-BE49-F238E27FC236}">
                  <a16:creationId xmlns:a16="http://schemas.microsoft.com/office/drawing/2014/main" id="{89BE484F-48F7-69C7-062C-4A3DCF8A850A}"/>
                </a:ext>
              </a:extLst>
            </p:cNvPr>
            <p:cNvSpPr>
              <a:spLocks/>
            </p:cNvSpPr>
            <p:nvPr/>
          </p:nvSpPr>
          <p:spPr bwMode="auto">
            <a:xfrm rot="20940000">
              <a:off x="6928004" y="268289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 name="Freeform 169">
              <a:extLst>
                <a:ext uri="{FF2B5EF4-FFF2-40B4-BE49-F238E27FC236}">
                  <a16:creationId xmlns:a16="http://schemas.microsoft.com/office/drawing/2014/main" id="{BFCF3835-2737-241E-EE8B-B994E5C33C7A}"/>
                </a:ext>
              </a:extLst>
            </p:cNvPr>
            <p:cNvSpPr>
              <a:spLocks/>
            </p:cNvSpPr>
            <p:nvPr/>
          </p:nvSpPr>
          <p:spPr bwMode="auto">
            <a:xfrm rot="20940000">
              <a:off x="6977452" y="275250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2" name="Freeform 170">
              <a:extLst>
                <a:ext uri="{FF2B5EF4-FFF2-40B4-BE49-F238E27FC236}">
                  <a16:creationId xmlns:a16="http://schemas.microsoft.com/office/drawing/2014/main" id="{10579238-B37D-749D-DFC3-630D6DF9AE77}"/>
                </a:ext>
              </a:extLst>
            </p:cNvPr>
            <p:cNvSpPr>
              <a:spLocks/>
            </p:cNvSpPr>
            <p:nvPr/>
          </p:nvSpPr>
          <p:spPr bwMode="auto">
            <a:xfrm rot="20940000">
              <a:off x="6917360" y="2742042"/>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3" name="Freeform 171">
              <a:extLst>
                <a:ext uri="{FF2B5EF4-FFF2-40B4-BE49-F238E27FC236}">
                  <a16:creationId xmlns:a16="http://schemas.microsoft.com/office/drawing/2014/main" id="{F610F388-C80F-4508-C237-850ECED60ECB}"/>
                </a:ext>
              </a:extLst>
            </p:cNvPr>
            <p:cNvSpPr>
              <a:spLocks/>
            </p:cNvSpPr>
            <p:nvPr/>
          </p:nvSpPr>
          <p:spPr bwMode="auto">
            <a:xfrm rot="20940000">
              <a:off x="6798400" y="272235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4" name="Freeform 172">
              <a:extLst>
                <a:ext uri="{FF2B5EF4-FFF2-40B4-BE49-F238E27FC236}">
                  <a16:creationId xmlns:a16="http://schemas.microsoft.com/office/drawing/2014/main" id="{693EBE78-88FF-418D-DA07-2195F6F7CCAB}"/>
                </a:ext>
              </a:extLst>
            </p:cNvPr>
            <p:cNvSpPr>
              <a:spLocks/>
            </p:cNvSpPr>
            <p:nvPr/>
          </p:nvSpPr>
          <p:spPr bwMode="auto">
            <a:xfrm rot="20940000">
              <a:off x="7026946" y="2823068"/>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5" name="Freeform 173">
              <a:extLst>
                <a:ext uri="{FF2B5EF4-FFF2-40B4-BE49-F238E27FC236}">
                  <a16:creationId xmlns:a16="http://schemas.microsoft.com/office/drawing/2014/main" id="{B43F9F26-C7C9-BF59-6CD9-7760D2DB4246}"/>
                </a:ext>
              </a:extLst>
            </p:cNvPr>
            <p:cNvSpPr>
              <a:spLocks/>
            </p:cNvSpPr>
            <p:nvPr/>
          </p:nvSpPr>
          <p:spPr bwMode="auto">
            <a:xfrm rot="20940000">
              <a:off x="7037553" y="2763055"/>
              <a:ext cx="67618"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6" name="Freeform 174">
              <a:extLst>
                <a:ext uri="{FF2B5EF4-FFF2-40B4-BE49-F238E27FC236}">
                  <a16:creationId xmlns:a16="http://schemas.microsoft.com/office/drawing/2014/main" id="{B79529B0-3600-3E50-3D1F-6CF37DCFF8D8}"/>
                </a:ext>
              </a:extLst>
            </p:cNvPr>
            <p:cNvSpPr>
              <a:spLocks/>
            </p:cNvSpPr>
            <p:nvPr/>
          </p:nvSpPr>
          <p:spPr bwMode="auto">
            <a:xfrm rot="20940000">
              <a:off x="6966991" y="2812594"/>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7" name="Freeform 175">
              <a:extLst>
                <a:ext uri="{FF2B5EF4-FFF2-40B4-BE49-F238E27FC236}">
                  <a16:creationId xmlns:a16="http://schemas.microsoft.com/office/drawing/2014/main" id="{865CBD6F-04BE-E30E-405F-226B5123E1C2}"/>
                </a:ext>
              </a:extLst>
            </p:cNvPr>
            <p:cNvSpPr>
              <a:spLocks/>
            </p:cNvSpPr>
            <p:nvPr/>
          </p:nvSpPr>
          <p:spPr bwMode="auto">
            <a:xfrm rot="20940000">
              <a:off x="7016439" y="288219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8" name="Freeform 176">
              <a:extLst>
                <a:ext uri="{FF2B5EF4-FFF2-40B4-BE49-F238E27FC236}">
                  <a16:creationId xmlns:a16="http://schemas.microsoft.com/office/drawing/2014/main" id="{A776C6BF-4C36-20D7-8E80-BF888FBC00C4}"/>
                </a:ext>
              </a:extLst>
            </p:cNvPr>
            <p:cNvSpPr>
              <a:spLocks/>
            </p:cNvSpPr>
            <p:nvPr/>
          </p:nvSpPr>
          <p:spPr bwMode="auto">
            <a:xfrm rot="20940000">
              <a:off x="6957782" y="2871600"/>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9" name="Freeform 177">
              <a:extLst>
                <a:ext uri="{FF2B5EF4-FFF2-40B4-BE49-F238E27FC236}">
                  <a16:creationId xmlns:a16="http://schemas.microsoft.com/office/drawing/2014/main" id="{490D177F-BFE1-7DF9-2958-3EA86DB8FFF4}"/>
                </a:ext>
              </a:extLst>
            </p:cNvPr>
            <p:cNvSpPr>
              <a:spLocks/>
            </p:cNvSpPr>
            <p:nvPr/>
          </p:nvSpPr>
          <p:spPr bwMode="auto">
            <a:xfrm rot="20940000">
              <a:off x="7146090" y="2843216"/>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0" name="Freeform 178">
              <a:extLst>
                <a:ext uri="{FF2B5EF4-FFF2-40B4-BE49-F238E27FC236}">
                  <a16:creationId xmlns:a16="http://schemas.microsoft.com/office/drawing/2014/main" id="{9F2911B0-F2C6-A52F-EB53-587260E893B9}"/>
                </a:ext>
              </a:extLst>
            </p:cNvPr>
            <p:cNvSpPr>
              <a:spLocks/>
            </p:cNvSpPr>
            <p:nvPr/>
          </p:nvSpPr>
          <p:spPr bwMode="auto">
            <a:xfrm rot="20940000">
              <a:off x="7085997" y="2832756"/>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1" name="Freeform 179">
              <a:extLst>
                <a:ext uri="{FF2B5EF4-FFF2-40B4-BE49-F238E27FC236}">
                  <a16:creationId xmlns:a16="http://schemas.microsoft.com/office/drawing/2014/main" id="{F783BD46-C29C-C376-A743-C5C43220ABCD}"/>
                </a:ext>
              </a:extLst>
            </p:cNvPr>
            <p:cNvSpPr>
              <a:spLocks/>
            </p:cNvSpPr>
            <p:nvPr/>
          </p:nvSpPr>
          <p:spPr bwMode="auto">
            <a:xfrm rot="20940000">
              <a:off x="7135537" y="2903317"/>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2" name="Freeform 180">
              <a:extLst>
                <a:ext uri="{FF2B5EF4-FFF2-40B4-BE49-F238E27FC236}">
                  <a16:creationId xmlns:a16="http://schemas.microsoft.com/office/drawing/2014/main" id="{5C80FC35-FBE5-6236-2D41-7DF507982083}"/>
                </a:ext>
              </a:extLst>
            </p:cNvPr>
            <p:cNvSpPr>
              <a:spLocks/>
            </p:cNvSpPr>
            <p:nvPr/>
          </p:nvSpPr>
          <p:spPr bwMode="auto">
            <a:xfrm rot="20940000">
              <a:off x="7195491" y="2912342"/>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3" name="Freeform 181">
              <a:extLst>
                <a:ext uri="{FF2B5EF4-FFF2-40B4-BE49-F238E27FC236}">
                  <a16:creationId xmlns:a16="http://schemas.microsoft.com/office/drawing/2014/main" id="{6C1444E9-917F-89B1-C1E9-47F36A7454B0}"/>
                </a:ext>
              </a:extLst>
            </p:cNvPr>
            <p:cNvSpPr>
              <a:spLocks/>
            </p:cNvSpPr>
            <p:nvPr/>
          </p:nvSpPr>
          <p:spPr bwMode="auto">
            <a:xfrm rot="20940000">
              <a:off x="7076964" y="2892618"/>
              <a:ext cx="68101" cy="68101"/>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4" name="Freeform 182">
              <a:extLst>
                <a:ext uri="{FF2B5EF4-FFF2-40B4-BE49-F238E27FC236}">
                  <a16:creationId xmlns:a16="http://schemas.microsoft.com/office/drawing/2014/main" id="{B2B9091E-80BA-267D-B5D7-FC3ADDE850AE}"/>
                </a:ext>
              </a:extLst>
            </p:cNvPr>
            <p:cNvSpPr>
              <a:spLocks/>
            </p:cNvSpPr>
            <p:nvPr/>
          </p:nvSpPr>
          <p:spPr bwMode="auto">
            <a:xfrm rot="20940000">
              <a:off x="7175822" y="3031440"/>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5" name="Freeform 183">
              <a:extLst>
                <a:ext uri="{FF2B5EF4-FFF2-40B4-BE49-F238E27FC236}">
                  <a16:creationId xmlns:a16="http://schemas.microsoft.com/office/drawing/2014/main" id="{B16DF4EC-970A-757A-4226-58D347263D8A}"/>
                </a:ext>
              </a:extLst>
            </p:cNvPr>
            <p:cNvSpPr>
              <a:spLocks/>
            </p:cNvSpPr>
            <p:nvPr/>
          </p:nvSpPr>
          <p:spPr bwMode="auto">
            <a:xfrm rot="20940000">
              <a:off x="7234957" y="3041993"/>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6" name="Freeform 184">
              <a:extLst>
                <a:ext uri="{FF2B5EF4-FFF2-40B4-BE49-F238E27FC236}">
                  <a16:creationId xmlns:a16="http://schemas.microsoft.com/office/drawing/2014/main" id="{2F664B44-9185-E2BF-A539-774434A76506}"/>
                </a:ext>
              </a:extLst>
            </p:cNvPr>
            <p:cNvSpPr>
              <a:spLocks/>
            </p:cNvSpPr>
            <p:nvPr/>
          </p:nvSpPr>
          <p:spPr bwMode="auto">
            <a:xfrm rot="20940000">
              <a:off x="7224492" y="3102039"/>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7" name="Freeform 185">
              <a:extLst>
                <a:ext uri="{FF2B5EF4-FFF2-40B4-BE49-F238E27FC236}">
                  <a16:creationId xmlns:a16="http://schemas.microsoft.com/office/drawing/2014/main" id="{A718AB57-1B30-BF11-F745-0C69ECB8E246}"/>
                </a:ext>
              </a:extLst>
            </p:cNvPr>
            <p:cNvSpPr>
              <a:spLocks/>
            </p:cNvSpPr>
            <p:nvPr/>
          </p:nvSpPr>
          <p:spPr bwMode="auto">
            <a:xfrm rot="20940000">
              <a:off x="7214750" y="3161003"/>
              <a:ext cx="68584" cy="68101"/>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8" name="Freeform 186">
              <a:extLst>
                <a:ext uri="{FF2B5EF4-FFF2-40B4-BE49-F238E27FC236}">
                  <a16:creationId xmlns:a16="http://schemas.microsoft.com/office/drawing/2014/main" id="{7DE10483-1AC3-9591-F555-B1ADBBA25389}"/>
                </a:ext>
              </a:extLst>
            </p:cNvPr>
            <p:cNvSpPr>
              <a:spLocks/>
            </p:cNvSpPr>
            <p:nvPr/>
          </p:nvSpPr>
          <p:spPr bwMode="auto">
            <a:xfrm rot="20940000">
              <a:off x="7204335" y="322109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89" name="Freeform 187">
              <a:extLst>
                <a:ext uri="{FF2B5EF4-FFF2-40B4-BE49-F238E27FC236}">
                  <a16:creationId xmlns:a16="http://schemas.microsoft.com/office/drawing/2014/main" id="{4E770069-9711-7E84-C757-04A002469167}"/>
                </a:ext>
              </a:extLst>
            </p:cNvPr>
            <p:cNvSpPr>
              <a:spLocks/>
            </p:cNvSpPr>
            <p:nvPr/>
          </p:nvSpPr>
          <p:spPr bwMode="auto">
            <a:xfrm rot="20940000">
              <a:off x="7154888" y="3151487"/>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0" name="Freeform 188">
              <a:extLst>
                <a:ext uri="{FF2B5EF4-FFF2-40B4-BE49-F238E27FC236}">
                  <a16:creationId xmlns:a16="http://schemas.microsoft.com/office/drawing/2014/main" id="{B45D3CEB-1DF0-709C-044B-EB6F690D403B}"/>
                </a:ext>
              </a:extLst>
            </p:cNvPr>
            <p:cNvSpPr>
              <a:spLocks/>
            </p:cNvSpPr>
            <p:nvPr/>
          </p:nvSpPr>
          <p:spPr bwMode="auto">
            <a:xfrm rot="20940000">
              <a:off x="7144243" y="3210631"/>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1" name="Freeform 189">
              <a:extLst>
                <a:ext uri="{FF2B5EF4-FFF2-40B4-BE49-F238E27FC236}">
                  <a16:creationId xmlns:a16="http://schemas.microsoft.com/office/drawing/2014/main" id="{CB32AA53-EFF9-D7A7-A7F7-83AF31ED7736}"/>
                </a:ext>
              </a:extLst>
            </p:cNvPr>
            <p:cNvSpPr>
              <a:spLocks/>
            </p:cNvSpPr>
            <p:nvPr/>
          </p:nvSpPr>
          <p:spPr bwMode="auto">
            <a:xfrm rot="20940000">
              <a:off x="7115900" y="3021790"/>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2" name="Freeform 190">
              <a:extLst>
                <a:ext uri="{FF2B5EF4-FFF2-40B4-BE49-F238E27FC236}">
                  <a16:creationId xmlns:a16="http://schemas.microsoft.com/office/drawing/2014/main" id="{89E3766D-6867-861B-77E7-06101C077CCE}"/>
                </a:ext>
              </a:extLst>
            </p:cNvPr>
            <p:cNvSpPr>
              <a:spLocks/>
            </p:cNvSpPr>
            <p:nvPr/>
          </p:nvSpPr>
          <p:spPr bwMode="auto">
            <a:xfrm rot="20940000">
              <a:off x="7085670" y="3200897"/>
              <a:ext cx="68101"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3" name="Freeform 191">
              <a:extLst>
                <a:ext uri="{FF2B5EF4-FFF2-40B4-BE49-F238E27FC236}">
                  <a16:creationId xmlns:a16="http://schemas.microsoft.com/office/drawing/2014/main" id="{B9EFD802-8AFA-FDD4-95A5-A5B853C4CB61}"/>
                </a:ext>
              </a:extLst>
            </p:cNvPr>
            <p:cNvSpPr>
              <a:spLocks/>
            </p:cNvSpPr>
            <p:nvPr/>
          </p:nvSpPr>
          <p:spPr bwMode="auto">
            <a:xfrm rot="20940000">
              <a:off x="7035651" y="3130382"/>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4" name="Freeform 192">
              <a:extLst>
                <a:ext uri="{FF2B5EF4-FFF2-40B4-BE49-F238E27FC236}">
                  <a16:creationId xmlns:a16="http://schemas.microsoft.com/office/drawing/2014/main" id="{198899B6-CE96-3ACB-070C-9D504D9621F0}"/>
                </a:ext>
              </a:extLst>
            </p:cNvPr>
            <p:cNvSpPr>
              <a:spLocks/>
            </p:cNvSpPr>
            <p:nvPr/>
          </p:nvSpPr>
          <p:spPr bwMode="auto">
            <a:xfrm rot="20940000">
              <a:off x="6975697" y="3121357"/>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5" name="Freeform 193">
              <a:extLst>
                <a:ext uri="{FF2B5EF4-FFF2-40B4-BE49-F238E27FC236}">
                  <a16:creationId xmlns:a16="http://schemas.microsoft.com/office/drawing/2014/main" id="{B4F92B3C-BF15-876D-A609-0CCEEC3F8D96}"/>
                </a:ext>
              </a:extLst>
            </p:cNvPr>
            <p:cNvSpPr>
              <a:spLocks/>
            </p:cNvSpPr>
            <p:nvPr/>
          </p:nvSpPr>
          <p:spPr bwMode="auto">
            <a:xfrm rot="20940000">
              <a:off x="7025716" y="3190906"/>
              <a:ext cx="68101"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6" name="Freeform 194">
              <a:extLst>
                <a:ext uri="{FF2B5EF4-FFF2-40B4-BE49-F238E27FC236}">
                  <a16:creationId xmlns:a16="http://schemas.microsoft.com/office/drawing/2014/main" id="{BA383F7A-F62B-8193-6D9D-17F7984F83A2}"/>
                </a:ext>
              </a:extLst>
            </p:cNvPr>
            <p:cNvSpPr>
              <a:spLocks/>
            </p:cNvSpPr>
            <p:nvPr/>
          </p:nvSpPr>
          <p:spPr bwMode="auto">
            <a:xfrm rot="20940000">
              <a:off x="6966567" y="3180216"/>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7" name="Freeform 195">
              <a:extLst>
                <a:ext uri="{FF2B5EF4-FFF2-40B4-BE49-F238E27FC236}">
                  <a16:creationId xmlns:a16="http://schemas.microsoft.com/office/drawing/2014/main" id="{66CCD5C0-5843-1D61-3394-FF97F6217A3A}"/>
                </a:ext>
              </a:extLst>
            </p:cNvPr>
            <p:cNvSpPr>
              <a:spLocks/>
            </p:cNvSpPr>
            <p:nvPr/>
          </p:nvSpPr>
          <p:spPr bwMode="auto">
            <a:xfrm rot="20940000">
              <a:off x="7194354" y="3281137"/>
              <a:ext cx="68101"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8" name="Freeform 196">
              <a:extLst>
                <a:ext uri="{FF2B5EF4-FFF2-40B4-BE49-F238E27FC236}">
                  <a16:creationId xmlns:a16="http://schemas.microsoft.com/office/drawing/2014/main" id="{0CF6230B-8457-8D6E-F016-D5E3BC3AFFED}"/>
                </a:ext>
              </a:extLst>
            </p:cNvPr>
            <p:cNvSpPr>
              <a:spLocks/>
            </p:cNvSpPr>
            <p:nvPr/>
          </p:nvSpPr>
          <p:spPr bwMode="auto">
            <a:xfrm rot="20940000">
              <a:off x="7254169" y="3290175"/>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99" name="Freeform 197">
              <a:extLst>
                <a:ext uri="{FF2B5EF4-FFF2-40B4-BE49-F238E27FC236}">
                  <a16:creationId xmlns:a16="http://schemas.microsoft.com/office/drawing/2014/main" id="{C35C2D88-9D5C-4BD0-4ED6-23521DC6B1AC}"/>
                </a:ext>
              </a:extLst>
            </p:cNvPr>
            <p:cNvSpPr>
              <a:spLocks/>
            </p:cNvSpPr>
            <p:nvPr/>
          </p:nvSpPr>
          <p:spPr bwMode="auto">
            <a:xfrm rot="20940000">
              <a:off x="7135205" y="3270447"/>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0" name="Freeform 198">
              <a:extLst>
                <a:ext uri="{FF2B5EF4-FFF2-40B4-BE49-F238E27FC236}">
                  <a16:creationId xmlns:a16="http://schemas.microsoft.com/office/drawing/2014/main" id="{5443FA55-C572-B448-19B7-741F8F6FBB27}"/>
                </a:ext>
              </a:extLst>
            </p:cNvPr>
            <p:cNvSpPr>
              <a:spLocks/>
            </p:cNvSpPr>
            <p:nvPr/>
          </p:nvSpPr>
          <p:spPr bwMode="auto">
            <a:xfrm rot="20940000">
              <a:off x="7075117" y="3260032"/>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1" name="Freeform 199">
              <a:extLst>
                <a:ext uri="{FF2B5EF4-FFF2-40B4-BE49-F238E27FC236}">
                  <a16:creationId xmlns:a16="http://schemas.microsoft.com/office/drawing/2014/main" id="{1E2FFF33-0E5F-2E32-D3A4-FC0DE47A9C46}"/>
                </a:ext>
              </a:extLst>
            </p:cNvPr>
            <p:cNvSpPr>
              <a:spLocks/>
            </p:cNvSpPr>
            <p:nvPr/>
          </p:nvSpPr>
          <p:spPr bwMode="auto">
            <a:xfrm rot="20940000">
              <a:off x="7015982" y="3249480"/>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2" name="Freeform 200">
              <a:extLst>
                <a:ext uri="{FF2B5EF4-FFF2-40B4-BE49-F238E27FC236}">
                  <a16:creationId xmlns:a16="http://schemas.microsoft.com/office/drawing/2014/main" id="{EB345BF5-2836-9E22-17CA-0CFCFB5755CD}"/>
                </a:ext>
              </a:extLst>
            </p:cNvPr>
            <p:cNvSpPr>
              <a:spLocks/>
            </p:cNvSpPr>
            <p:nvPr/>
          </p:nvSpPr>
          <p:spPr bwMode="auto">
            <a:xfrm rot="20940000">
              <a:off x="7184606" y="3340055"/>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3" name="Freeform 201">
              <a:extLst>
                <a:ext uri="{FF2B5EF4-FFF2-40B4-BE49-F238E27FC236}">
                  <a16:creationId xmlns:a16="http://schemas.microsoft.com/office/drawing/2014/main" id="{16830AA6-62FD-F83F-A4C5-C47506EDE016}"/>
                </a:ext>
              </a:extLst>
            </p:cNvPr>
            <p:cNvSpPr>
              <a:spLocks/>
            </p:cNvSpPr>
            <p:nvPr/>
          </p:nvSpPr>
          <p:spPr bwMode="auto">
            <a:xfrm rot="20940000">
              <a:off x="7243751" y="3350700"/>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4" name="Freeform 202">
              <a:extLst>
                <a:ext uri="{FF2B5EF4-FFF2-40B4-BE49-F238E27FC236}">
                  <a16:creationId xmlns:a16="http://schemas.microsoft.com/office/drawing/2014/main" id="{800F8A15-303D-0D0F-F379-F8DFE23E3FE2}"/>
                </a:ext>
              </a:extLst>
            </p:cNvPr>
            <p:cNvSpPr>
              <a:spLocks/>
            </p:cNvSpPr>
            <p:nvPr/>
          </p:nvSpPr>
          <p:spPr bwMode="auto">
            <a:xfrm rot="20940000">
              <a:off x="7303797" y="3360682"/>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5" name="Freeform 203">
              <a:extLst>
                <a:ext uri="{FF2B5EF4-FFF2-40B4-BE49-F238E27FC236}">
                  <a16:creationId xmlns:a16="http://schemas.microsoft.com/office/drawing/2014/main" id="{950B47EF-A695-B53D-FA8C-497636B19228}"/>
                </a:ext>
              </a:extLst>
            </p:cNvPr>
            <p:cNvSpPr>
              <a:spLocks/>
            </p:cNvSpPr>
            <p:nvPr/>
          </p:nvSpPr>
          <p:spPr bwMode="auto">
            <a:xfrm rot="20940000">
              <a:off x="7124652" y="3330548"/>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6" name="Freeform 204">
              <a:extLst>
                <a:ext uri="{FF2B5EF4-FFF2-40B4-BE49-F238E27FC236}">
                  <a16:creationId xmlns:a16="http://schemas.microsoft.com/office/drawing/2014/main" id="{4C56D5C0-9C4B-7289-9F2F-2ED918C25FD4}"/>
                </a:ext>
              </a:extLst>
            </p:cNvPr>
            <p:cNvSpPr>
              <a:spLocks/>
            </p:cNvSpPr>
            <p:nvPr/>
          </p:nvSpPr>
          <p:spPr bwMode="auto">
            <a:xfrm rot="20940000">
              <a:off x="7064652" y="3320078"/>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7" name="Freeform 205">
              <a:extLst>
                <a:ext uri="{FF2B5EF4-FFF2-40B4-BE49-F238E27FC236}">
                  <a16:creationId xmlns:a16="http://schemas.microsoft.com/office/drawing/2014/main" id="{AA865860-1578-3A45-E9A0-4640432025AC}"/>
                </a:ext>
              </a:extLst>
            </p:cNvPr>
            <p:cNvSpPr>
              <a:spLocks/>
            </p:cNvSpPr>
            <p:nvPr/>
          </p:nvSpPr>
          <p:spPr bwMode="auto">
            <a:xfrm rot="20940000">
              <a:off x="7005508" y="3309434"/>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8" name="Freeform 207">
              <a:extLst>
                <a:ext uri="{FF2B5EF4-FFF2-40B4-BE49-F238E27FC236}">
                  <a16:creationId xmlns:a16="http://schemas.microsoft.com/office/drawing/2014/main" id="{51975AEC-6A5E-01FE-D0DB-19C93D00C259}"/>
                </a:ext>
              </a:extLst>
            </p:cNvPr>
            <p:cNvSpPr>
              <a:spLocks/>
            </p:cNvSpPr>
            <p:nvPr/>
          </p:nvSpPr>
          <p:spPr bwMode="auto">
            <a:xfrm rot="20940000">
              <a:off x="6956153" y="3240303"/>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09" name="Freeform 208">
              <a:extLst>
                <a:ext uri="{FF2B5EF4-FFF2-40B4-BE49-F238E27FC236}">
                  <a16:creationId xmlns:a16="http://schemas.microsoft.com/office/drawing/2014/main" id="{580D7C01-109F-6513-F83F-BD047797512F}"/>
                </a:ext>
              </a:extLst>
            </p:cNvPr>
            <p:cNvSpPr>
              <a:spLocks/>
            </p:cNvSpPr>
            <p:nvPr/>
          </p:nvSpPr>
          <p:spPr bwMode="auto">
            <a:xfrm rot="20940000">
              <a:off x="6945462" y="3299452"/>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0" name="Freeform 209">
              <a:extLst>
                <a:ext uri="{FF2B5EF4-FFF2-40B4-BE49-F238E27FC236}">
                  <a16:creationId xmlns:a16="http://schemas.microsoft.com/office/drawing/2014/main" id="{4FA98752-7DEA-8499-9ED5-28F6D56D2E22}"/>
                </a:ext>
              </a:extLst>
            </p:cNvPr>
            <p:cNvSpPr>
              <a:spLocks/>
            </p:cNvSpPr>
            <p:nvPr/>
          </p:nvSpPr>
          <p:spPr bwMode="auto">
            <a:xfrm rot="20940000">
              <a:off x="7174192" y="3400143"/>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1" name="Freeform 210">
              <a:extLst>
                <a:ext uri="{FF2B5EF4-FFF2-40B4-BE49-F238E27FC236}">
                  <a16:creationId xmlns:a16="http://schemas.microsoft.com/office/drawing/2014/main" id="{08AB18C7-1889-8BFD-B5A6-3A4F74FCC5A0}"/>
                </a:ext>
              </a:extLst>
            </p:cNvPr>
            <p:cNvSpPr>
              <a:spLocks/>
            </p:cNvSpPr>
            <p:nvPr/>
          </p:nvSpPr>
          <p:spPr bwMode="auto">
            <a:xfrm rot="20940000">
              <a:off x="7234155" y="3410709"/>
              <a:ext cx="67618"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2"/>
                    <a:pt x="34" y="59"/>
                    <a:pt x="20" y="54"/>
                  </a:cubicBezTo>
                  <a:cubicBezTo>
                    <a:pt x="7" y="49"/>
                    <a:pt x="0" y="34"/>
                    <a:pt x="5" y="20"/>
                  </a:cubicBezTo>
                  <a:cubicBezTo>
                    <a:pt x="10" y="6"/>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2" name="Freeform 211">
              <a:extLst>
                <a:ext uri="{FF2B5EF4-FFF2-40B4-BE49-F238E27FC236}">
                  <a16:creationId xmlns:a16="http://schemas.microsoft.com/office/drawing/2014/main" id="{E6382B7B-F6D8-8580-C063-75C50F727580}"/>
                </a:ext>
              </a:extLst>
            </p:cNvPr>
            <p:cNvSpPr>
              <a:spLocks/>
            </p:cNvSpPr>
            <p:nvPr/>
          </p:nvSpPr>
          <p:spPr bwMode="auto">
            <a:xfrm rot="20940000">
              <a:off x="7114100" y="3389683"/>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3" name="Freeform 212">
              <a:extLst>
                <a:ext uri="{FF2B5EF4-FFF2-40B4-BE49-F238E27FC236}">
                  <a16:creationId xmlns:a16="http://schemas.microsoft.com/office/drawing/2014/main" id="{F2559299-FD5C-6773-290E-F702C9C23A85}"/>
                </a:ext>
              </a:extLst>
            </p:cNvPr>
            <p:cNvSpPr>
              <a:spLocks/>
            </p:cNvSpPr>
            <p:nvPr/>
          </p:nvSpPr>
          <p:spPr bwMode="auto">
            <a:xfrm rot="20940000">
              <a:off x="7054956" y="3379038"/>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4" name="Freeform 213">
              <a:extLst>
                <a:ext uri="{FF2B5EF4-FFF2-40B4-BE49-F238E27FC236}">
                  <a16:creationId xmlns:a16="http://schemas.microsoft.com/office/drawing/2014/main" id="{C5CFCFEB-2A25-4500-7812-6A41794C3720}"/>
                </a:ext>
              </a:extLst>
            </p:cNvPr>
            <p:cNvSpPr>
              <a:spLocks/>
            </p:cNvSpPr>
            <p:nvPr/>
          </p:nvSpPr>
          <p:spPr bwMode="auto">
            <a:xfrm rot="20940000">
              <a:off x="6995094" y="3370005"/>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5" name="Freeform 214">
              <a:extLst>
                <a:ext uri="{FF2B5EF4-FFF2-40B4-BE49-F238E27FC236}">
                  <a16:creationId xmlns:a16="http://schemas.microsoft.com/office/drawing/2014/main" id="{E98FDDAB-7A32-4CC0-DF87-75CC7094B5F0}"/>
                </a:ext>
              </a:extLst>
            </p:cNvPr>
            <p:cNvSpPr>
              <a:spLocks/>
            </p:cNvSpPr>
            <p:nvPr/>
          </p:nvSpPr>
          <p:spPr bwMode="auto">
            <a:xfrm rot="20940000">
              <a:off x="7163502" y="3459292"/>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6" name="Freeform 215">
              <a:extLst>
                <a:ext uri="{FF2B5EF4-FFF2-40B4-BE49-F238E27FC236}">
                  <a16:creationId xmlns:a16="http://schemas.microsoft.com/office/drawing/2014/main" id="{6A25B00C-FCCC-16DC-5D15-C5C3A9FAACB6}"/>
                </a:ext>
              </a:extLst>
            </p:cNvPr>
            <p:cNvSpPr>
              <a:spLocks/>
            </p:cNvSpPr>
            <p:nvPr/>
          </p:nvSpPr>
          <p:spPr bwMode="auto">
            <a:xfrm rot="20940000">
              <a:off x="7223548" y="3469274"/>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7" name="Freeform 216">
              <a:extLst>
                <a:ext uri="{FF2B5EF4-FFF2-40B4-BE49-F238E27FC236}">
                  <a16:creationId xmlns:a16="http://schemas.microsoft.com/office/drawing/2014/main" id="{F6AA9D9B-5235-6443-C54B-A9612653F004}"/>
                </a:ext>
              </a:extLst>
            </p:cNvPr>
            <p:cNvSpPr>
              <a:spLocks/>
            </p:cNvSpPr>
            <p:nvPr/>
          </p:nvSpPr>
          <p:spPr bwMode="auto">
            <a:xfrm rot="20940000">
              <a:off x="7293152" y="3419826"/>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8" name="Freeform 217">
              <a:extLst>
                <a:ext uri="{FF2B5EF4-FFF2-40B4-BE49-F238E27FC236}">
                  <a16:creationId xmlns:a16="http://schemas.microsoft.com/office/drawing/2014/main" id="{ADA79706-71A8-03CD-495F-19BF30379A9B}"/>
                </a:ext>
              </a:extLst>
            </p:cNvPr>
            <p:cNvSpPr>
              <a:spLocks/>
            </p:cNvSpPr>
            <p:nvPr/>
          </p:nvSpPr>
          <p:spPr bwMode="auto">
            <a:xfrm rot="20940000">
              <a:off x="7282692" y="3479918"/>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19" name="Freeform 218">
              <a:extLst>
                <a:ext uri="{FF2B5EF4-FFF2-40B4-BE49-F238E27FC236}">
                  <a16:creationId xmlns:a16="http://schemas.microsoft.com/office/drawing/2014/main" id="{2455335A-C7FF-82E9-C8F5-534ECF8C08AD}"/>
                </a:ext>
              </a:extLst>
            </p:cNvPr>
            <p:cNvSpPr>
              <a:spLocks/>
            </p:cNvSpPr>
            <p:nvPr/>
          </p:nvSpPr>
          <p:spPr bwMode="auto">
            <a:xfrm rot="20940000">
              <a:off x="7342692" y="3490388"/>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0" name="Freeform 219">
              <a:extLst>
                <a:ext uri="{FF2B5EF4-FFF2-40B4-BE49-F238E27FC236}">
                  <a16:creationId xmlns:a16="http://schemas.microsoft.com/office/drawing/2014/main" id="{4E3AF722-1A35-23BC-722F-AE021424160D}"/>
                </a:ext>
              </a:extLst>
            </p:cNvPr>
            <p:cNvSpPr>
              <a:spLocks/>
            </p:cNvSpPr>
            <p:nvPr/>
          </p:nvSpPr>
          <p:spPr bwMode="auto">
            <a:xfrm rot="20940000">
              <a:off x="7105066" y="3449545"/>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1" name="Freeform 220">
              <a:extLst>
                <a:ext uri="{FF2B5EF4-FFF2-40B4-BE49-F238E27FC236}">
                  <a16:creationId xmlns:a16="http://schemas.microsoft.com/office/drawing/2014/main" id="{EA38A621-ADFB-4978-765E-8F2E7329D1B8}"/>
                </a:ext>
              </a:extLst>
            </p:cNvPr>
            <p:cNvSpPr>
              <a:spLocks/>
            </p:cNvSpPr>
            <p:nvPr/>
          </p:nvSpPr>
          <p:spPr bwMode="auto">
            <a:xfrm rot="20940000">
              <a:off x="7044496" y="343913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2" name="Freeform 221">
              <a:extLst>
                <a:ext uri="{FF2B5EF4-FFF2-40B4-BE49-F238E27FC236}">
                  <a16:creationId xmlns:a16="http://schemas.microsoft.com/office/drawing/2014/main" id="{BDB85D39-013F-778D-139E-820D3F6799DD}"/>
                </a:ext>
              </a:extLst>
            </p:cNvPr>
            <p:cNvSpPr>
              <a:spLocks/>
            </p:cNvSpPr>
            <p:nvPr/>
          </p:nvSpPr>
          <p:spPr bwMode="auto">
            <a:xfrm rot="20940000">
              <a:off x="6984403" y="3428670"/>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3" name="Freeform 222">
              <a:extLst>
                <a:ext uri="{FF2B5EF4-FFF2-40B4-BE49-F238E27FC236}">
                  <a16:creationId xmlns:a16="http://schemas.microsoft.com/office/drawing/2014/main" id="{BC0609D8-E6DE-B4F4-BB0C-DF320B04A35C}"/>
                </a:ext>
              </a:extLst>
            </p:cNvPr>
            <p:cNvSpPr>
              <a:spLocks/>
            </p:cNvSpPr>
            <p:nvPr/>
          </p:nvSpPr>
          <p:spPr bwMode="auto">
            <a:xfrm rot="20940000">
              <a:off x="6936438" y="3359406"/>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4" name="Freeform 223">
              <a:extLst>
                <a:ext uri="{FF2B5EF4-FFF2-40B4-BE49-F238E27FC236}">
                  <a16:creationId xmlns:a16="http://schemas.microsoft.com/office/drawing/2014/main" id="{B56163FB-A21D-E381-044E-7B7D7E3721D7}"/>
                </a:ext>
              </a:extLst>
            </p:cNvPr>
            <p:cNvSpPr>
              <a:spLocks/>
            </p:cNvSpPr>
            <p:nvPr/>
          </p:nvSpPr>
          <p:spPr bwMode="auto">
            <a:xfrm rot="20940000">
              <a:off x="6926014" y="3419402"/>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5" name="Freeform 224">
              <a:extLst>
                <a:ext uri="{FF2B5EF4-FFF2-40B4-BE49-F238E27FC236}">
                  <a16:creationId xmlns:a16="http://schemas.microsoft.com/office/drawing/2014/main" id="{E6C54103-91C9-3C90-E79F-B0E375EA506A}"/>
                </a:ext>
              </a:extLst>
            </p:cNvPr>
            <p:cNvSpPr>
              <a:spLocks/>
            </p:cNvSpPr>
            <p:nvPr/>
          </p:nvSpPr>
          <p:spPr bwMode="auto">
            <a:xfrm rot="20940000">
              <a:off x="7154477" y="3519246"/>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6" name="Freeform 225">
              <a:extLst>
                <a:ext uri="{FF2B5EF4-FFF2-40B4-BE49-F238E27FC236}">
                  <a16:creationId xmlns:a16="http://schemas.microsoft.com/office/drawing/2014/main" id="{820D1A5E-A2B5-01D2-3468-FA74959451F6}"/>
                </a:ext>
              </a:extLst>
            </p:cNvPr>
            <p:cNvSpPr>
              <a:spLocks/>
            </p:cNvSpPr>
            <p:nvPr/>
          </p:nvSpPr>
          <p:spPr bwMode="auto">
            <a:xfrm rot="20940000">
              <a:off x="7213612" y="3529798"/>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7" name="Freeform 226">
              <a:extLst>
                <a:ext uri="{FF2B5EF4-FFF2-40B4-BE49-F238E27FC236}">
                  <a16:creationId xmlns:a16="http://schemas.microsoft.com/office/drawing/2014/main" id="{08BD9112-6C8E-38BE-98F1-EBC6BCB6B76D}"/>
                </a:ext>
              </a:extLst>
            </p:cNvPr>
            <p:cNvSpPr>
              <a:spLocks/>
            </p:cNvSpPr>
            <p:nvPr/>
          </p:nvSpPr>
          <p:spPr bwMode="auto">
            <a:xfrm rot="20940000">
              <a:off x="7273474" y="3538832"/>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8" name="Freeform 227">
              <a:extLst>
                <a:ext uri="{FF2B5EF4-FFF2-40B4-BE49-F238E27FC236}">
                  <a16:creationId xmlns:a16="http://schemas.microsoft.com/office/drawing/2014/main" id="{6E00EFF1-ABC3-91C3-6675-644619CB0321}"/>
                </a:ext>
              </a:extLst>
            </p:cNvPr>
            <p:cNvSpPr>
              <a:spLocks/>
            </p:cNvSpPr>
            <p:nvPr/>
          </p:nvSpPr>
          <p:spPr bwMode="auto">
            <a:xfrm rot="20940000">
              <a:off x="7332140" y="3549523"/>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29" name="Freeform 228">
              <a:extLst>
                <a:ext uri="{FF2B5EF4-FFF2-40B4-BE49-F238E27FC236}">
                  <a16:creationId xmlns:a16="http://schemas.microsoft.com/office/drawing/2014/main" id="{085BC3D5-71D1-056A-B584-2F94B5C9119E}"/>
                </a:ext>
              </a:extLst>
            </p:cNvPr>
            <p:cNvSpPr>
              <a:spLocks/>
            </p:cNvSpPr>
            <p:nvPr/>
          </p:nvSpPr>
          <p:spPr bwMode="auto">
            <a:xfrm rot="20940000">
              <a:off x="7094422" y="3508689"/>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0" name="Freeform 229">
              <a:extLst>
                <a:ext uri="{FF2B5EF4-FFF2-40B4-BE49-F238E27FC236}">
                  <a16:creationId xmlns:a16="http://schemas.microsoft.com/office/drawing/2014/main" id="{1361FC59-566D-598A-CA92-01CCF393D5B4}"/>
                </a:ext>
              </a:extLst>
            </p:cNvPr>
            <p:cNvSpPr>
              <a:spLocks/>
            </p:cNvSpPr>
            <p:nvPr/>
          </p:nvSpPr>
          <p:spPr bwMode="auto">
            <a:xfrm rot="20940000">
              <a:off x="7034514" y="3499177"/>
              <a:ext cx="68101"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1" name="Freeform 230">
              <a:extLst>
                <a:ext uri="{FF2B5EF4-FFF2-40B4-BE49-F238E27FC236}">
                  <a16:creationId xmlns:a16="http://schemas.microsoft.com/office/drawing/2014/main" id="{C6CD7A83-BF9B-6C3F-A924-7BA5FB0F9A08}"/>
                </a:ext>
              </a:extLst>
            </p:cNvPr>
            <p:cNvSpPr>
              <a:spLocks/>
            </p:cNvSpPr>
            <p:nvPr/>
          </p:nvSpPr>
          <p:spPr bwMode="auto">
            <a:xfrm rot="20940000">
              <a:off x="6975365" y="3488486"/>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2" name="Freeform 231">
              <a:extLst>
                <a:ext uri="{FF2B5EF4-FFF2-40B4-BE49-F238E27FC236}">
                  <a16:creationId xmlns:a16="http://schemas.microsoft.com/office/drawing/2014/main" id="{54D4CE0B-2692-DC40-E25B-9EF3672C8872}"/>
                </a:ext>
              </a:extLst>
            </p:cNvPr>
            <p:cNvSpPr>
              <a:spLocks/>
            </p:cNvSpPr>
            <p:nvPr/>
          </p:nvSpPr>
          <p:spPr bwMode="auto">
            <a:xfrm rot="20940000">
              <a:off x="6915324" y="3478550"/>
              <a:ext cx="68101"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3" name="Freeform 232">
              <a:extLst>
                <a:ext uri="{FF2B5EF4-FFF2-40B4-BE49-F238E27FC236}">
                  <a16:creationId xmlns:a16="http://schemas.microsoft.com/office/drawing/2014/main" id="{938E2B67-6583-D435-9704-19DE84623E58}"/>
                </a:ext>
              </a:extLst>
            </p:cNvPr>
            <p:cNvSpPr>
              <a:spLocks/>
            </p:cNvSpPr>
            <p:nvPr/>
          </p:nvSpPr>
          <p:spPr bwMode="auto">
            <a:xfrm rot="20940000">
              <a:off x="7144049" y="3579196"/>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4" name="Freeform 233">
              <a:extLst>
                <a:ext uri="{FF2B5EF4-FFF2-40B4-BE49-F238E27FC236}">
                  <a16:creationId xmlns:a16="http://schemas.microsoft.com/office/drawing/2014/main" id="{40CE5D04-23A7-A547-8882-5AC3C31E8A2A}"/>
                </a:ext>
              </a:extLst>
            </p:cNvPr>
            <p:cNvSpPr>
              <a:spLocks/>
            </p:cNvSpPr>
            <p:nvPr/>
          </p:nvSpPr>
          <p:spPr bwMode="auto">
            <a:xfrm rot="20940000">
              <a:off x="7202921" y="3588464"/>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5" name="Freeform 234">
              <a:extLst>
                <a:ext uri="{FF2B5EF4-FFF2-40B4-BE49-F238E27FC236}">
                  <a16:creationId xmlns:a16="http://schemas.microsoft.com/office/drawing/2014/main" id="{2B5D9D25-EB5A-BC64-DF79-182E9D7A95AD}"/>
                </a:ext>
              </a:extLst>
            </p:cNvPr>
            <p:cNvSpPr>
              <a:spLocks/>
            </p:cNvSpPr>
            <p:nvPr/>
          </p:nvSpPr>
          <p:spPr bwMode="auto">
            <a:xfrm rot="20940000">
              <a:off x="7263009" y="359887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6" name="Freeform 235">
              <a:extLst>
                <a:ext uri="{FF2B5EF4-FFF2-40B4-BE49-F238E27FC236}">
                  <a16:creationId xmlns:a16="http://schemas.microsoft.com/office/drawing/2014/main" id="{492008C9-FC10-7AA2-B9D1-03383A92864D}"/>
                </a:ext>
              </a:extLst>
            </p:cNvPr>
            <p:cNvSpPr>
              <a:spLocks/>
            </p:cNvSpPr>
            <p:nvPr/>
          </p:nvSpPr>
          <p:spPr bwMode="auto">
            <a:xfrm rot="20940000">
              <a:off x="7323101" y="3609339"/>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7" name="Freeform 236">
              <a:extLst>
                <a:ext uri="{FF2B5EF4-FFF2-40B4-BE49-F238E27FC236}">
                  <a16:creationId xmlns:a16="http://schemas.microsoft.com/office/drawing/2014/main" id="{214F6E1B-6300-6834-2EC1-F30BB6C47B53}"/>
                </a:ext>
              </a:extLst>
            </p:cNvPr>
            <p:cNvSpPr>
              <a:spLocks/>
            </p:cNvSpPr>
            <p:nvPr/>
          </p:nvSpPr>
          <p:spPr bwMode="auto">
            <a:xfrm rot="20940000">
              <a:off x="7083957" y="3568735"/>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8" name="Freeform 237">
              <a:extLst>
                <a:ext uri="{FF2B5EF4-FFF2-40B4-BE49-F238E27FC236}">
                  <a16:creationId xmlns:a16="http://schemas.microsoft.com/office/drawing/2014/main" id="{99671682-2945-EF5F-4756-41F7C905325E}"/>
                </a:ext>
              </a:extLst>
            </p:cNvPr>
            <p:cNvSpPr>
              <a:spLocks/>
            </p:cNvSpPr>
            <p:nvPr/>
          </p:nvSpPr>
          <p:spPr bwMode="auto">
            <a:xfrm rot="20940000">
              <a:off x="7024813" y="3558091"/>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39" name="Freeform 238">
              <a:extLst>
                <a:ext uri="{FF2B5EF4-FFF2-40B4-BE49-F238E27FC236}">
                  <a16:creationId xmlns:a16="http://schemas.microsoft.com/office/drawing/2014/main" id="{D2C61DC8-1DD3-81DD-18A3-F46E77D08F6F}"/>
                </a:ext>
              </a:extLst>
            </p:cNvPr>
            <p:cNvSpPr>
              <a:spLocks/>
            </p:cNvSpPr>
            <p:nvPr/>
          </p:nvSpPr>
          <p:spPr bwMode="auto">
            <a:xfrm rot="20940000">
              <a:off x="6964859" y="3549066"/>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0" name="Freeform 239">
              <a:extLst>
                <a:ext uri="{FF2B5EF4-FFF2-40B4-BE49-F238E27FC236}">
                  <a16:creationId xmlns:a16="http://schemas.microsoft.com/office/drawing/2014/main" id="{504D3998-6FC2-E457-8FD2-81F3A7946C26}"/>
                </a:ext>
              </a:extLst>
            </p:cNvPr>
            <p:cNvSpPr>
              <a:spLocks/>
            </p:cNvSpPr>
            <p:nvPr/>
          </p:nvSpPr>
          <p:spPr bwMode="auto">
            <a:xfrm rot="20940000">
              <a:off x="6904859" y="3538596"/>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1" name="Freeform 240">
              <a:extLst>
                <a:ext uri="{FF2B5EF4-FFF2-40B4-BE49-F238E27FC236}">
                  <a16:creationId xmlns:a16="http://schemas.microsoft.com/office/drawing/2014/main" id="{9ED5BB3A-30C2-7A03-7242-F171BAD52ADD}"/>
                </a:ext>
              </a:extLst>
            </p:cNvPr>
            <p:cNvSpPr>
              <a:spLocks/>
            </p:cNvSpPr>
            <p:nvPr/>
          </p:nvSpPr>
          <p:spPr bwMode="auto">
            <a:xfrm rot="20940000">
              <a:off x="7133359" y="3638344"/>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2" name="Freeform 241">
              <a:extLst>
                <a:ext uri="{FF2B5EF4-FFF2-40B4-BE49-F238E27FC236}">
                  <a16:creationId xmlns:a16="http://schemas.microsoft.com/office/drawing/2014/main" id="{754C77F5-1D86-FAC5-3277-CE360D956EB0}"/>
                </a:ext>
              </a:extLst>
            </p:cNvPr>
            <p:cNvSpPr>
              <a:spLocks/>
            </p:cNvSpPr>
            <p:nvPr/>
          </p:nvSpPr>
          <p:spPr bwMode="auto">
            <a:xfrm rot="20940000">
              <a:off x="7193405" y="3648326"/>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3" name="Freeform 242">
              <a:extLst>
                <a:ext uri="{FF2B5EF4-FFF2-40B4-BE49-F238E27FC236}">
                  <a16:creationId xmlns:a16="http://schemas.microsoft.com/office/drawing/2014/main" id="{AC38444A-AEAF-E62B-89F2-025415A49F75}"/>
                </a:ext>
              </a:extLst>
            </p:cNvPr>
            <p:cNvSpPr>
              <a:spLocks/>
            </p:cNvSpPr>
            <p:nvPr/>
          </p:nvSpPr>
          <p:spPr bwMode="auto">
            <a:xfrm rot="20940000">
              <a:off x="7252549" y="3658971"/>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4" name="Freeform 243">
              <a:extLst>
                <a:ext uri="{FF2B5EF4-FFF2-40B4-BE49-F238E27FC236}">
                  <a16:creationId xmlns:a16="http://schemas.microsoft.com/office/drawing/2014/main" id="{99E0CDEC-4B65-4FA4-B4F9-744AEAA6DAB7}"/>
                </a:ext>
              </a:extLst>
            </p:cNvPr>
            <p:cNvSpPr>
              <a:spLocks/>
            </p:cNvSpPr>
            <p:nvPr/>
          </p:nvSpPr>
          <p:spPr bwMode="auto">
            <a:xfrm rot="20940000">
              <a:off x="7312457" y="3668483"/>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5" name="Freeform 244">
              <a:extLst>
                <a:ext uri="{FF2B5EF4-FFF2-40B4-BE49-F238E27FC236}">
                  <a16:creationId xmlns:a16="http://schemas.microsoft.com/office/drawing/2014/main" id="{0342874F-B554-1EA4-4BC0-C7C29C65F4D4}"/>
                </a:ext>
              </a:extLst>
            </p:cNvPr>
            <p:cNvSpPr>
              <a:spLocks/>
            </p:cNvSpPr>
            <p:nvPr/>
          </p:nvSpPr>
          <p:spPr bwMode="auto">
            <a:xfrm rot="20940000">
              <a:off x="7074316" y="3628749"/>
              <a:ext cx="67618"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3"/>
                    <a:pt x="34" y="59"/>
                    <a:pt x="20" y="54"/>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6" name="Freeform 245">
              <a:extLst>
                <a:ext uri="{FF2B5EF4-FFF2-40B4-BE49-F238E27FC236}">
                  <a16:creationId xmlns:a16="http://schemas.microsoft.com/office/drawing/2014/main" id="{41048FF0-A99E-1ED8-C1FD-9DD8E2DDD0E5}"/>
                </a:ext>
              </a:extLst>
            </p:cNvPr>
            <p:cNvSpPr>
              <a:spLocks/>
            </p:cNvSpPr>
            <p:nvPr/>
          </p:nvSpPr>
          <p:spPr bwMode="auto">
            <a:xfrm rot="20940000">
              <a:off x="7014353" y="3618183"/>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7" name="Freeform 246">
              <a:extLst>
                <a:ext uri="{FF2B5EF4-FFF2-40B4-BE49-F238E27FC236}">
                  <a16:creationId xmlns:a16="http://schemas.microsoft.com/office/drawing/2014/main" id="{7DA10A97-EDF4-6602-A337-A03B13E7BD0E}"/>
                </a:ext>
              </a:extLst>
            </p:cNvPr>
            <p:cNvSpPr>
              <a:spLocks/>
            </p:cNvSpPr>
            <p:nvPr/>
          </p:nvSpPr>
          <p:spPr bwMode="auto">
            <a:xfrm rot="20940000">
              <a:off x="6954260" y="3607722"/>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8" name="Freeform 247">
              <a:extLst>
                <a:ext uri="{FF2B5EF4-FFF2-40B4-BE49-F238E27FC236}">
                  <a16:creationId xmlns:a16="http://schemas.microsoft.com/office/drawing/2014/main" id="{40C410FB-671B-C917-CBD4-ACC9FBA9CDF1}"/>
                </a:ext>
              </a:extLst>
            </p:cNvPr>
            <p:cNvSpPr>
              <a:spLocks/>
            </p:cNvSpPr>
            <p:nvPr/>
          </p:nvSpPr>
          <p:spPr bwMode="auto">
            <a:xfrm rot="20940000">
              <a:off x="6895116" y="3597078"/>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49" name="Freeform 248">
              <a:extLst>
                <a:ext uri="{FF2B5EF4-FFF2-40B4-BE49-F238E27FC236}">
                  <a16:creationId xmlns:a16="http://schemas.microsoft.com/office/drawing/2014/main" id="{93C2AC57-F2DF-D9B7-AC01-3936BC9AECE6}"/>
                </a:ext>
              </a:extLst>
            </p:cNvPr>
            <p:cNvSpPr>
              <a:spLocks/>
            </p:cNvSpPr>
            <p:nvPr/>
          </p:nvSpPr>
          <p:spPr bwMode="auto">
            <a:xfrm rot="20940000">
              <a:off x="7122898" y="3698437"/>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0" name="Freeform 249">
              <a:extLst>
                <a:ext uri="{FF2B5EF4-FFF2-40B4-BE49-F238E27FC236}">
                  <a16:creationId xmlns:a16="http://schemas.microsoft.com/office/drawing/2014/main" id="{6C00743A-DDE7-5E80-7FF7-E42066AAECEA}"/>
                </a:ext>
              </a:extLst>
            </p:cNvPr>
            <p:cNvSpPr>
              <a:spLocks/>
            </p:cNvSpPr>
            <p:nvPr/>
          </p:nvSpPr>
          <p:spPr bwMode="auto">
            <a:xfrm rot="20940000">
              <a:off x="7182898" y="3708906"/>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1" name="Freeform 250">
              <a:extLst>
                <a:ext uri="{FF2B5EF4-FFF2-40B4-BE49-F238E27FC236}">
                  <a16:creationId xmlns:a16="http://schemas.microsoft.com/office/drawing/2014/main" id="{54E97AEC-E3D5-972C-A805-AE1FC8006455}"/>
                </a:ext>
              </a:extLst>
            </p:cNvPr>
            <p:cNvSpPr>
              <a:spLocks/>
            </p:cNvSpPr>
            <p:nvPr/>
          </p:nvSpPr>
          <p:spPr bwMode="auto">
            <a:xfrm rot="20940000">
              <a:off x="7242852" y="3717930"/>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2" name="Freeform 251">
              <a:extLst>
                <a:ext uri="{FF2B5EF4-FFF2-40B4-BE49-F238E27FC236}">
                  <a16:creationId xmlns:a16="http://schemas.microsoft.com/office/drawing/2014/main" id="{45300634-C2F1-EF17-BD2A-CC0E9EC22CB3}"/>
                </a:ext>
              </a:extLst>
            </p:cNvPr>
            <p:cNvSpPr>
              <a:spLocks/>
            </p:cNvSpPr>
            <p:nvPr/>
          </p:nvSpPr>
          <p:spPr bwMode="auto">
            <a:xfrm rot="20940000">
              <a:off x="7301996" y="3728575"/>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3" name="Freeform 252">
              <a:extLst>
                <a:ext uri="{FF2B5EF4-FFF2-40B4-BE49-F238E27FC236}">
                  <a16:creationId xmlns:a16="http://schemas.microsoft.com/office/drawing/2014/main" id="{B21A3881-8F96-600E-E954-E69AAE9AA165}"/>
                </a:ext>
              </a:extLst>
            </p:cNvPr>
            <p:cNvSpPr>
              <a:spLocks/>
            </p:cNvSpPr>
            <p:nvPr/>
          </p:nvSpPr>
          <p:spPr bwMode="auto">
            <a:xfrm rot="20940000">
              <a:off x="7063800" y="3687787"/>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4" name="Freeform 253">
              <a:extLst>
                <a:ext uri="{FF2B5EF4-FFF2-40B4-BE49-F238E27FC236}">
                  <a16:creationId xmlns:a16="http://schemas.microsoft.com/office/drawing/2014/main" id="{A7D4E64F-5D33-9598-CE04-EEE22D2428A2}"/>
                </a:ext>
              </a:extLst>
            </p:cNvPr>
            <p:cNvSpPr>
              <a:spLocks/>
            </p:cNvSpPr>
            <p:nvPr/>
          </p:nvSpPr>
          <p:spPr bwMode="auto">
            <a:xfrm rot="20940000">
              <a:off x="7003708" y="3677327"/>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5" name="Freeform 254">
              <a:extLst>
                <a:ext uri="{FF2B5EF4-FFF2-40B4-BE49-F238E27FC236}">
                  <a16:creationId xmlns:a16="http://schemas.microsoft.com/office/drawing/2014/main" id="{FCF0D1FB-59F1-027E-668F-24FA7BF34301}"/>
                </a:ext>
              </a:extLst>
            </p:cNvPr>
            <p:cNvSpPr>
              <a:spLocks/>
            </p:cNvSpPr>
            <p:nvPr/>
          </p:nvSpPr>
          <p:spPr bwMode="auto">
            <a:xfrm rot="20940000">
              <a:off x="6945227" y="3667584"/>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6" name="Freeform 255">
              <a:extLst>
                <a:ext uri="{FF2B5EF4-FFF2-40B4-BE49-F238E27FC236}">
                  <a16:creationId xmlns:a16="http://schemas.microsoft.com/office/drawing/2014/main" id="{94D6E9BE-AD14-B921-C3E6-C0551BC73684}"/>
                </a:ext>
              </a:extLst>
            </p:cNvPr>
            <p:cNvSpPr>
              <a:spLocks/>
            </p:cNvSpPr>
            <p:nvPr/>
          </p:nvSpPr>
          <p:spPr bwMode="auto">
            <a:xfrm rot="20940000">
              <a:off x="6884702" y="3657649"/>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7" name="Freeform 256">
              <a:extLst>
                <a:ext uri="{FF2B5EF4-FFF2-40B4-BE49-F238E27FC236}">
                  <a16:creationId xmlns:a16="http://schemas.microsoft.com/office/drawing/2014/main" id="{EFDEDB20-448D-ED22-DD8F-66F49ABE556E}"/>
                </a:ext>
              </a:extLst>
            </p:cNvPr>
            <p:cNvSpPr>
              <a:spLocks/>
            </p:cNvSpPr>
            <p:nvPr/>
          </p:nvSpPr>
          <p:spPr bwMode="auto">
            <a:xfrm rot="20940000">
              <a:off x="7113772" y="3758307"/>
              <a:ext cx="68101"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8" name="Freeform 257">
              <a:extLst>
                <a:ext uri="{FF2B5EF4-FFF2-40B4-BE49-F238E27FC236}">
                  <a16:creationId xmlns:a16="http://schemas.microsoft.com/office/drawing/2014/main" id="{2D1ED80E-235D-129F-8FC4-DF6A9B0FFF65}"/>
                </a:ext>
              </a:extLst>
            </p:cNvPr>
            <p:cNvSpPr>
              <a:spLocks/>
            </p:cNvSpPr>
            <p:nvPr/>
          </p:nvSpPr>
          <p:spPr bwMode="auto">
            <a:xfrm rot="20940000">
              <a:off x="7172300" y="3767562"/>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59" name="Freeform 258">
              <a:extLst>
                <a:ext uri="{FF2B5EF4-FFF2-40B4-BE49-F238E27FC236}">
                  <a16:creationId xmlns:a16="http://schemas.microsoft.com/office/drawing/2014/main" id="{99391DCF-DE1E-266B-9F8D-A72BF7A7FA90}"/>
                </a:ext>
              </a:extLst>
            </p:cNvPr>
            <p:cNvSpPr>
              <a:spLocks/>
            </p:cNvSpPr>
            <p:nvPr/>
          </p:nvSpPr>
          <p:spPr bwMode="auto">
            <a:xfrm rot="20940000">
              <a:off x="7232870" y="3777977"/>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0" name="Freeform 259">
              <a:extLst>
                <a:ext uri="{FF2B5EF4-FFF2-40B4-BE49-F238E27FC236}">
                  <a16:creationId xmlns:a16="http://schemas.microsoft.com/office/drawing/2014/main" id="{62B1B80F-4CA5-6944-E4A3-CC53AD1DC249}"/>
                </a:ext>
              </a:extLst>
            </p:cNvPr>
            <p:cNvSpPr>
              <a:spLocks/>
            </p:cNvSpPr>
            <p:nvPr/>
          </p:nvSpPr>
          <p:spPr bwMode="auto">
            <a:xfrm rot="20940000">
              <a:off x="7053818" y="3747833"/>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1" name="Freeform 260">
              <a:extLst>
                <a:ext uri="{FF2B5EF4-FFF2-40B4-BE49-F238E27FC236}">
                  <a16:creationId xmlns:a16="http://schemas.microsoft.com/office/drawing/2014/main" id="{F491BDAE-DB1C-E141-2294-3E3CFEF8B3BE}"/>
                </a:ext>
              </a:extLst>
            </p:cNvPr>
            <p:cNvSpPr>
              <a:spLocks/>
            </p:cNvSpPr>
            <p:nvPr/>
          </p:nvSpPr>
          <p:spPr bwMode="auto">
            <a:xfrm rot="20940000">
              <a:off x="6994683" y="3737281"/>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2" name="Freeform 261">
              <a:extLst>
                <a:ext uri="{FF2B5EF4-FFF2-40B4-BE49-F238E27FC236}">
                  <a16:creationId xmlns:a16="http://schemas.microsoft.com/office/drawing/2014/main" id="{0C7E1CC0-8632-F8EC-3126-511DCE435E74}"/>
                </a:ext>
              </a:extLst>
            </p:cNvPr>
            <p:cNvSpPr>
              <a:spLocks/>
            </p:cNvSpPr>
            <p:nvPr/>
          </p:nvSpPr>
          <p:spPr bwMode="auto">
            <a:xfrm rot="20940000">
              <a:off x="6934582" y="3726728"/>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3" name="Freeform 262">
              <a:extLst>
                <a:ext uri="{FF2B5EF4-FFF2-40B4-BE49-F238E27FC236}">
                  <a16:creationId xmlns:a16="http://schemas.microsoft.com/office/drawing/2014/main" id="{3C3B1B2D-C9A2-0649-DD6D-339B62D01D71}"/>
                </a:ext>
              </a:extLst>
            </p:cNvPr>
            <p:cNvSpPr>
              <a:spLocks/>
            </p:cNvSpPr>
            <p:nvPr/>
          </p:nvSpPr>
          <p:spPr bwMode="auto">
            <a:xfrm rot="20940000">
              <a:off x="6874720" y="3717695"/>
              <a:ext cx="68101"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4" name="Freeform 263">
              <a:extLst>
                <a:ext uri="{FF2B5EF4-FFF2-40B4-BE49-F238E27FC236}">
                  <a16:creationId xmlns:a16="http://schemas.microsoft.com/office/drawing/2014/main" id="{FF4BD45C-716B-6FBD-825E-1BC2FF7522CC}"/>
                </a:ext>
              </a:extLst>
            </p:cNvPr>
            <p:cNvSpPr>
              <a:spLocks/>
            </p:cNvSpPr>
            <p:nvPr/>
          </p:nvSpPr>
          <p:spPr bwMode="auto">
            <a:xfrm rot="20940000">
              <a:off x="7103220" y="3817442"/>
              <a:ext cx="68101"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5" name="Freeform 264">
              <a:extLst>
                <a:ext uri="{FF2B5EF4-FFF2-40B4-BE49-F238E27FC236}">
                  <a16:creationId xmlns:a16="http://schemas.microsoft.com/office/drawing/2014/main" id="{A784A6FA-87E6-69FD-2965-71AB69173B34}"/>
                </a:ext>
              </a:extLst>
            </p:cNvPr>
            <p:cNvSpPr>
              <a:spLocks/>
            </p:cNvSpPr>
            <p:nvPr/>
          </p:nvSpPr>
          <p:spPr bwMode="auto">
            <a:xfrm rot="20940000">
              <a:off x="7163262" y="3827378"/>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6" name="Freeform 265">
              <a:extLst>
                <a:ext uri="{FF2B5EF4-FFF2-40B4-BE49-F238E27FC236}">
                  <a16:creationId xmlns:a16="http://schemas.microsoft.com/office/drawing/2014/main" id="{709D3E41-5B84-3071-2DD0-FF144810FBE3}"/>
                </a:ext>
              </a:extLst>
            </p:cNvPr>
            <p:cNvSpPr>
              <a:spLocks/>
            </p:cNvSpPr>
            <p:nvPr/>
          </p:nvSpPr>
          <p:spPr bwMode="auto">
            <a:xfrm rot="20940000">
              <a:off x="7222318" y="3838078"/>
              <a:ext cx="68101"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7" name="Freeform 266">
              <a:extLst>
                <a:ext uri="{FF2B5EF4-FFF2-40B4-BE49-F238E27FC236}">
                  <a16:creationId xmlns:a16="http://schemas.microsoft.com/office/drawing/2014/main" id="{68E8E35B-D9F1-B04F-A354-8DA39D1FAEEB}"/>
                </a:ext>
              </a:extLst>
            </p:cNvPr>
            <p:cNvSpPr>
              <a:spLocks/>
            </p:cNvSpPr>
            <p:nvPr/>
          </p:nvSpPr>
          <p:spPr bwMode="auto">
            <a:xfrm rot="20940000">
              <a:off x="7043128" y="3806982"/>
              <a:ext cx="68101"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8" name="Freeform 267">
              <a:extLst>
                <a:ext uri="{FF2B5EF4-FFF2-40B4-BE49-F238E27FC236}">
                  <a16:creationId xmlns:a16="http://schemas.microsoft.com/office/drawing/2014/main" id="{19C944A8-D59F-48DD-F372-49F0057E3BDF}"/>
                </a:ext>
              </a:extLst>
            </p:cNvPr>
            <p:cNvSpPr>
              <a:spLocks/>
            </p:cNvSpPr>
            <p:nvPr/>
          </p:nvSpPr>
          <p:spPr bwMode="auto">
            <a:xfrm rot="20940000">
              <a:off x="6984209" y="3797235"/>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69" name="Freeform 268">
              <a:extLst>
                <a:ext uri="{FF2B5EF4-FFF2-40B4-BE49-F238E27FC236}">
                  <a16:creationId xmlns:a16="http://schemas.microsoft.com/office/drawing/2014/main" id="{2A701863-8593-EA83-43AB-C682A4A7FBAB}"/>
                </a:ext>
              </a:extLst>
            </p:cNvPr>
            <p:cNvSpPr>
              <a:spLocks/>
            </p:cNvSpPr>
            <p:nvPr/>
          </p:nvSpPr>
          <p:spPr bwMode="auto">
            <a:xfrm rot="20940000">
              <a:off x="6924117" y="3786775"/>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0" name="Freeform 269">
              <a:extLst>
                <a:ext uri="{FF2B5EF4-FFF2-40B4-BE49-F238E27FC236}">
                  <a16:creationId xmlns:a16="http://schemas.microsoft.com/office/drawing/2014/main" id="{36E0B744-4C30-F179-3FFC-06EF3E9EA918}"/>
                </a:ext>
              </a:extLst>
            </p:cNvPr>
            <p:cNvSpPr>
              <a:spLocks/>
            </p:cNvSpPr>
            <p:nvPr/>
          </p:nvSpPr>
          <p:spPr bwMode="auto">
            <a:xfrm rot="20940000">
              <a:off x="6864986" y="3776268"/>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5"/>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1" name="Freeform 270">
              <a:extLst>
                <a:ext uri="{FF2B5EF4-FFF2-40B4-BE49-F238E27FC236}">
                  <a16:creationId xmlns:a16="http://schemas.microsoft.com/office/drawing/2014/main" id="{8D3025A4-6D41-8DEF-BAC3-410E2F8DD879}"/>
                </a:ext>
              </a:extLst>
            </p:cNvPr>
            <p:cNvSpPr>
              <a:spLocks/>
            </p:cNvSpPr>
            <p:nvPr/>
          </p:nvSpPr>
          <p:spPr bwMode="auto">
            <a:xfrm rot="20940000">
              <a:off x="7092755" y="3877489"/>
              <a:ext cx="68584"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2" name="Freeform 271">
              <a:extLst>
                <a:ext uri="{FF2B5EF4-FFF2-40B4-BE49-F238E27FC236}">
                  <a16:creationId xmlns:a16="http://schemas.microsoft.com/office/drawing/2014/main" id="{9B23C885-67A1-111D-F2DC-2A8DAEC8AA78}"/>
                </a:ext>
              </a:extLst>
            </p:cNvPr>
            <p:cNvSpPr>
              <a:spLocks/>
            </p:cNvSpPr>
            <p:nvPr/>
          </p:nvSpPr>
          <p:spPr bwMode="auto">
            <a:xfrm rot="20940000">
              <a:off x="7152617" y="388652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3" name="Freeform 272">
              <a:extLst>
                <a:ext uri="{FF2B5EF4-FFF2-40B4-BE49-F238E27FC236}">
                  <a16:creationId xmlns:a16="http://schemas.microsoft.com/office/drawing/2014/main" id="{061D88CC-8E08-2361-42EC-7535146D805A}"/>
                </a:ext>
              </a:extLst>
            </p:cNvPr>
            <p:cNvSpPr>
              <a:spLocks/>
            </p:cNvSpPr>
            <p:nvPr/>
          </p:nvSpPr>
          <p:spPr bwMode="auto">
            <a:xfrm rot="20940000">
              <a:off x="7212722" y="3897121"/>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4" name="Freeform 273">
              <a:extLst>
                <a:ext uri="{FF2B5EF4-FFF2-40B4-BE49-F238E27FC236}">
                  <a16:creationId xmlns:a16="http://schemas.microsoft.com/office/drawing/2014/main" id="{B30768B1-D716-E284-D979-F6D399EB3005}"/>
                </a:ext>
              </a:extLst>
            </p:cNvPr>
            <p:cNvSpPr>
              <a:spLocks/>
            </p:cNvSpPr>
            <p:nvPr/>
          </p:nvSpPr>
          <p:spPr bwMode="auto">
            <a:xfrm rot="20940000">
              <a:off x="7033657" y="3866839"/>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5" name="Freeform 274">
              <a:extLst>
                <a:ext uri="{FF2B5EF4-FFF2-40B4-BE49-F238E27FC236}">
                  <a16:creationId xmlns:a16="http://schemas.microsoft.com/office/drawing/2014/main" id="{AFAC8AA8-B150-01F2-600A-9B6DFC78D58C}"/>
                </a:ext>
              </a:extLst>
            </p:cNvPr>
            <p:cNvSpPr>
              <a:spLocks/>
            </p:cNvSpPr>
            <p:nvPr/>
          </p:nvSpPr>
          <p:spPr bwMode="auto">
            <a:xfrm rot="20940000">
              <a:off x="6973565" y="385637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6" name="Freeform 275">
              <a:extLst>
                <a:ext uri="{FF2B5EF4-FFF2-40B4-BE49-F238E27FC236}">
                  <a16:creationId xmlns:a16="http://schemas.microsoft.com/office/drawing/2014/main" id="{DC70ADDA-B25D-06B6-AE21-6D5A22CC668B}"/>
                </a:ext>
              </a:extLst>
            </p:cNvPr>
            <p:cNvSpPr>
              <a:spLocks/>
            </p:cNvSpPr>
            <p:nvPr/>
          </p:nvSpPr>
          <p:spPr bwMode="auto">
            <a:xfrm rot="20940000">
              <a:off x="6913657" y="3846867"/>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7" name="Freeform 276">
              <a:extLst>
                <a:ext uri="{FF2B5EF4-FFF2-40B4-BE49-F238E27FC236}">
                  <a16:creationId xmlns:a16="http://schemas.microsoft.com/office/drawing/2014/main" id="{C47D6267-C738-D5BB-586A-360130094168}"/>
                </a:ext>
              </a:extLst>
            </p:cNvPr>
            <p:cNvSpPr>
              <a:spLocks/>
            </p:cNvSpPr>
            <p:nvPr/>
          </p:nvSpPr>
          <p:spPr bwMode="auto">
            <a:xfrm rot="20940000">
              <a:off x="6854513" y="3836222"/>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8" name="Freeform 277">
              <a:extLst>
                <a:ext uri="{FF2B5EF4-FFF2-40B4-BE49-F238E27FC236}">
                  <a16:creationId xmlns:a16="http://schemas.microsoft.com/office/drawing/2014/main" id="{27C3F070-F463-077E-A4B9-9882E3565698}"/>
                </a:ext>
              </a:extLst>
            </p:cNvPr>
            <p:cNvSpPr>
              <a:spLocks/>
            </p:cNvSpPr>
            <p:nvPr/>
          </p:nvSpPr>
          <p:spPr bwMode="auto">
            <a:xfrm rot="20940000">
              <a:off x="6805019" y="3767105"/>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79" name="Freeform 278">
              <a:extLst>
                <a:ext uri="{FF2B5EF4-FFF2-40B4-BE49-F238E27FC236}">
                  <a16:creationId xmlns:a16="http://schemas.microsoft.com/office/drawing/2014/main" id="{1551CDBB-40EE-FE21-8E0F-B90042808CEC}"/>
                </a:ext>
              </a:extLst>
            </p:cNvPr>
            <p:cNvSpPr>
              <a:spLocks/>
            </p:cNvSpPr>
            <p:nvPr/>
          </p:nvSpPr>
          <p:spPr bwMode="auto">
            <a:xfrm rot="20940000">
              <a:off x="6794466" y="3826241"/>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0" name="Freeform 279">
              <a:extLst>
                <a:ext uri="{FF2B5EF4-FFF2-40B4-BE49-F238E27FC236}">
                  <a16:creationId xmlns:a16="http://schemas.microsoft.com/office/drawing/2014/main" id="{CE5A7C78-DAC7-7FA8-0575-7DAE21674468}"/>
                </a:ext>
              </a:extLst>
            </p:cNvPr>
            <p:cNvSpPr>
              <a:spLocks/>
            </p:cNvSpPr>
            <p:nvPr/>
          </p:nvSpPr>
          <p:spPr bwMode="auto">
            <a:xfrm rot="20940000">
              <a:off x="7083012" y="3935970"/>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1" name="Freeform 280">
              <a:extLst>
                <a:ext uri="{FF2B5EF4-FFF2-40B4-BE49-F238E27FC236}">
                  <a16:creationId xmlns:a16="http://schemas.microsoft.com/office/drawing/2014/main" id="{7D3AA738-500A-0FE3-8EF8-DEFA8DE06603}"/>
                </a:ext>
              </a:extLst>
            </p:cNvPr>
            <p:cNvSpPr>
              <a:spLocks/>
            </p:cNvSpPr>
            <p:nvPr/>
          </p:nvSpPr>
          <p:spPr bwMode="auto">
            <a:xfrm rot="20940000">
              <a:off x="7142157" y="3946615"/>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2" name="Freeform 281">
              <a:extLst>
                <a:ext uri="{FF2B5EF4-FFF2-40B4-BE49-F238E27FC236}">
                  <a16:creationId xmlns:a16="http://schemas.microsoft.com/office/drawing/2014/main" id="{1CB81A04-1A46-3E78-CD49-D9ABC7B91038}"/>
                </a:ext>
              </a:extLst>
            </p:cNvPr>
            <p:cNvSpPr>
              <a:spLocks/>
            </p:cNvSpPr>
            <p:nvPr/>
          </p:nvSpPr>
          <p:spPr bwMode="auto">
            <a:xfrm rot="20940000">
              <a:off x="7023197" y="3926932"/>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3" name="Freeform 282">
              <a:extLst>
                <a:ext uri="{FF2B5EF4-FFF2-40B4-BE49-F238E27FC236}">
                  <a16:creationId xmlns:a16="http://schemas.microsoft.com/office/drawing/2014/main" id="{0315A754-3BE4-AB7C-4164-EA0025C8F66C}"/>
                </a:ext>
              </a:extLst>
            </p:cNvPr>
            <p:cNvSpPr>
              <a:spLocks/>
            </p:cNvSpPr>
            <p:nvPr/>
          </p:nvSpPr>
          <p:spPr bwMode="auto">
            <a:xfrm rot="20940000">
              <a:off x="6963104" y="3916472"/>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4" name="Freeform 283">
              <a:extLst>
                <a:ext uri="{FF2B5EF4-FFF2-40B4-BE49-F238E27FC236}">
                  <a16:creationId xmlns:a16="http://schemas.microsoft.com/office/drawing/2014/main" id="{3A5E8B9F-6FAD-16CC-94A9-60D570DEC107}"/>
                </a:ext>
              </a:extLst>
            </p:cNvPr>
            <p:cNvSpPr>
              <a:spLocks/>
            </p:cNvSpPr>
            <p:nvPr/>
          </p:nvSpPr>
          <p:spPr bwMode="auto">
            <a:xfrm rot="20940000">
              <a:off x="6903960" y="3905827"/>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5" name="Freeform 284">
              <a:extLst>
                <a:ext uri="{FF2B5EF4-FFF2-40B4-BE49-F238E27FC236}">
                  <a16:creationId xmlns:a16="http://schemas.microsoft.com/office/drawing/2014/main" id="{F0060F4A-81BF-BC82-9E94-DCAD038978EE}"/>
                </a:ext>
              </a:extLst>
            </p:cNvPr>
            <p:cNvSpPr>
              <a:spLocks/>
            </p:cNvSpPr>
            <p:nvPr/>
          </p:nvSpPr>
          <p:spPr bwMode="auto">
            <a:xfrm rot="20940000">
              <a:off x="6844006" y="3896802"/>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6" name="Freeform 285">
              <a:extLst>
                <a:ext uri="{FF2B5EF4-FFF2-40B4-BE49-F238E27FC236}">
                  <a16:creationId xmlns:a16="http://schemas.microsoft.com/office/drawing/2014/main" id="{0E0CA260-1D83-BD22-083F-5EDBE201D7BD}"/>
                </a:ext>
              </a:extLst>
            </p:cNvPr>
            <p:cNvSpPr>
              <a:spLocks/>
            </p:cNvSpPr>
            <p:nvPr/>
          </p:nvSpPr>
          <p:spPr bwMode="auto">
            <a:xfrm rot="20940000">
              <a:off x="6785442" y="3886195"/>
              <a:ext cx="67135"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7" name="Freeform 286">
              <a:extLst>
                <a:ext uri="{FF2B5EF4-FFF2-40B4-BE49-F238E27FC236}">
                  <a16:creationId xmlns:a16="http://schemas.microsoft.com/office/drawing/2014/main" id="{41ED9032-5617-8A8C-DC25-87C7F1E51CF1}"/>
                </a:ext>
              </a:extLst>
            </p:cNvPr>
            <p:cNvSpPr>
              <a:spLocks/>
            </p:cNvSpPr>
            <p:nvPr/>
          </p:nvSpPr>
          <p:spPr bwMode="auto">
            <a:xfrm rot="20940000">
              <a:off x="7072598" y="3996541"/>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8" name="Freeform 287">
              <a:extLst>
                <a:ext uri="{FF2B5EF4-FFF2-40B4-BE49-F238E27FC236}">
                  <a16:creationId xmlns:a16="http://schemas.microsoft.com/office/drawing/2014/main" id="{B67E7397-234E-8498-A040-F77C08F20E59}"/>
                </a:ext>
              </a:extLst>
            </p:cNvPr>
            <p:cNvSpPr>
              <a:spLocks/>
            </p:cNvSpPr>
            <p:nvPr/>
          </p:nvSpPr>
          <p:spPr bwMode="auto">
            <a:xfrm rot="20940000">
              <a:off x="7012506" y="3986080"/>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89" name="Freeform 288">
              <a:extLst>
                <a:ext uri="{FF2B5EF4-FFF2-40B4-BE49-F238E27FC236}">
                  <a16:creationId xmlns:a16="http://schemas.microsoft.com/office/drawing/2014/main" id="{B003DFC5-702B-B9D7-1570-E746DC80B4DE}"/>
                </a:ext>
              </a:extLst>
            </p:cNvPr>
            <p:cNvSpPr>
              <a:spLocks/>
            </p:cNvSpPr>
            <p:nvPr/>
          </p:nvSpPr>
          <p:spPr bwMode="auto">
            <a:xfrm rot="20940000">
              <a:off x="6953933" y="3976347"/>
              <a:ext cx="68101"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0" name="Freeform 289">
              <a:extLst>
                <a:ext uri="{FF2B5EF4-FFF2-40B4-BE49-F238E27FC236}">
                  <a16:creationId xmlns:a16="http://schemas.microsoft.com/office/drawing/2014/main" id="{524FE579-D405-CF0E-EFCC-4437A1B9D293}"/>
                </a:ext>
              </a:extLst>
            </p:cNvPr>
            <p:cNvSpPr>
              <a:spLocks/>
            </p:cNvSpPr>
            <p:nvPr/>
          </p:nvSpPr>
          <p:spPr bwMode="auto">
            <a:xfrm rot="20940000">
              <a:off x="6893978" y="3965873"/>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1" name="Freeform 290">
              <a:extLst>
                <a:ext uri="{FF2B5EF4-FFF2-40B4-BE49-F238E27FC236}">
                  <a16:creationId xmlns:a16="http://schemas.microsoft.com/office/drawing/2014/main" id="{24DE03EE-EEBF-3934-2147-65504E3F95B8}"/>
                </a:ext>
              </a:extLst>
            </p:cNvPr>
            <p:cNvSpPr>
              <a:spLocks/>
            </p:cNvSpPr>
            <p:nvPr/>
          </p:nvSpPr>
          <p:spPr bwMode="auto">
            <a:xfrm rot="20940000">
              <a:off x="6833407" y="3955459"/>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2" name="Freeform 291">
              <a:extLst>
                <a:ext uri="{FF2B5EF4-FFF2-40B4-BE49-F238E27FC236}">
                  <a16:creationId xmlns:a16="http://schemas.microsoft.com/office/drawing/2014/main" id="{82CDA3C4-23D5-463E-A419-28170C395E18}"/>
                </a:ext>
              </a:extLst>
            </p:cNvPr>
            <p:cNvSpPr>
              <a:spLocks/>
            </p:cNvSpPr>
            <p:nvPr/>
          </p:nvSpPr>
          <p:spPr bwMode="auto">
            <a:xfrm rot="20940000">
              <a:off x="6774742" y="3944768"/>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3" name="Freeform 292">
              <a:extLst>
                <a:ext uri="{FF2B5EF4-FFF2-40B4-BE49-F238E27FC236}">
                  <a16:creationId xmlns:a16="http://schemas.microsoft.com/office/drawing/2014/main" id="{05193686-A594-20B4-B058-4B90FB280797}"/>
                </a:ext>
              </a:extLst>
            </p:cNvPr>
            <p:cNvSpPr>
              <a:spLocks/>
            </p:cNvSpPr>
            <p:nvPr/>
          </p:nvSpPr>
          <p:spPr bwMode="auto">
            <a:xfrm rot="20940000">
              <a:off x="7062524" y="4056596"/>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4" name="Freeform 293">
              <a:extLst>
                <a:ext uri="{FF2B5EF4-FFF2-40B4-BE49-F238E27FC236}">
                  <a16:creationId xmlns:a16="http://schemas.microsoft.com/office/drawing/2014/main" id="{26F2EF73-4B3A-E8EB-E861-ACBC39D9E247}"/>
                </a:ext>
              </a:extLst>
            </p:cNvPr>
            <p:cNvSpPr>
              <a:spLocks/>
            </p:cNvSpPr>
            <p:nvPr/>
          </p:nvSpPr>
          <p:spPr bwMode="auto">
            <a:xfrm rot="20940000">
              <a:off x="7003481" y="4046034"/>
              <a:ext cx="67135"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5" name="Freeform 294">
              <a:extLst>
                <a:ext uri="{FF2B5EF4-FFF2-40B4-BE49-F238E27FC236}">
                  <a16:creationId xmlns:a16="http://schemas.microsoft.com/office/drawing/2014/main" id="{6B189319-2ACA-D783-4D4E-89DE9B5AAADD}"/>
                </a:ext>
              </a:extLst>
            </p:cNvPr>
            <p:cNvSpPr>
              <a:spLocks/>
            </p:cNvSpPr>
            <p:nvPr/>
          </p:nvSpPr>
          <p:spPr bwMode="auto">
            <a:xfrm rot="20940000">
              <a:off x="6943426" y="4035478"/>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6" name="Freeform 295">
              <a:extLst>
                <a:ext uri="{FF2B5EF4-FFF2-40B4-BE49-F238E27FC236}">
                  <a16:creationId xmlns:a16="http://schemas.microsoft.com/office/drawing/2014/main" id="{63975860-003F-674F-F2F6-D247F51FDFF4}"/>
                </a:ext>
              </a:extLst>
            </p:cNvPr>
            <p:cNvSpPr>
              <a:spLocks/>
            </p:cNvSpPr>
            <p:nvPr/>
          </p:nvSpPr>
          <p:spPr bwMode="auto">
            <a:xfrm rot="20940000">
              <a:off x="6883334" y="4025017"/>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7" name="Freeform 296">
              <a:extLst>
                <a:ext uri="{FF2B5EF4-FFF2-40B4-BE49-F238E27FC236}">
                  <a16:creationId xmlns:a16="http://schemas.microsoft.com/office/drawing/2014/main" id="{BB9769D9-47BF-3E2E-4FA9-799B2838BA0A}"/>
                </a:ext>
              </a:extLst>
            </p:cNvPr>
            <p:cNvSpPr>
              <a:spLocks/>
            </p:cNvSpPr>
            <p:nvPr/>
          </p:nvSpPr>
          <p:spPr bwMode="auto">
            <a:xfrm rot="20940000">
              <a:off x="6824369" y="4015275"/>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8" name="Freeform 297">
              <a:extLst>
                <a:ext uri="{FF2B5EF4-FFF2-40B4-BE49-F238E27FC236}">
                  <a16:creationId xmlns:a16="http://schemas.microsoft.com/office/drawing/2014/main" id="{0FEF908B-78C4-B483-564E-535E7274C25E}"/>
                </a:ext>
              </a:extLst>
            </p:cNvPr>
            <p:cNvSpPr>
              <a:spLocks/>
            </p:cNvSpPr>
            <p:nvPr/>
          </p:nvSpPr>
          <p:spPr bwMode="auto">
            <a:xfrm rot="20940000">
              <a:off x="6764323" y="4005293"/>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299" name="Freeform 298">
              <a:extLst>
                <a:ext uri="{FF2B5EF4-FFF2-40B4-BE49-F238E27FC236}">
                  <a16:creationId xmlns:a16="http://schemas.microsoft.com/office/drawing/2014/main" id="{240869C0-803F-BB0C-D3BE-CC5774A84C29}"/>
                </a:ext>
              </a:extLst>
            </p:cNvPr>
            <p:cNvSpPr>
              <a:spLocks/>
            </p:cNvSpPr>
            <p:nvPr/>
          </p:nvSpPr>
          <p:spPr bwMode="auto">
            <a:xfrm rot="20940000">
              <a:off x="7052883" y="4115160"/>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0" name="Freeform 299">
              <a:extLst>
                <a:ext uri="{FF2B5EF4-FFF2-40B4-BE49-F238E27FC236}">
                  <a16:creationId xmlns:a16="http://schemas.microsoft.com/office/drawing/2014/main" id="{3FDACF96-C6EA-A016-7D9F-0427D8AF970F}"/>
                </a:ext>
              </a:extLst>
            </p:cNvPr>
            <p:cNvSpPr>
              <a:spLocks/>
            </p:cNvSpPr>
            <p:nvPr/>
          </p:nvSpPr>
          <p:spPr bwMode="auto">
            <a:xfrm rot="20940000">
              <a:off x="6992777" y="4104562"/>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1" name="Freeform 300">
              <a:extLst>
                <a:ext uri="{FF2B5EF4-FFF2-40B4-BE49-F238E27FC236}">
                  <a16:creationId xmlns:a16="http://schemas.microsoft.com/office/drawing/2014/main" id="{61BAFC45-DF05-6CE9-F487-6207C84FCD53}"/>
                </a:ext>
              </a:extLst>
            </p:cNvPr>
            <p:cNvSpPr>
              <a:spLocks/>
            </p:cNvSpPr>
            <p:nvPr/>
          </p:nvSpPr>
          <p:spPr bwMode="auto">
            <a:xfrm rot="20940000">
              <a:off x="6932961" y="4095524"/>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2" name="Freeform 301">
              <a:extLst>
                <a:ext uri="{FF2B5EF4-FFF2-40B4-BE49-F238E27FC236}">
                  <a16:creationId xmlns:a16="http://schemas.microsoft.com/office/drawing/2014/main" id="{536312D6-F6D3-9662-3832-6E7711CF8B89}"/>
                </a:ext>
              </a:extLst>
            </p:cNvPr>
            <p:cNvSpPr>
              <a:spLocks/>
            </p:cNvSpPr>
            <p:nvPr/>
          </p:nvSpPr>
          <p:spPr bwMode="auto">
            <a:xfrm rot="20940000">
              <a:off x="6873817" y="4084879"/>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3" name="Freeform 302">
              <a:extLst>
                <a:ext uri="{FF2B5EF4-FFF2-40B4-BE49-F238E27FC236}">
                  <a16:creationId xmlns:a16="http://schemas.microsoft.com/office/drawing/2014/main" id="{D3A98233-DA4B-B752-5915-4D4FAE1EF35A}"/>
                </a:ext>
              </a:extLst>
            </p:cNvPr>
            <p:cNvSpPr>
              <a:spLocks/>
            </p:cNvSpPr>
            <p:nvPr/>
          </p:nvSpPr>
          <p:spPr bwMode="auto">
            <a:xfrm rot="20940000">
              <a:off x="6813725" y="407441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4" name="Freeform 303">
              <a:extLst>
                <a:ext uri="{FF2B5EF4-FFF2-40B4-BE49-F238E27FC236}">
                  <a16:creationId xmlns:a16="http://schemas.microsoft.com/office/drawing/2014/main" id="{F480C213-BCEB-AC4D-D8B7-ED1B08A95E23}"/>
                </a:ext>
              </a:extLst>
            </p:cNvPr>
            <p:cNvSpPr>
              <a:spLocks/>
            </p:cNvSpPr>
            <p:nvPr/>
          </p:nvSpPr>
          <p:spPr bwMode="auto">
            <a:xfrm rot="20940000">
              <a:off x="6753863" y="4065385"/>
              <a:ext cx="68584"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5" name="Freeform 304">
              <a:extLst>
                <a:ext uri="{FF2B5EF4-FFF2-40B4-BE49-F238E27FC236}">
                  <a16:creationId xmlns:a16="http://schemas.microsoft.com/office/drawing/2014/main" id="{F175360B-1A3C-D7FE-EFE0-5A4C7E1DD2E0}"/>
                </a:ext>
              </a:extLst>
            </p:cNvPr>
            <p:cNvSpPr>
              <a:spLocks/>
            </p:cNvSpPr>
            <p:nvPr/>
          </p:nvSpPr>
          <p:spPr bwMode="auto">
            <a:xfrm rot="20940000">
              <a:off x="7042409" y="4175114"/>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6" name="Freeform 305">
              <a:extLst>
                <a:ext uri="{FF2B5EF4-FFF2-40B4-BE49-F238E27FC236}">
                  <a16:creationId xmlns:a16="http://schemas.microsoft.com/office/drawing/2014/main" id="{4BD7C328-5A54-163F-708E-0B9ADDA6EE74}"/>
                </a:ext>
              </a:extLst>
            </p:cNvPr>
            <p:cNvSpPr>
              <a:spLocks/>
            </p:cNvSpPr>
            <p:nvPr/>
          </p:nvSpPr>
          <p:spPr bwMode="auto">
            <a:xfrm rot="20940000">
              <a:off x="6982363" y="4165133"/>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7" name="Freeform 306">
              <a:extLst>
                <a:ext uri="{FF2B5EF4-FFF2-40B4-BE49-F238E27FC236}">
                  <a16:creationId xmlns:a16="http://schemas.microsoft.com/office/drawing/2014/main" id="{1B59032B-ACB6-FBB5-B790-D92A13428C0F}"/>
                </a:ext>
              </a:extLst>
            </p:cNvPr>
            <p:cNvSpPr>
              <a:spLocks/>
            </p:cNvSpPr>
            <p:nvPr/>
          </p:nvSpPr>
          <p:spPr bwMode="auto">
            <a:xfrm rot="20940000">
              <a:off x="6923227" y="4154580"/>
              <a:ext cx="67618"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8" name="Freeform 307">
              <a:extLst>
                <a:ext uri="{FF2B5EF4-FFF2-40B4-BE49-F238E27FC236}">
                  <a16:creationId xmlns:a16="http://schemas.microsoft.com/office/drawing/2014/main" id="{ADC1D42A-7748-1D78-6658-29572DF1ED69}"/>
                </a:ext>
              </a:extLst>
            </p:cNvPr>
            <p:cNvSpPr>
              <a:spLocks/>
            </p:cNvSpPr>
            <p:nvPr/>
          </p:nvSpPr>
          <p:spPr bwMode="auto">
            <a:xfrm rot="20940000">
              <a:off x="6863357" y="414497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09" name="Freeform 308">
              <a:extLst>
                <a:ext uri="{FF2B5EF4-FFF2-40B4-BE49-F238E27FC236}">
                  <a16:creationId xmlns:a16="http://schemas.microsoft.com/office/drawing/2014/main" id="{A4778EE1-29E6-F026-C24D-05FF6379ABE6}"/>
                </a:ext>
              </a:extLst>
            </p:cNvPr>
            <p:cNvSpPr>
              <a:spLocks/>
            </p:cNvSpPr>
            <p:nvPr/>
          </p:nvSpPr>
          <p:spPr bwMode="auto">
            <a:xfrm rot="20940000">
              <a:off x="6803264" y="4134511"/>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0" name="Freeform 309">
              <a:extLst>
                <a:ext uri="{FF2B5EF4-FFF2-40B4-BE49-F238E27FC236}">
                  <a16:creationId xmlns:a16="http://schemas.microsoft.com/office/drawing/2014/main" id="{D1DC69F3-746F-A761-6DF6-942D01774201}"/>
                </a:ext>
              </a:extLst>
            </p:cNvPr>
            <p:cNvSpPr>
              <a:spLocks/>
            </p:cNvSpPr>
            <p:nvPr/>
          </p:nvSpPr>
          <p:spPr bwMode="auto">
            <a:xfrm rot="20940000">
              <a:off x="6744120" y="4123866"/>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1" name="Freeform 310">
              <a:extLst>
                <a:ext uri="{FF2B5EF4-FFF2-40B4-BE49-F238E27FC236}">
                  <a16:creationId xmlns:a16="http://schemas.microsoft.com/office/drawing/2014/main" id="{4C75B370-3B7C-F923-839F-53390F786E42}"/>
                </a:ext>
              </a:extLst>
            </p:cNvPr>
            <p:cNvSpPr>
              <a:spLocks/>
            </p:cNvSpPr>
            <p:nvPr/>
          </p:nvSpPr>
          <p:spPr bwMode="auto">
            <a:xfrm rot="20940000">
              <a:off x="7031764" y="4234258"/>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2" name="Freeform 311">
              <a:extLst>
                <a:ext uri="{FF2B5EF4-FFF2-40B4-BE49-F238E27FC236}">
                  <a16:creationId xmlns:a16="http://schemas.microsoft.com/office/drawing/2014/main" id="{B869865C-D9B1-EDD5-7312-E6137550D69E}"/>
                </a:ext>
              </a:extLst>
            </p:cNvPr>
            <p:cNvSpPr>
              <a:spLocks/>
            </p:cNvSpPr>
            <p:nvPr/>
          </p:nvSpPr>
          <p:spPr bwMode="auto">
            <a:xfrm rot="20940000">
              <a:off x="6971902" y="4225225"/>
              <a:ext cx="68584"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3" name="Freeform 312">
              <a:extLst>
                <a:ext uri="{FF2B5EF4-FFF2-40B4-BE49-F238E27FC236}">
                  <a16:creationId xmlns:a16="http://schemas.microsoft.com/office/drawing/2014/main" id="{7F923636-3AB3-84F1-C3AB-71BAE6226EE1}"/>
                </a:ext>
              </a:extLst>
            </p:cNvPr>
            <p:cNvSpPr>
              <a:spLocks/>
            </p:cNvSpPr>
            <p:nvPr/>
          </p:nvSpPr>
          <p:spPr bwMode="auto">
            <a:xfrm rot="20940000">
              <a:off x="6912804" y="4214576"/>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4" name="Freeform 313">
              <a:extLst>
                <a:ext uri="{FF2B5EF4-FFF2-40B4-BE49-F238E27FC236}">
                  <a16:creationId xmlns:a16="http://schemas.microsoft.com/office/drawing/2014/main" id="{840AD055-F724-4659-C6E6-A33D164EB497}"/>
                </a:ext>
              </a:extLst>
            </p:cNvPr>
            <p:cNvSpPr>
              <a:spLocks/>
            </p:cNvSpPr>
            <p:nvPr/>
          </p:nvSpPr>
          <p:spPr bwMode="auto">
            <a:xfrm rot="20940000">
              <a:off x="6852712" y="4204115"/>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5" name="Freeform 314">
              <a:extLst>
                <a:ext uri="{FF2B5EF4-FFF2-40B4-BE49-F238E27FC236}">
                  <a16:creationId xmlns:a16="http://schemas.microsoft.com/office/drawing/2014/main" id="{527F6ECE-DAC4-2DDF-79C1-1E167A9151A2}"/>
                </a:ext>
              </a:extLst>
            </p:cNvPr>
            <p:cNvSpPr>
              <a:spLocks/>
            </p:cNvSpPr>
            <p:nvPr/>
          </p:nvSpPr>
          <p:spPr bwMode="auto">
            <a:xfrm rot="20940000">
              <a:off x="6794138" y="4194382"/>
              <a:ext cx="68101" cy="67618"/>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6" name="Freeform 315">
              <a:extLst>
                <a:ext uri="{FF2B5EF4-FFF2-40B4-BE49-F238E27FC236}">
                  <a16:creationId xmlns:a16="http://schemas.microsoft.com/office/drawing/2014/main" id="{C0033256-096D-F29A-53E7-012A08DD238C}"/>
                </a:ext>
              </a:extLst>
            </p:cNvPr>
            <p:cNvSpPr>
              <a:spLocks/>
            </p:cNvSpPr>
            <p:nvPr/>
          </p:nvSpPr>
          <p:spPr bwMode="auto">
            <a:xfrm rot="20940000">
              <a:off x="6734184" y="4184391"/>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7" name="Freeform 316">
              <a:extLst>
                <a:ext uri="{FF2B5EF4-FFF2-40B4-BE49-F238E27FC236}">
                  <a16:creationId xmlns:a16="http://schemas.microsoft.com/office/drawing/2014/main" id="{473F2B05-E053-72E5-0EB3-0443A10044D2}"/>
                </a:ext>
              </a:extLst>
            </p:cNvPr>
            <p:cNvSpPr>
              <a:spLocks/>
            </p:cNvSpPr>
            <p:nvPr/>
          </p:nvSpPr>
          <p:spPr bwMode="auto">
            <a:xfrm rot="20940000">
              <a:off x="7021304" y="4294351"/>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8" name="Freeform 317">
              <a:extLst>
                <a:ext uri="{FF2B5EF4-FFF2-40B4-BE49-F238E27FC236}">
                  <a16:creationId xmlns:a16="http://schemas.microsoft.com/office/drawing/2014/main" id="{72587969-4748-60DB-3BE3-4D99F171DE0D}"/>
                </a:ext>
              </a:extLst>
            </p:cNvPr>
            <p:cNvSpPr>
              <a:spLocks/>
            </p:cNvSpPr>
            <p:nvPr/>
          </p:nvSpPr>
          <p:spPr bwMode="auto">
            <a:xfrm rot="20940000">
              <a:off x="6962638" y="4283660"/>
              <a:ext cx="68101"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19" name="Freeform 318">
              <a:extLst>
                <a:ext uri="{FF2B5EF4-FFF2-40B4-BE49-F238E27FC236}">
                  <a16:creationId xmlns:a16="http://schemas.microsoft.com/office/drawing/2014/main" id="{7D93DA11-4184-7DB7-A866-34C2B5FFB3A8}"/>
                </a:ext>
              </a:extLst>
            </p:cNvPr>
            <p:cNvSpPr>
              <a:spLocks/>
            </p:cNvSpPr>
            <p:nvPr/>
          </p:nvSpPr>
          <p:spPr bwMode="auto">
            <a:xfrm rot="20940000">
              <a:off x="6902684" y="4274635"/>
              <a:ext cx="68101"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0" name="Freeform 319">
              <a:extLst>
                <a:ext uri="{FF2B5EF4-FFF2-40B4-BE49-F238E27FC236}">
                  <a16:creationId xmlns:a16="http://schemas.microsoft.com/office/drawing/2014/main" id="{A29ECE8D-47D2-B0CF-1E0C-F8E48B15490A}"/>
                </a:ext>
              </a:extLst>
            </p:cNvPr>
            <p:cNvSpPr>
              <a:spLocks/>
            </p:cNvSpPr>
            <p:nvPr/>
          </p:nvSpPr>
          <p:spPr bwMode="auto">
            <a:xfrm rot="20940000">
              <a:off x="6843687" y="4264069"/>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1" name="Freeform 320">
              <a:extLst>
                <a:ext uri="{FF2B5EF4-FFF2-40B4-BE49-F238E27FC236}">
                  <a16:creationId xmlns:a16="http://schemas.microsoft.com/office/drawing/2014/main" id="{C83AA32F-5B76-9670-9D32-ABB24811E099}"/>
                </a:ext>
              </a:extLst>
            </p:cNvPr>
            <p:cNvSpPr>
              <a:spLocks/>
            </p:cNvSpPr>
            <p:nvPr/>
          </p:nvSpPr>
          <p:spPr bwMode="auto">
            <a:xfrm rot="20940000">
              <a:off x="6783586" y="4253517"/>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2" name="Freeform 321">
              <a:extLst>
                <a:ext uri="{FF2B5EF4-FFF2-40B4-BE49-F238E27FC236}">
                  <a16:creationId xmlns:a16="http://schemas.microsoft.com/office/drawing/2014/main" id="{D087F3C9-C1A0-FF50-BEB8-9FA7AFF490AF}"/>
                </a:ext>
              </a:extLst>
            </p:cNvPr>
            <p:cNvSpPr>
              <a:spLocks/>
            </p:cNvSpPr>
            <p:nvPr/>
          </p:nvSpPr>
          <p:spPr bwMode="auto">
            <a:xfrm rot="20940000">
              <a:off x="6723494" y="4243056"/>
              <a:ext cx="68101"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3" name="Freeform 322">
              <a:extLst>
                <a:ext uri="{FF2B5EF4-FFF2-40B4-BE49-F238E27FC236}">
                  <a16:creationId xmlns:a16="http://schemas.microsoft.com/office/drawing/2014/main" id="{C5AD4106-F2CA-BE7F-2781-76607CCF07AC}"/>
                </a:ext>
              </a:extLst>
            </p:cNvPr>
            <p:cNvSpPr>
              <a:spLocks/>
            </p:cNvSpPr>
            <p:nvPr/>
          </p:nvSpPr>
          <p:spPr bwMode="auto">
            <a:xfrm rot="20940000">
              <a:off x="7012266" y="4354167"/>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4" name="Freeform 323">
              <a:extLst>
                <a:ext uri="{FF2B5EF4-FFF2-40B4-BE49-F238E27FC236}">
                  <a16:creationId xmlns:a16="http://schemas.microsoft.com/office/drawing/2014/main" id="{9A0C6883-09C7-8AF1-2335-CDFC09A29171}"/>
                </a:ext>
              </a:extLst>
            </p:cNvPr>
            <p:cNvSpPr>
              <a:spLocks/>
            </p:cNvSpPr>
            <p:nvPr/>
          </p:nvSpPr>
          <p:spPr bwMode="auto">
            <a:xfrm rot="20940000">
              <a:off x="7101369" y="4184811"/>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5" name="Freeform 324">
              <a:extLst>
                <a:ext uri="{FF2B5EF4-FFF2-40B4-BE49-F238E27FC236}">
                  <a16:creationId xmlns:a16="http://schemas.microsoft.com/office/drawing/2014/main" id="{B7D0F59E-1583-63F4-7D63-2452028E6058}"/>
                </a:ext>
              </a:extLst>
            </p:cNvPr>
            <p:cNvSpPr>
              <a:spLocks/>
            </p:cNvSpPr>
            <p:nvPr/>
          </p:nvSpPr>
          <p:spPr bwMode="auto">
            <a:xfrm rot="20940000">
              <a:off x="7091857" y="4244719"/>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6" name="Freeform 325">
              <a:extLst>
                <a:ext uri="{FF2B5EF4-FFF2-40B4-BE49-F238E27FC236}">
                  <a16:creationId xmlns:a16="http://schemas.microsoft.com/office/drawing/2014/main" id="{25DC5A58-4F2D-175B-EE19-BF7CAB4AF9BF}"/>
                </a:ext>
              </a:extLst>
            </p:cNvPr>
            <p:cNvSpPr>
              <a:spLocks/>
            </p:cNvSpPr>
            <p:nvPr/>
          </p:nvSpPr>
          <p:spPr bwMode="auto">
            <a:xfrm rot="20940000">
              <a:off x="7081875" y="4304765"/>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7" name="Freeform 326">
              <a:extLst>
                <a:ext uri="{FF2B5EF4-FFF2-40B4-BE49-F238E27FC236}">
                  <a16:creationId xmlns:a16="http://schemas.microsoft.com/office/drawing/2014/main" id="{CBD5E1E2-1712-6E5B-1ECC-C72F47161918}"/>
                </a:ext>
              </a:extLst>
            </p:cNvPr>
            <p:cNvSpPr>
              <a:spLocks/>
            </p:cNvSpPr>
            <p:nvPr/>
          </p:nvSpPr>
          <p:spPr bwMode="auto">
            <a:xfrm rot="20940000">
              <a:off x="7071230" y="4363909"/>
              <a:ext cx="68101"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8" name="Freeform 327">
              <a:extLst>
                <a:ext uri="{FF2B5EF4-FFF2-40B4-BE49-F238E27FC236}">
                  <a16:creationId xmlns:a16="http://schemas.microsoft.com/office/drawing/2014/main" id="{C7A57A3B-759B-40D3-7478-3FF3C565E654}"/>
                </a:ext>
              </a:extLst>
            </p:cNvPr>
            <p:cNvSpPr>
              <a:spLocks/>
            </p:cNvSpPr>
            <p:nvPr/>
          </p:nvSpPr>
          <p:spPr bwMode="auto">
            <a:xfrm rot="20940000">
              <a:off x="6952219" y="4344185"/>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29" name="Freeform 328">
              <a:extLst>
                <a:ext uri="{FF2B5EF4-FFF2-40B4-BE49-F238E27FC236}">
                  <a16:creationId xmlns:a16="http://schemas.microsoft.com/office/drawing/2014/main" id="{2249483D-208B-EEB4-CB23-B223333FA6AC}"/>
                </a:ext>
              </a:extLst>
            </p:cNvPr>
            <p:cNvSpPr>
              <a:spLocks/>
            </p:cNvSpPr>
            <p:nvPr/>
          </p:nvSpPr>
          <p:spPr bwMode="auto">
            <a:xfrm rot="20940000">
              <a:off x="6892132" y="4333771"/>
              <a:ext cx="68101"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0" name="Freeform 329">
              <a:extLst>
                <a:ext uri="{FF2B5EF4-FFF2-40B4-BE49-F238E27FC236}">
                  <a16:creationId xmlns:a16="http://schemas.microsoft.com/office/drawing/2014/main" id="{D45A6B6C-7B05-1820-DE0A-4CA14095A09E}"/>
                </a:ext>
              </a:extLst>
            </p:cNvPr>
            <p:cNvSpPr>
              <a:spLocks/>
            </p:cNvSpPr>
            <p:nvPr/>
          </p:nvSpPr>
          <p:spPr bwMode="auto">
            <a:xfrm rot="20940000">
              <a:off x="6833029" y="4323075"/>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1" name="Freeform 330">
              <a:extLst>
                <a:ext uri="{FF2B5EF4-FFF2-40B4-BE49-F238E27FC236}">
                  <a16:creationId xmlns:a16="http://schemas.microsoft.com/office/drawing/2014/main" id="{C9FA65C5-DFE8-E1BD-682D-07CE130594F4}"/>
                </a:ext>
              </a:extLst>
            </p:cNvPr>
            <p:cNvSpPr>
              <a:spLocks/>
            </p:cNvSpPr>
            <p:nvPr/>
          </p:nvSpPr>
          <p:spPr bwMode="auto">
            <a:xfrm rot="20940000">
              <a:off x="6773121" y="4313563"/>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2" name="Freeform 331">
              <a:extLst>
                <a:ext uri="{FF2B5EF4-FFF2-40B4-BE49-F238E27FC236}">
                  <a16:creationId xmlns:a16="http://schemas.microsoft.com/office/drawing/2014/main" id="{1936B7AB-A567-3197-6A5B-21BFB7FB9BA2}"/>
                </a:ext>
              </a:extLst>
            </p:cNvPr>
            <p:cNvSpPr>
              <a:spLocks/>
            </p:cNvSpPr>
            <p:nvPr/>
          </p:nvSpPr>
          <p:spPr bwMode="auto">
            <a:xfrm rot="20940000">
              <a:off x="6713977" y="4302918"/>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3" name="Freeform 332">
              <a:extLst>
                <a:ext uri="{FF2B5EF4-FFF2-40B4-BE49-F238E27FC236}">
                  <a16:creationId xmlns:a16="http://schemas.microsoft.com/office/drawing/2014/main" id="{B6F1DB74-792F-6607-332C-2718D764BD5C}"/>
                </a:ext>
              </a:extLst>
            </p:cNvPr>
            <p:cNvSpPr>
              <a:spLocks/>
            </p:cNvSpPr>
            <p:nvPr/>
          </p:nvSpPr>
          <p:spPr bwMode="auto">
            <a:xfrm rot="20940000">
              <a:off x="7001621" y="4413311"/>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4" name="Freeform 333">
              <a:extLst>
                <a:ext uri="{FF2B5EF4-FFF2-40B4-BE49-F238E27FC236}">
                  <a16:creationId xmlns:a16="http://schemas.microsoft.com/office/drawing/2014/main" id="{B8EF2BBD-3A0E-AE1A-21C1-ABA0EEA555C2}"/>
                </a:ext>
              </a:extLst>
            </p:cNvPr>
            <p:cNvSpPr>
              <a:spLocks/>
            </p:cNvSpPr>
            <p:nvPr/>
          </p:nvSpPr>
          <p:spPr bwMode="auto">
            <a:xfrm rot="20940000">
              <a:off x="6941667" y="4404286"/>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5" name="Freeform 334">
              <a:extLst>
                <a:ext uri="{FF2B5EF4-FFF2-40B4-BE49-F238E27FC236}">
                  <a16:creationId xmlns:a16="http://schemas.microsoft.com/office/drawing/2014/main" id="{00790F40-B207-9367-5833-8FA1828D16B0}"/>
                </a:ext>
              </a:extLst>
            </p:cNvPr>
            <p:cNvSpPr>
              <a:spLocks/>
            </p:cNvSpPr>
            <p:nvPr/>
          </p:nvSpPr>
          <p:spPr bwMode="auto">
            <a:xfrm rot="20940000">
              <a:off x="6882661" y="4393628"/>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6" name="Freeform 335">
              <a:extLst>
                <a:ext uri="{FF2B5EF4-FFF2-40B4-BE49-F238E27FC236}">
                  <a16:creationId xmlns:a16="http://schemas.microsoft.com/office/drawing/2014/main" id="{09340157-89A4-5316-4C59-05B9B84E481C}"/>
                </a:ext>
              </a:extLst>
            </p:cNvPr>
            <p:cNvSpPr>
              <a:spLocks/>
            </p:cNvSpPr>
            <p:nvPr/>
          </p:nvSpPr>
          <p:spPr bwMode="auto">
            <a:xfrm rot="20940000">
              <a:off x="6822569" y="438316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7" name="Freeform 336">
              <a:extLst>
                <a:ext uri="{FF2B5EF4-FFF2-40B4-BE49-F238E27FC236}">
                  <a16:creationId xmlns:a16="http://schemas.microsoft.com/office/drawing/2014/main" id="{A312E24E-4324-3F72-1802-A9AF1A48FF44}"/>
                </a:ext>
              </a:extLst>
            </p:cNvPr>
            <p:cNvSpPr>
              <a:spLocks/>
            </p:cNvSpPr>
            <p:nvPr/>
          </p:nvSpPr>
          <p:spPr bwMode="auto">
            <a:xfrm rot="20940000">
              <a:off x="6763434" y="4372615"/>
              <a:ext cx="67618"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8" name="Freeform 337">
              <a:extLst>
                <a:ext uri="{FF2B5EF4-FFF2-40B4-BE49-F238E27FC236}">
                  <a16:creationId xmlns:a16="http://schemas.microsoft.com/office/drawing/2014/main" id="{C7CFB062-69EE-686E-1EBC-77BFDDE5C066}"/>
                </a:ext>
              </a:extLst>
            </p:cNvPr>
            <p:cNvSpPr>
              <a:spLocks/>
            </p:cNvSpPr>
            <p:nvPr/>
          </p:nvSpPr>
          <p:spPr bwMode="auto">
            <a:xfrm rot="20940000">
              <a:off x="6703563" y="4363489"/>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39" name="Freeform 338">
              <a:extLst>
                <a:ext uri="{FF2B5EF4-FFF2-40B4-BE49-F238E27FC236}">
                  <a16:creationId xmlns:a16="http://schemas.microsoft.com/office/drawing/2014/main" id="{C087E257-BF67-04FE-76E2-08D7A7BEE820}"/>
                </a:ext>
              </a:extLst>
            </p:cNvPr>
            <p:cNvSpPr>
              <a:spLocks/>
            </p:cNvSpPr>
            <p:nvPr/>
          </p:nvSpPr>
          <p:spPr bwMode="auto">
            <a:xfrm rot="20940000">
              <a:off x="6991161" y="4473403"/>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0" name="Freeform 339">
              <a:extLst>
                <a:ext uri="{FF2B5EF4-FFF2-40B4-BE49-F238E27FC236}">
                  <a16:creationId xmlns:a16="http://schemas.microsoft.com/office/drawing/2014/main" id="{CD38299B-E477-65F7-6ED7-08703559EFAF}"/>
                </a:ext>
              </a:extLst>
            </p:cNvPr>
            <p:cNvSpPr>
              <a:spLocks/>
            </p:cNvSpPr>
            <p:nvPr/>
          </p:nvSpPr>
          <p:spPr bwMode="auto">
            <a:xfrm rot="20940000">
              <a:off x="6932016" y="4462758"/>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1" name="Freeform 340">
              <a:extLst>
                <a:ext uri="{FF2B5EF4-FFF2-40B4-BE49-F238E27FC236}">
                  <a16:creationId xmlns:a16="http://schemas.microsoft.com/office/drawing/2014/main" id="{BA2BDFAA-CA8D-C184-DC14-0D5F6CB6AE29}"/>
                </a:ext>
              </a:extLst>
            </p:cNvPr>
            <p:cNvSpPr>
              <a:spLocks/>
            </p:cNvSpPr>
            <p:nvPr/>
          </p:nvSpPr>
          <p:spPr bwMode="auto">
            <a:xfrm rot="20940000">
              <a:off x="6871970" y="4452777"/>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2" name="Freeform 341">
              <a:extLst>
                <a:ext uri="{FF2B5EF4-FFF2-40B4-BE49-F238E27FC236}">
                  <a16:creationId xmlns:a16="http://schemas.microsoft.com/office/drawing/2014/main" id="{66028901-E6D3-E59C-7D77-7A7037B99EB1}"/>
                </a:ext>
              </a:extLst>
            </p:cNvPr>
            <p:cNvSpPr>
              <a:spLocks/>
            </p:cNvSpPr>
            <p:nvPr/>
          </p:nvSpPr>
          <p:spPr bwMode="auto">
            <a:xfrm rot="20940000">
              <a:off x="6812108" y="4443260"/>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3" name="Freeform 342">
              <a:extLst>
                <a:ext uri="{FF2B5EF4-FFF2-40B4-BE49-F238E27FC236}">
                  <a16:creationId xmlns:a16="http://schemas.microsoft.com/office/drawing/2014/main" id="{D96A275C-66AD-F786-5FD7-9D56C405F725}"/>
                </a:ext>
              </a:extLst>
            </p:cNvPr>
            <p:cNvSpPr>
              <a:spLocks/>
            </p:cNvSpPr>
            <p:nvPr/>
          </p:nvSpPr>
          <p:spPr bwMode="auto">
            <a:xfrm rot="20940000">
              <a:off x="6752964" y="443261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4" name="Freeform 343">
              <a:extLst>
                <a:ext uri="{FF2B5EF4-FFF2-40B4-BE49-F238E27FC236}">
                  <a16:creationId xmlns:a16="http://schemas.microsoft.com/office/drawing/2014/main" id="{20BEE90A-A282-8FA0-7BAD-9E1C0B8AD552}"/>
                </a:ext>
              </a:extLst>
            </p:cNvPr>
            <p:cNvSpPr>
              <a:spLocks/>
            </p:cNvSpPr>
            <p:nvPr/>
          </p:nvSpPr>
          <p:spPr bwMode="auto">
            <a:xfrm rot="20940000">
              <a:off x="6692872" y="4422155"/>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5" name="Freeform 344">
              <a:extLst>
                <a:ext uri="{FF2B5EF4-FFF2-40B4-BE49-F238E27FC236}">
                  <a16:creationId xmlns:a16="http://schemas.microsoft.com/office/drawing/2014/main" id="{FCB87EB5-FE51-2244-09CA-E26A653BAF11}"/>
                </a:ext>
              </a:extLst>
            </p:cNvPr>
            <p:cNvSpPr>
              <a:spLocks/>
            </p:cNvSpPr>
            <p:nvPr/>
          </p:nvSpPr>
          <p:spPr bwMode="auto">
            <a:xfrm rot="20940000">
              <a:off x="6981951" y="4532409"/>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6" name="Freeform 345">
              <a:extLst>
                <a:ext uri="{FF2B5EF4-FFF2-40B4-BE49-F238E27FC236}">
                  <a16:creationId xmlns:a16="http://schemas.microsoft.com/office/drawing/2014/main" id="{909F743E-809C-D405-1248-45D6B1E5530B}"/>
                </a:ext>
              </a:extLst>
            </p:cNvPr>
            <p:cNvSpPr>
              <a:spLocks/>
            </p:cNvSpPr>
            <p:nvPr/>
          </p:nvSpPr>
          <p:spPr bwMode="auto">
            <a:xfrm rot="20940000">
              <a:off x="6922081" y="4523283"/>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7" name="Freeform 346">
              <a:extLst>
                <a:ext uri="{FF2B5EF4-FFF2-40B4-BE49-F238E27FC236}">
                  <a16:creationId xmlns:a16="http://schemas.microsoft.com/office/drawing/2014/main" id="{D1853B28-6E8E-04FF-957F-056031765B4A}"/>
                </a:ext>
              </a:extLst>
            </p:cNvPr>
            <p:cNvSpPr>
              <a:spLocks/>
            </p:cNvSpPr>
            <p:nvPr/>
          </p:nvSpPr>
          <p:spPr bwMode="auto">
            <a:xfrm rot="20940000">
              <a:off x="6861510" y="4512869"/>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8" name="Freeform 347">
              <a:extLst>
                <a:ext uri="{FF2B5EF4-FFF2-40B4-BE49-F238E27FC236}">
                  <a16:creationId xmlns:a16="http://schemas.microsoft.com/office/drawing/2014/main" id="{910179EB-7EDA-4B64-9273-8FC35F5BAF65}"/>
                </a:ext>
              </a:extLst>
            </p:cNvPr>
            <p:cNvSpPr>
              <a:spLocks/>
            </p:cNvSpPr>
            <p:nvPr/>
          </p:nvSpPr>
          <p:spPr bwMode="auto">
            <a:xfrm rot="20940000">
              <a:off x="6802890" y="4502174"/>
              <a:ext cx="68101"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49" name="Freeform 348">
              <a:extLst>
                <a:ext uri="{FF2B5EF4-FFF2-40B4-BE49-F238E27FC236}">
                  <a16:creationId xmlns:a16="http://schemas.microsoft.com/office/drawing/2014/main" id="{637EDC48-391C-4434-05B4-DEDF7AAFFFED}"/>
                </a:ext>
              </a:extLst>
            </p:cNvPr>
            <p:cNvSpPr>
              <a:spLocks/>
            </p:cNvSpPr>
            <p:nvPr/>
          </p:nvSpPr>
          <p:spPr bwMode="auto">
            <a:xfrm rot="20940000">
              <a:off x="6742982" y="4492662"/>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0" name="Freeform 349">
              <a:extLst>
                <a:ext uri="{FF2B5EF4-FFF2-40B4-BE49-F238E27FC236}">
                  <a16:creationId xmlns:a16="http://schemas.microsoft.com/office/drawing/2014/main" id="{37891BD7-2285-9040-BCC7-37091C989794}"/>
                </a:ext>
              </a:extLst>
            </p:cNvPr>
            <p:cNvSpPr>
              <a:spLocks/>
            </p:cNvSpPr>
            <p:nvPr/>
          </p:nvSpPr>
          <p:spPr bwMode="auto">
            <a:xfrm rot="20940000">
              <a:off x="6683847" y="4482109"/>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1" name="Freeform 350">
              <a:extLst>
                <a:ext uri="{FF2B5EF4-FFF2-40B4-BE49-F238E27FC236}">
                  <a16:creationId xmlns:a16="http://schemas.microsoft.com/office/drawing/2014/main" id="{A6869D74-5E47-F981-4501-12215FEB9A6D}"/>
                </a:ext>
              </a:extLst>
            </p:cNvPr>
            <p:cNvSpPr>
              <a:spLocks/>
            </p:cNvSpPr>
            <p:nvPr/>
          </p:nvSpPr>
          <p:spPr bwMode="auto">
            <a:xfrm rot="20940000">
              <a:off x="6971478" y="4592363"/>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2" name="Freeform 351">
              <a:extLst>
                <a:ext uri="{FF2B5EF4-FFF2-40B4-BE49-F238E27FC236}">
                  <a16:creationId xmlns:a16="http://schemas.microsoft.com/office/drawing/2014/main" id="{D6CD1765-7DF6-7784-9CB0-A23974EF22C0}"/>
                </a:ext>
              </a:extLst>
            </p:cNvPr>
            <p:cNvSpPr>
              <a:spLocks/>
            </p:cNvSpPr>
            <p:nvPr/>
          </p:nvSpPr>
          <p:spPr bwMode="auto">
            <a:xfrm rot="20940000">
              <a:off x="6911390" y="4581949"/>
              <a:ext cx="68101"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3" name="Freeform 352">
              <a:extLst>
                <a:ext uri="{FF2B5EF4-FFF2-40B4-BE49-F238E27FC236}">
                  <a16:creationId xmlns:a16="http://schemas.microsoft.com/office/drawing/2014/main" id="{0A3D0E88-6221-691A-2C83-535343C0AD11}"/>
                </a:ext>
              </a:extLst>
            </p:cNvPr>
            <p:cNvSpPr>
              <a:spLocks/>
            </p:cNvSpPr>
            <p:nvPr/>
          </p:nvSpPr>
          <p:spPr bwMode="auto">
            <a:xfrm rot="20940000">
              <a:off x="6852518" y="4572680"/>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4" name="Freeform 353">
              <a:extLst>
                <a:ext uri="{FF2B5EF4-FFF2-40B4-BE49-F238E27FC236}">
                  <a16:creationId xmlns:a16="http://schemas.microsoft.com/office/drawing/2014/main" id="{55167574-2C1C-E129-1EEF-50B750B892B2}"/>
                </a:ext>
              </a:extLst>
            </p:cNvPr>
            <p:cNvSpPr>
              <a:spLocks/>
            </p:cNvSpPr>
            <p:nvPr/>
          </p:nvSpPr>
          <p:spPr bwMode="auto">
            <a:xfrm rot="20940000">
              <a:off x="6792426" y="456222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5" name="Freeform 354">
              <a:extLst>
                <a:ext uri="{FF2B5EF4-FFF2-40B4-BE49-F238E27FC236}">
                  <a16:creationId xmlns:a16="http://schemas.microsoft.com/office/drawing/2014/main" id="{FB80406E-EEAB-A7CB-F9B8-AA476CBFDFAF}"/>
                </a:ext>
              </a:extLst>
            </p:cNvPr>
            <p:cNvSpPr>
              <a:spLocks/>
            </p:cNvSpPr>
            <p:nvPr/>
          </p:nvSpPr>
          <p:spPr bwMode="auto">
            <a:xfrm rot="20940000">
              <a:off x="6732338" y="4551806"/>
              <a:ext cx="68101"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6" name="Freeform 355">
              <a:extLst>
                <a:ext uri="{FF2B5EF4-FFF2-40B4-BE49-F238E27FC236}">
                  <a16:creationId xmlns:a16="http://schemas.microsoft.com/office/drawing/2014/main" id="{5D9AAA68-3461-4D0D-CD8D-9C528FFF034C}"/>
                </a:ext>
              </a:extLst>
            </p:cNvPr>
            <p:cNvSpPr>
              <a:spLocks/>
            </p:cNvSpPr>
            <p:nvPr/>
          </p:nvSpPr>
          <p:spPr bwMode="auto">
            <a:xfrm rot="20940000">
              <a:off x="6673281" y="4542072"/>
              <a:ext cx="68584"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7" name="Freeform 356">
              <a:extLst>
                <a:ext uri="{FF2B5EF4-FFF2-40B4-BE49-F238E27FC236}">
                  <a16:creationId xmlns:a16="http://schemas.microsoft.com/office/drawing/2014/main" id="{6C7E565C-326E-432F-1DE2-BB00CF65249B}"/>
                </a:ext>
              </a:extLst>
            </p:cNvPr>
            <p:cNvSpPr>
              <a:spLocks/>
            </p:cNvSpPr>
            <p:nvPr/>
          </p:nvSpPr>
          <p:spPr bwMode="auto">
            <a:xfrm rot="20940000">
              <a:off x="6961017" y="4652455"/>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8" name="Freeform 357">
              <a:extLst>
                <a:ext uri="{FF2B5EF4-FFF2-40B4-BE49-F238E27FC236}">
                  <a16:creationId xmlns:a16="http://schemas.microsoft.com/office/drawing/2014/main" id="{6C2D6878-AE1A-8336-A184-C5042F25C5E3}"/>
                </a:ext>
              </a:extLst>
            </p:cNvPr>
            <p:cNvSpPr>
              <a:spLocks/>
            </p:cNvSpPr>
            <p:nvPr/>
          </p:nvSpPr>
          <p:spPr bwMode="auto">
            <a:xfrm rot="20940000">
              <a:off x="6901882" y="4641903"/>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59" name="Freeform 358">
              <a:extLst>
                <a:ext uri="{FF2B5EF4-FFF2-40B4-BE49-F238E27FC236}">
                  <a16:creationId xmlns:a16="http://schemas.microsoft.com/office/drawing/2014/main" id="{F62CA166-0D48-8EF6-37F9-C477BB748591}"/>
                </a:ext>
              </a:extLst>
            </p:cNvPr>
            <p:cNvSpPr>
              <a:spLocks/>
            </p:cNvSpPr>
            <p:nvPr/>
          </p:nvSpPr>
          <p:spPr bwMode="auto">
            <a:xfrm rot="20940000">
              <a:off x="6841827" y="4631829"/>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0" name="Freeform 359">
              <a:extLst>
                <a:ext uri="{FF2B5EF4-FFF2-40B4-BE49-F238E27FC236}">
                  <a16:creationId xmlns:a16="http://schemas.microsoft.com/office/drawing/2014/main" id="{6E4CA35C-3D79-A5F9-BF2B-CE9179A48CA0}"/>
                </a:ext>
              </a:extLst>
            </p:cNvPr>
            <p:cNvSpPr>
              <a:spLocks/>
            </p:cNvSpPr>
            <p:nvPr/>
          </p:nvSpPr>
          <p:spPr bwMode="auto">
            <a:xfrm rot="20940000">
              <a:off x="6781827" y="4622325"/>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1" name="Freeform 360">
              <a:extLst>
                <a:ext uri="{FF2B5EF4-FFF2-40B4-BE49-F238E27FC236}">
                  <a16:creationId xmlns:a16="http://schemas.microsoft.com/office/drawing/2014/main" id="{BD47D87F-7489-FBCA-8F5F-73EC6BD6731B}"/>
                </a:ext>
              </a:extLst>
            </p:cNvPr>
            <p:cNvSpPr>
              <a:spLocks/>
            </p:cNvSpPr>
            <p:nvPr/>
          </p:nvSpPr>
          <p:spPr bwMode="auto">
            <a:xfrm rot="20940000">
              <a:off x="6722821" y="4611668"/>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2" name="Freeform 361">
              <a:extLst>
                <a:ext uri="{FF2B5EF4-FFF2-40B4-BE49-F238E27FC236}">
                  <a16:creationId xmlns:a16="http://schemas.microsoft.com/office/drawing/2014/main" id="{AC46782A-C677-31EB-427C-267F7870E70E}"/>
                </a:ext>
              </a:extLst>
            </p:cNvPr>
            <p:cNvSpPr>
              <a:spLocks/>
            </p:cNvSpPr>
            <p:nvPr/>
          </p:nvSpPr>
          <p:spPr bwMode="auto">
            <a:xfrm rot="20940000">
              <a:off x="6662729" y="460120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3" name="Freeform 362">
              <a:extLst>
                <a:ext uri="{FF2B5EF4-FFF2-40B4-BE49-F238E27FC236}">
                  <a16:creationId xmlns:a16="http://schemas.microsoft.com/office/drawing/2014/main" id="{E8EAF59A-7053-DAE4-2C58-F1132C8993BB}"/>
                </a:ext>
              </a:extLst>
            </p:cNvPr>
            <p:cNvSpPr>
              <a:spLocks/>
            </p:cNvSpPr>
            <p:nvPr/>
          </p:nvSpPr>
          <p:spPr bwMode="auto">
            <a:xfrm rot="20940000">
              <a:off x="6950373" y="4711599"/>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4" name="Freeform 363">
              <a:extLst>
                <a:ext uri="{FF2B5EF4-FFF2-40B4-BE49-F238E27FC236}">
                  <a16:creationId xmlns:a16="http://schemas.microsoft.com/office/drawing/2014/main" id="{C1CB9BE0-ACB9-73BB-0EC3-C11495F118E7}"/>
                </a:ext>
              </a:extLst>
            </p:cNvPr>
            <p:cNvSpPr>
              <a:spLocks/>
            </p:cNvSpPr>
            <p:nvPr/>
          </p:nvSpPr>
          <p:spPr bwMode="auto">
            <a:xfrm rot="20940000">
              <a:off x="6891367" y="4702390"/>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5" name="Freeform 364">
              <a:extLst>
                <a:ext uri="{FF2B5EF4-FFF2-40B4-BE49-F238E27FC236}">
                  <a16:creationId xmlns:a16="http://schemas.microsoft.com/office/drawing/2014/main" id="{2938FB55-C909-62A2-6AE9-5EFE5B7E80BD}"/>
                </a:ext>
              </a:extLst>
            </p:cNvPr>
            <p:cNvSpPr>
              <a:spLocks/>
            </p:cNvSpPr>
            <p:nvPr/>
          </p:nvSpPr>
          <p:spPr bwMode="auto">
            <a:xfrm rot="20940000">
              <a:off x="6831367" y="4691921"/>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6" name="Freeform 365">
              <a:extLst>
                <a:ext uri="{FF2B5EF4-FFF2-40B4-BE49-F238E27FC236}">
                  <a16:creationId xmlns:a16="http://schemas.microsoft.com/office/drawing/2014/main" id="{590A8AD2-00B7-2B12-87EE-56DE40C94666}"/>
                </a:ext>
              </a:extLst>
            </p:cNvPr>
            <p:cNvSpPr>
              <a:spLocks/>
            </p:cNvSpPr>
            <p:nvPr/>
          </p:nvSpPr>
          <p:spPr bwMode="auto">
            <a:xfrm rot="20940000">
              <a:off x="6772223" y="4681276"/>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7" name="Freeform 366">
              <a:extLst>
                <a:ext uri="{FF2B5EF4-FFF2-40B4-BE49-F238E27FC236}">
                  <a16:creationId xmlns:a16="http://schemas.microsoft.com/office/drawing/2014/main" id="{AE79B4AD-84B4-10F0-14F5-09E0C0E7138E}"/>
                </a:ext>
              </a:extLst>
            </p:cNvPr>
            <p:cNvSpPr>
              <a:spLocks/>
            </p:cNvSpPr>
            <p:nvPr/>
          </p:nvSpPr>
          <p:spPr bwMode="auto">
            <a:xfrm rot="20940000">
              <a:off x="6712177" y="467081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8" name="Freeform 367">
              <a:extLst>
                <a:ext uri="{FF2B5EF4-FFF2-40B4-BE49-F238E27FC236}">
                  <a16:creationId xmlns:a16="http://schemas.microsoft.com/office/drawing/2014/main" id="{22829990-D600-5258-8AE9-FC812EBC7CE6}"/>
                </a:ext>
              </a:extLst>
            </p:cNvPr>
            <p:cNvSpPr>
              <a:spLocks/>
            </p:cNvSpPr>
            <p:nvPr/>
          </p:nvSpPr>
          <p:spPr bwMode="auto">
            <a:xfrm rot="20940000">
              <a:off x="6652269" y="4661299"/>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69" name="Freeform 368">
              <a:extLst>
                <a:ext uri="{FF2B5EF4-FFF2-40B4-BE49-F238E27FC236}">
                  <a16:creationId xmlns:a16="http://schemas.microsoft.com/office/drawing/2014/main" id="{87767A20-4F97-F9D3-F011-35AD16DCA380}"/>
                </a:ext>
              </a:extLst>
            </p:cNvPr>
            <p:cNvSpPr>
              <a:spLocks/>
            </p:cNvSpPr>
            <p:nvPr/>
          </p:nvSpPr>
          <p:spPr bwMode="auto">
            <a:xfrm rot="20940000">
              <a:off x="6941339" y="4771461"/>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0" name="Freeform 369">
              <a:extLst>
                <a:ext uri="{FF2B5EF4-FFF2-40B4-BE49-F238E27FC236}">
                  <a16:creationId xmlns:a16="http://schemas.microsoft.com/office/drawing/2014/main" id="{4FB9D541-E48D-736B-BA62-467E7BBA9A18}"/>
                </a:ext>
              </a:extLst>
            </p:cNvPr>
            <p:cNvSpPr>
              <a:spLocks/>
            </p:cNvSpPr>
            <p:nvPr/>
          </p:nvSpPr>
          <p:spPr bwMode="auto">
            <a:xfrm rot="20940000">
              <a:off x="7010465" y="472206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1" name="Freeform 370">
              <a:extLst>
                <a:ext uri="{FF2B5EF4-FFF2-40B4-BE49-F238E27FC236}">
                  <a16:creationId xmlns:a16="http://schemas.microsoft.com/office/drawing/2014/main" id="{145B7CF0-1F83-950E-2E23-1817B35C6863}"/>
                </a:ext>
              </a:extLst>
            </p:cNvPr>
            <p:cNvSpPr>
              <a:spLocks/>
            </p:cNvSpPr>
            <p:nvPr/>
          </p:nvSpPr>
          <p:spPr bwMode="auto">
            <a:xfrm rot="20940000">
              <a:off x="7000005" y="4782152"/>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2" name="Freeform 371">
              <a:extLst>
                <a:ext uri="{FF2B5EF4-FFF2-40B4-BE49-F238E27FC236}">
                  <a16:creationId xmlns:a16="http://schemas.microsoft.com/office/drawing/2014/main" id="{3AC49A92-CFAC-F281-8C62-54C9BBEFB3C8}"/>
                </a:ext>
              </a:extLst>
            </p:cNvPr>
            <p:cNvSpPr>
              <a:spLocks/>
            </p:cNvSpPr>
            <p:nvPr/>
          </p:nvSpPr>
          <p:spPr bwMode="auto">
            <a:xfrm rot="20940000">
              <a:off x="6880768" y="476104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3" name="Freeform 372">
              <a:extLst>
                <a:ext uri="{FF2B5EF4-FFF2-40B4-BE49-F238E27FC236}">
                  <a16:creationId xmlns:a16="http://schemas.microsoft.com/office/drawing/2014/main" id="{2F646E6C-2BB8-27A8-E88D-3C10624400AC}"/>
                </a:ext>
              </a:extLst>
            </p:cNvPr>
            <p:cNvSpPr>
              <a:spLocks/>
            </p:cNvSpPr>
            <p:nvPr/>
          </p:nvSpPr>
          <p:spPr bwMode="auto">
            <a:xfrm rot="20940000">
              <a:off x="6930787" y="4831562"/>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4" name="Freeform 373">
              <a:extLst>
                <a:ext uri="{FF2B5EF4-FFF2-40B4-BE49-F238E27FC236}">
                  <a16:creationId xmlns:a16="http://schemas.microsoft.com/office/drawing/2014/main" id="{318921D9-54A7-1CA0-4BCC-FFA1EAECBCF3}"/>
                </a:ext>
              </a:extLst>
            </p:cNvPr>
            <p:cNvSpPr>
              <a:spLocks/>
            </p:cNvSpPr>
            <p:nvPr/>
          </p:nvSpPr>
          <p:spPr bwMode="auto">
            <a:xfrm rot="20940000">
              <a:off x="6870786" y="4821093"/>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5" name="Freeform 374">
              <a:extLst>
                <a:ext uri="{FF2B5EF4-FFF2-40B4-BE49-F238E27FC236}">
                  <a16:creationId xmlns:a16="http://schemas.microsoft.com/office/drawing/2014/main" id="{5E101625-9767-14D4-A235-4250DF86CCFF}"/>
                </a:ext>
              </a:extLst>
            </p:cNvPr>
            <p:cNvSpPr>
              <a:spLocks/>
            </p:cNvSpPr>
            <p:nvPr/>
          </p:nvSpPr>
          <p:spPr bwMode="auto">
            <a:xfrm rot="20940000">
              <a:off x="6861086" y="4880007"/>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6" name="Freeform 375">
              <a:extLst>
                <a:ext uri="{FF2B5EF4-FFF2-40B4-BE49-F238E27FC236}">
                  <a16:creationId xmlns:a16="http://schemas.microsoft.com/office/drawing/2014/main" id="{039237A8-4E2A-75EF-228A-59DC9A7BEB17}"/>
                </a:ext>
              </a:extLst>
            </p:cNvPr>
            <p:cNvSpPr>
              <a:spLocks/>
            </p:cNvSpPr>
            <p:nvPr/>
          </p:nvSpPr>
          <p:spPr bwMode="auto">
            <a:xfrm rot="20940000">
              <a:off x="6801224" y="4870973"/>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7" name="Freeform 376">
              <a:extLst>
                <a:ext uri="{FF2B5EF4-FFF2-40B4-BE49-F238E27FC236}">
                  <a16:creationId xmlns:a16="http://schemas.microsoft.com/office/drawing/2014/main" id="{C2C76F72-1CDC-726F-E662-F48DCDC9D22E}"/>
                </a:ext>
              </a:extLst>
            </p:cNvPr>
            <p:cNvSpPr>
              <a:spLocks/>
            </p:cNvSpPr>
            <p:nvPr/>
          </p:nvSpPr>
          <p:spPr bwMode="auto">
            <a:xfrm rot="20940000">
              <a:off x="6790533" y="4929639"/>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8" name="Freeform 377">
              <a:extLst>
                <a:ext uri="{FF2B5EF4-FFF2-40B4-BE49-F238E27FC236}">
                  <a16:creationId xmlns:a16="http://schemas.microsoft.com/office/drawing/2014/main" id="{0495112F-5792-2B13-ADFB-DD5660850EA5}"/>
                </a:ext>
              </a:extLst>
            </p:cNvPr>
            <p:cNvSpPr>
              <a:spLocks/>
            </p:cNvSpPr>
            <p:nvPr/>
          </p:nvSpPr>
          <p:spPr bwMode="auto">
            <a:xfrm rot="20940000">
              <a:off x="6822112" y="4750448"/>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79" name="Freeform 378">
              <a:extLst>
                <a:ext uri="{FF2B5EF4-FFF2-40B4-BE49-F238E27FC236}">
                  <a16:creationId xmlns:a16="http://schemas.microsoft.com/office/drawing/2014/main" id="{E1F5CF09-071D-F974-3D47-3AE4C5E51E69}"/>
                </a:ext>
              </a:extLst>
            </p:cNvPr>
            <p:cNvSpPr>
              <a:spLocks/>
            </p:cNvSpPr>
            <p:nvPr/>
          </p:nvSpPr>
          <p:spPr bwMode="auto">
            <a:xfrm rot="20940000">
              <a:off x="6762287" y="4741318"/>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0" name="Freeform 379">
              <a:extLst>
                <a:ext uri="{FF2B5EF4-FFF2-40B4-BE49-F238E27FC236}">
                  <a16:creationId xmlns:a16="http://schemas.microsoft.com/office/drawing/2014/main" id="{9C992522-2804-C691-9EBE-61E7E581CE4F}"/>
                </a:ext>
              </a:extLst>
            </p:cNvPr>
            <p:cNvSpPr>
              <a:spLocks/>
            </p:cNvSpPr>
            <p:nvPr/>
          </p:nvSpPr>
          <p:spPr bwMode="auto">
            <a:xfrm rot="20940000">
              <a:off x="6701716" y="473090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1" name="Freeform 380">
              <a:extLst>
                <a:ext uri="{FF2B5EF4-FFF2-40B4-BE49-F238E27FC236}">
                  <a16:creationId xmlns:a16="http://schemas.microsoft.com/office/drawing/2014/main" id="{A16FA2C8-B6D5-BCFD-3F96-21172785595D}"/>
                </a:ext>
              </a:extLst>
            </p:cNvPr>
            <p:cNvSpPr>
              <a:spLocks/>
            </p:cNvSpPr>
            <p:nvPr/>
          </p:nvSpPr>
          <p:spPr bwMode="auto">
            <a:xfrm rot="20940000">
              <a:off x="6643051" y="4720213"/>
              <a:ext cx="68101"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2" name="Freeform 381">
              <a:extLst>
                <a:ext uri="{FF2B5EF4-FFF2-40B4-BE49-F238E27FC236}">
                  <a16:creationId xmlns:a16="http://schemas.microsoft.com/office/drawing/2014/main" id="{00E91978-5286-C118-A918-24CD4B4918AB}"/>
                </a:ext>
              </a:extLst>
            </p:cNvPr>
            <p:cNvSpPr>
              <a:spLocks/>
            </p:cNvSpPr>
            <p:nvPr/>
          </p:nvSpPr>
          <p:spPr bwMode="auto">
            <a:xfrm rot="20940000">
              <a:off x="6714926" y="3935730"/>
              <a:ext cx="68101"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3" name="Freeform 382">
              <a:extLst>
                <a:ext uri="{FF2B5EF4-FFF2-40B4-BE49-F238E27FC236}">
                  <a16:creationId xmlns:a16="http://schemas.microsoft.com/office/drawing/2014/main" id="{DCC8B6B4-03D9-C6A2-8A17-31A1FB073001}"/>
                </a:ext>
              </a:extLst>
            </p:cNvPr>
            <p:cNvSpPr>
              <a:spLocks/>
            </p:cNvSpPr>
            <p:nvPr/>
          </p:nvSpPr>
          <p:spPr bwMode="auto">
            <a:xfrm rot="20940000">
              <a:off x="6705192" y="3994786"/>
              <a:ext cx="67135" cy="68101"/>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5"/>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4" name="Freeform 383">
              <a:extLst>
                <a:ext uri="{FF2B5EF4-FFF2-40B4-BE49-F238E27FC236}">
                  <a16:creationId xmlns:a16="http://schemas.microsoft.com/office/drawing/2014/main" id="{0DF68234-310B-052D-61DD-6F53B75CB5FB}"/>
                </a:ext>
              </a:extLst>
            </p:cNvPr>
            <p:cNvSpPr>
              <a:spLocks/>
            </p:cNvSpPr>
            <p:nvPr/>
          </p:nvSpPr>
          <p:spPr bwMode="auto">
            <a:xfrm rot="20940000">
              <a:off x="6694765" y="4054736"/>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5" name="Freeform 384">
              <a:extLst>
                <a:ext uri="{FF2B5EF4-FFF2-40B4-BE49-F238E27FC236}">
                  <a16:creationId xmlns:a16="http://schemas.microsoft.com/office/drawing/2014/main" id="{1F5F4DD9-B6EF-B206-7DF2-C69CC28CBE4A}"/>
                </a:ext>
              </a:extLst>
            </p:cNvPr>
            <p:cNvSpPr>
              <a:spLocks/>
            </p:cNvSpPr>
            <p:nvPr/>
          </p:nvSpPr>
          <p:spPr bwMode="auto">
            <a:xfrm rot="20940000">
              <a:off x="6684166" y="4114841"/>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6" name="Freeform 385">
              <a:extLst>
                <a:ext uri="{FF2B5EF4-FFF2-40B4-BE49-F238E27FC236}">
                  <a16:creationId xmlns:a16="http://schemas.microsoft.com/office/drawing/2014/main" id="{397ABF33-ABB1-19EA-1C23-26B5C85EEB69}"/>
                </a:ext>
              </a:extLst>
            </p:cNvPr>
            <p:cNvSpPr>
              <a:spLocks/>
            </p:cNvSpPr>
            <p:nvPr/>
          </p:nvSpPr>
          <p:spPr bwMode="auto">
            <a:xfrm rot="20940000">
              <a:off x="6673614" y="4173977"/>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7" name="Freeform 386">
              <a:extLst>
                <a:ext uri="{FF2B5EF4-FFF2-40B4-BE49-F238E27FC236}">
                  <a16:creationId xmlns:a16="http://schemas.microsoft.com/office/drawing/2014/main" id="{3EC70B68-6B56-CE5C-7218-477CA514CA96}"/>
                </a:ext>
              </a:extLst>
            </p:cNvPr>
            <p:cNvSpPr>
              <a:spLocks/>
            </p:cNvSpPr>
            <p:nvPr/>
          </p:nvSpPr>
          <p:spPr bwMode="auto">
            <a:xfrm rot="20940000">
              <a:off x="6664622" y="4233788"/>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8" name="Freeform 387">
              <a:extLst>
                <a:ext uri="{FF2B5EF4-FFF2-40B4-BE49-F238E27FC236}">
                  <a16:creationId xmlns:a16="http://schemas.microsoft.com/office/drawing/2014/main" id="{5CF5AD2E-F204-36EB-F8A2-22789F00ADFF}"/>
                </a:ext>
              </a:extLst>
            </p:cNvPr>
            <p:cNvSpPr>
              <a:spLocks/>
            </p:cNvSpPr>
            <p:nvPr/>
          </p:nvSpPr>
          <p:spPr bwMode="auto">
            <a:xfrm rot="20940000">
              <a:off x="6653931" y="4292937"/>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89" name="Freeform 388">
              <a:extLst>
                <a:ext uri="{FF2B5EF4-FFF2-40B4-BE49-F238E27FC236}">
                  <a16:creationId xmlns:a16="http://schemas.microsoft.com/office/drawing/2014/main" id="{D513CCCE-07B2-7898-6E51-D538F114BE47}"/>
                </a:ext>
              </a:extLst>
            </p:cNvPr>
            <p:cNvSpPr>
              <a:spLocks/>
            </p:cNvSpPr>
            <p:nvPr/>
          </p:nvSpPr>
          <p:spPr bwMode="auto">
            <a:xfrm rot="20940000">
              <a:off x="6643471" y="4353029"/>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0" name="Freeform 389">
              <a:extLst>
                <a:ext uri="{FF2B5EF4-FFF2-40B4-BE49-F238E27FC236}">
                  <a16:creationId xmlns:a16="http://schemas.microsoft.com/office/drawing/2014/main" id="{4DE94765-BEFA-D844-DEB0-F73651BCAC83}"/>
                </a:ext>
              </a:extLst>
            </p:cNvPr>
            <p:cNvSpPr>
              <a:spLocks/>
            </p:cNvSpPr>
            <p:nvPr/>
          </p:nvSpPr>
          <p:spPr bwMode="auto">
            <a:xfrm rot="20940000">
              <a:off x="6634437" y="4412891"/>
              <a:ext cx="68101"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1" name="Freeform 390">
              <a:extLst>
                <a:ext uri="{FF2B5EF4-FFF2-40B4-BE49-F238E27FC236}">
                  <a16:creationId xmlns:a16="http://schemas.microsoft.com/office/drawing/2014/main" id="{0FCBE8A4-DC35-17D4-35B0-D3A78B2D3EFA}"/>
                </a:ext>
              </a:extLst>
            </p:cNvPr>
            <p:cNvSpPr>
              <a:spLocks/>
            </p:cNvSpPr>
            <p:nvPr/>
          </p:nvSpPr>
          <p:spPr bwMode="auto">
            <a:xfrm rot="20940000">
              <a:off x="6623792" y="4472035"/>
              <a:ext cx="68101"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2" name="Freeform 391">
              <a:extLst>
                <a:ext uri="{FF2B5EF4-FFF2-40B4-BE49-F238E27FC236}">
                  <a16:creationId xmlns:a16="http://schemas.microsoft.com/office/drawing/2014/main" id="{4C124779-63A7-714F-C236-7A872AF830C3}"/>
                </a:ext>
              </a:extLst>
            </p:cNvPr>
            <p:cNvSpPr>
              <a:spLocks/>
            </p:cNvSpPr>
            <p:nvPr/>
          </p:nvSpPr>
          <p:spPr bwMode="auto">
            <a:xfrm rot="20940000">
              <a:off x="6613327" y="4532081"/>
              <a:ext cx="68584"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3" name="Freeform 392">
              <a:extLst>
                <a:ext uri="{FF2B5EF4-FFF2-40B4-BE49-F238E27FC236}">
                  <a16:creationId xmlns:a16="http://schemas.microsoft.com/office/drawing/2014/main" id="{9C3C31FE-DF5A-AA38-E782-AB20823DF673}"/>
                </a:ext>
              </a:extLst>
            </p:cNvPr>
            <p:cNvSpPr>
              <a:spLocks/>
            </p:cNvSpPr>
            <p:nvPr/>
          </p:nvSpPr>
          <p:spPr bwMode="auto">
            <a:xfrm rot="20940000">
              <a:off x="6602636" y="4590747"/>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4" name="Freeform 393">
              <a:extLst>
                <a:ext uri="{FF2B5EF4-FFF2-40B4-BE49-F238E27FC236}">
                  <a16:creationId xmlns:a16="http://schemas.microsoft.com/office/drawing/2014/main" id="{9ECCF62C-0E23-8465-6748-16C94A9C35EE}"/>
                </a:ext>
              </a:extLst>
            </p:cNvPr>
            <p:cNvSpPr>
              <a:spLocks/>
            </p:cNvSpPr>
            <p:nvPr/>
          </p:nvSpPr>
          <p:spPr bwMode="auto">
            <a:xfrm rot="20940000">
              <a:off x="6593124" y="465065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5" name="Freeform 394">
              <a:extLst>
                <a:ext uri="{FF2B5EF4-FFF2-40B4-BE49-F238E27FC236}">
                  <a16:creationId xmlns:a16="http://schemas.microsoft.com/office/drawing/2014/main" id="{205EAC7D-5D26-3D55-EB41-311B6750AD2A}"/>
                </a:ext>
              </a:extLst>
            </p:cNvPr>
            <p:cNvSpPr>
              <a:spLocks/>
            </p:cNvSpPr>
            <p:nvPr/>
          </p:nvSpPr>
          <p:spPr bwMode="auto">
            <a:xfrm rot="20940000">
              <a:off x="6583189" y="4711179"/>
              <a:ext cx="68101"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6" name="Freeform 395">
              <a:extLst>
                <a:ext uri="{FF2B5EF4-FFF2-40B4-BE49-F238E27FC236}">
                  <a16:creationId xmlns:a16="http://schemas.microsoft.com/office/drawing/2014/main" id="{CCC0AF2D-9ACC-B6D7-EF94-1107FF732B1D}"/>
                </a:ext>
              </a:extLst>
            </p:cNvPr>
            <p:cNvSpPr>
              <a:spLocks/>
            </p:cNvSpPr>
            <p:nvPr/>
          </p:nvSpPr>
          <p:spPr bwMode="auto">
            <a:xfrm rot="20940000">
              <a:off x="6634673" y="4044275"/>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7" name="Freeform 396">
              <a:extLst>
                <a:ext uri="{FF2B5EF4-FFF2-40B4-BE49-F238E27FC236}">
                  <a16:creationId xmlns:a16="http://schemas.microsoft.com/office/drawing/2014/main" id="{664C3054-674C-A403-B1EF-3D52FDE6A641}"/>
                </a:ext>
              </a:extLst>
            </p:cNvPr>
            <p:cNvSpPr>
              <a:spLocks/>
            </p:cNvSpPr>
            <p:nvPr/>
          </p:nvSpPr>
          <p:spPr bwMode="auto">
            <a:xfrm rot="20940000">
              <a:off x="6625648" y="4104230"/>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49"/>
                    <a:pt x="0" y="34"/>
                    <a:pt x="5" y="20"/>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8" name="Freeform 397">
              <a:extLst>
                <a:ext uri="{FF2B5EF4-FFF2-40B4-BE49-F238E27FC236}">
                  <a16:creationId xmlns:a16="http://schemas.microsoft.com/office/drawing/2014/main" id="{776CF06B-F12D-3EAD-F461-88305D0F9747}"/>
                </a:ext>
              </a:extLst>
            </p:cNvPr>
            <p:cNvSpPr>
              <a:spLocks/>
            </p:cNvSpPr>
            <p:nvPr/>
          </p:nvSpPr>
          <p:spPr bwMode="auto">
            <a:xfrm rot="20940000">
              <a:off x="6614994" y="4163282"/>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399" name="Freeform 398">
              <a:extLst>
                <a:ext uri="{FF2B5EF4-FFF2-40B4-BE49-F238E27FC236}">
                  <a16:creationId xmlns:a16="http://schemas.microsoft.com/office/drawing/2014/main" id="{36521F9F-EB90-C732-5A4E-9E3FA0A1E4E7}"/>
                </a:ext>
              </a:extLst>
            </p:cNvPr>
            <p:cNvSpPr>
              <a:spLocks/>
            </p:cNvSpPr>
            <p:nvPr/>
          </p:nvSpPr>
          <p:spPr bwMode="auto">
            <a:xfrm rot="20940000">
              <a:off x="6604529" y="422332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0" name="Freeform 399">
              <a:extLst>
                <a:ext uri="{FF2B5EF4-FFF2-40B4-BE49-F238E27FC236}">
                  <a16:creationId xmlns:a16="http://schemas.microsoft.com/office/drawing/2014/main" id="{64458845-0C46-FB73-29B6-0176E97E8D1D}"/>
                </a:ext>
              </a:extLst>
            </p:cNvPr>
            <p:cNvSpPr>
              <a:spLocks/>
            </p:cNvSpPr>
            <p:nvPr/>
          </p:nvSpPr>
          <p:spPr bwMode="auto">
            <a:xfrm rot="20940000">
              <a:off x="6594069" y="4283420"/>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1" name="Freeform 400">
              <a:extLst>
                <a:ext uri="{FF2B5EF4-FFF2-40B4-BE49-F238E27FC236}">
                  <a16:creationId xmlns:a16="http://schemas.microsoft.com/office/drawing/2014/main" id="{54BF344A-3E7C-ADAB-15C3-90296E6C69AE}"/>
                </a:ext>
              </a:extLst>
            </p:cNvPr>
            <p:cNvSpPr>
              <a:spLocks/>
            </p:cNvSpPr>
            <p:nvPr/>
          </p:nvSpPr>
          <p:spPr bwMode="auto">
            <a:xfrm rot="20940000">
              <a:off x="6584327" y="4342384"/>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2" name="Freeform 401">
              <a:extLst>
                <a:ext uri="{FF2B5EF4-FFF2-40B4-BE49-F238E27FC236}">
                  <a16:creationId xmlns:a16="http://schemas.microsoft.com/office/drawing/2014/main" id="{898B9AB9-8A13-4CB6-7EF4-81874D3C80E2}"/>
                </a:ext>
              </a:extLst>
            </p:cNvPr>
            <p:cNvSpPr>
              <a:spLocks/>
            </p:cNvSpPr>
            <p:nvPr/>
          </p:nvSpPr>
          <p:spPr bwMode="auto">
            <a:xfrm rot="20940000">
              <a:off x="6574391" y="4402426"/>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3" name="Freeform 402">
              <a:extLst>
                <a:ext uri="{FF2B5EF4-FFF2-40B4-BE49-F238E27FC236}">
                  <a16:creationId xmlns:a16="http://schemas.microsoft.com/office/drawing/2014/main" id="{AC6AB70C-68B7-5777-1884-BE49720C48E6}"/>
                </a:ext>
              </a:extLst>
            </p:cNvPr>
            <p:cNvSpPr>
              <a:spLocks/>
            </p:cNvSpPr>
            <p:nvPr/>
          </p:nvSpPr>
          <p:spPr bwMode="auto">
            <a:xfrm rot="20940000">
              <a:off x="6563792" y="4462532"/>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4" name="Freeform 403">
              <a:extLst>
                <a:ext uri="{FF2B5EF4-FFF2-40B4-BE49-F238E27FC236}">
                  <a16:creationId xmlns:a16="http://schemas.microsoft.com/office/drawing/2014/main" id="{C24DBE0B-AEF8-1B04-F252-E8BD95ED88E5}"/>
                </a:ext>
              </a:extLst>
            </p:cNvPr>
            <p:cNvSpPr>
              <a:spLocks/>
            </p:cNvSpPr>
            <p:nvPr/>
          </p:nvSpPr>
          <p:spPr bwMode="auto">
            <a:xfrm rot="20940000">
              <a:off x="6554197" y="4521575"/>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5" name="Freeform 404">
              <a:extLst>
                <a:ext uri="{FF2B5EF4-FFF2-40B4-BE49-F238E27FC236}">
                  <a16:creationId xmlns:a16="http://schemas.microsoft.com/office/drawing/2014/main" id="{5BB9760B-A63D-3A6F-AEB3-4A9EC04EA47E}"/>
                </a:ext>
              </a:extLst>
            </p:cNvPr>
            <p:cNvSpPr>
              <a:spLocks/>
            </p:cNvSpPr>
            <p:nvPr/>
          </p:nvSpPr>
          <p:spPr bwMode="auto">
            <a:xfrm rot="20940000">
              <a:off x="6543769" y="4581524"/>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6" name="Freeform 405">
              <a:extLst>
                <a:ext uri="{FF2B5EF4-FFF2-40B4-BE49-F238E27FC236}">
                  <a16:creationId xmlns:a16="http://schemas.microsoft.com/office/drawing/2014/main" id="{B799DBEF-7CB0-CD50-12C6-4864755D3669}"/>
                </a:ext>
              </a:extLst>
            </p:cNvPr>
            <p:cNvSpPr>
              <a:spLocks/>
            </p:cNvSpPr>
            <p:nvPr/>
          </p:nvSpPr>
          <p:spPr bwMode="auto">
            <a:xfrm rot="20940000">
              <a:off x="6533078" y="4640673"/>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7" name="Freeform 406">
              <a:extLst>
                <a:ext uri="{FF2B5EF4-FFF2-40B4-BE49-F238E27FC236}">
                  <a16:creationId xmlns:a16="http://schemas.microsoft.com/office/drawing/2014/main" id="{DCCD3CC7-A603-9FF9-7CB6-8B2FAA2F8CF3}"/>
                </a:ext>
              </a:extLst>
            </p:cNvPr>
            <p:cNvSpPr>
              <a:spLocks/>
            </p:cNvSpPr>
            <p:nvPr/>
          </p:nvSpPr>
          <p:spPr bwMode="auto">
            <a:xfrm rot="20940000">
              <a:off x="6522618" y="4700765"/>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8" name="Freeform 408">
              <a:extLst>
                <a:ext uri="{FF2B5EF4-FFF2-40B4-BE49-F238E27FC236}">
                  <a16:creationId xmlns:a16="http://schemas.microsoft.com/office/drawing/2014/main" id="{EA0CEFF7-FC91-F603-0C08-B6BB6F966AE5}"/>
                </a:ext>
              </a:extLst>
            </p:cNvPr>
            <p:cNvSpPr>
              <a:spLocks/>
            </p:cNvSpPr>
            <p:nvPr/>
          </p:nvSpPr>
          <p:spPr bwMode="auto">
            <a:xfrm rot="20940000">
              <a:off x="6565068" y="4093723"/>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09" name="Freeform 409">
              <a:extLst>
                <a:ext uri="{FF2B5EF4-FFF2-40B4-BE49-F238E27FC236}">
                  <a16:creationId xmlns:a16="http://schemas.microsoft.com/office/drawing/2014/main" id="{3DAA7862-6E18-59C7-C59E-0B60DDA08E73}"/>
                </a:ext>
              </a:extLst>
            </p:cNvPr>
            <p:cNvSpPr>
              <a:spLocks/>
            </p:cNvSpPr>
            <p:nvPr/>
          </p:nvSpPr>
          <p:spPr bwMode="auto">
            <a:xfrm rot="20940000">
              <a:off x="6555086" y="4153769"/>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0" name="Freeform 410">
              <a:extLst>
                <a:ext uri="{FF2B5EF4-FFF2-40B4-BE49-F238E27FC236}">
                  <a16:creationId xmlns:a16="http://schemas.microsoft.com/office/drawing/2014/main" id="{0D4F0D06-9B58-D8FB-0F09-B4FD450F7A1C}"/>
                </a:ext>
              </a:extLst>
            </p:cNvPr>
            <p:cNvSpPr>
              <a:spLocks/>
            </p:cNvSpPr>
            <p:nvPr/>
          </p:nvSpPr>
          <p:spPr bwMode="auto">
            <a:xfrm rot="20940000">
              <a:off x="6544442" y="4212914"/>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1" name="Freeform 411">
              <a:extLst>
                <a:ext uri="{FF2B5EF4-FFF2-40B4-BE49-F238E27FC236}">
                  <a16:creationId xmlns:a16="http://schemas.microsoft.com/office/drawing/2014/main" id="{2DCE8FEB-F6C4-F0AD-AEF4-D7B163184902}"/>
                </a:ext>
              </a:extLst>
            </p:cNvPr>
            <p:cNvSpPr>
              <a:spLocks/>
            </p:cNvSpPr>
            <p:nvPr/>
          </p:nvSpPr>
          <p:spPr bwMode="auto">
            <a:xfrm rot="20940000">
              <a:off x="6534925" y="427277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2" name="Freeform 412">
              <a:extLst>
                <a:ext uri="{FF2B5EF4-FFF2-40B4-BE49-F238E27FC236}">
                  <a16:creationId xmlns:a16="http://schemas.microsoft.com/office/drawing/2014/main" id="{54ED581C-0713-FFE4-B5AC-4C03DE15C9E7}"/>
                </a:ext>
              </a:extLst>
            </p:cNvPr>
            <p:cNvSpPr>
              <a:spLocks/>
            </p:cNvSpPr>
            <p:nvPr/>
          </p:nvSpPr>
          <p:spPr bwMode="auto">
            <a:xfrm rot="20940000">
              <a:off x="6524372" y="4332877"/>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3" name="Freeform 413">
              <a:extLst>
                <a:ext uri="{FF2B5EF4-FFF2-40B4-BE49-F238E27FC236}">
                  <a16:creationId xmlns:a16="http://schemas.microsoft.com/office/drawing/2014/main" id="{82B23414-E30B-F87A-4456-BEE7ED2FB4D9}"/>
                </a:ext>
              </a:extLst>
            </p:cNvPr>
            <p:cNvSpPr>
              <a:spLocks/>
            </p:cNvSpPr>
            <p:nvPr/>
          </p:nvSpPr>
          <p:spPr bwMode="auto">
            <a:xfrm rot="20940000">
              <a:off x="6513820" y="4392012"/>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4" name="Freeform 414">
              <a:extLst>
                <a:ext uri="{FF2B5EF4-FFF2-40B4-BE49-F238E27FC236}">
                  <a16:creationId xmlns:a16="http://schemas.microsoft.com/office/drawing/2014/main" id="{7778A52D-ED99-456A-5BE2-BED338B244D9}"/>
                </a:ext>
              </a:extLst>
            </p:cNvPr>
            <p:cNvSpPr>
              <a:spLocks/>
            </p:cNvSpPr>
            <p:nvPr/>
          </p:nvSpPr>
          <p:spPr bwMode="auto">
            <a:xfrm rot="20940000">
              <a:off x="6504782" y="4451828"/>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5" name="Freeform 415">
              <a:extLst>
                <a:ext uri="{FF2B5EF4-FFF2-40B4-BE49-F238E27FC236}">
                  <a16:creationId xmlns:a16="http://schemas.microsoft.com/office/drawing/2014/main" id="{C5A5F6AE-51CA-B126-F000-68D6D0F724DE}"/>
                </a:ext>
              </a:extLst>
            </p:cNvPr>
            <p:cNvSpPr>
              <a:spLocks/>
            </p:cNvSpPr>
            <p:nvPr/>
          </p:nvSpPr>
          <p:spPr bwMode="auto">
            <a:xfrm rot="20940000">
              <a:off x="6494137" y="451097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6" name="Freeform 416">
              <a:extLst>
                <a:ext uri="{FF2B5EF4-FFF2-40B4-BE49-F238E27FC236}">
                  <a16:creationId xmlns:a16="http://schemas.microsoft.com/office/drawing/2014/main" id="{7C431D95-5727-2B4B-92EE-50372A8DD55F}"/>
                </a:ext>
              </a:extLst>
            </p:cNvPr>
            <p:cNvSpPr>
              <a:spLocks/>
            </p:cNvSpPr>
            <p:nvPr/>
          </p:nvSpPr>
          <p:spPr bwMode="auto">
            <a:xfrm rot="20940000">
              <a:off x="6483677" y="457106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7" name="Freeform 417">
              <a:extLst>
                <a:ext uri="{FF2B5EF4-FFF2-40B4-BE49-F238E27FC236}">
                  <a16:creationId xmlns:a16="http://schemas.microsoft.com/office/drawing/2014/main" id="{A58C4364-7500-E9BA-479F-84D34D101EEA}"/>
                </a:ext>
              </a:extLst>
            </p:cNvPr>
            <p:cNvSpPr>
              <a:spLocks/>
            </p:cNvSpPr>
            <p:nvPr/>
          </p:nvSpPr>
          <p:spPr bwMode="auto">
            <a:xfrm rot="20940000">
              <a:off x="6474652" y="4631018"/>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8" name="Freeform 418">
              <a:extLst>
                <a:ext uri="{FF2B5EF4-FFF2-40B4-BE49-F238E27FC236}">
                  <a16:creationId xmlns:a16="http://schemas.microsoft.com/office/drawing/2014/main" id="{2FEA6C76-ECEE-C493-FBEA-37EB110E9C9D}"/>
                </a:ext>
              </a:extLst>
            </p:cNvPr>
            <p:cNvSpPr>
              <a:spLocks/>
            </p:cNvSpPr>
            <p:nvPr/>
          </p:nvSpPr>
          <p:spPr bwMode="auto">
            <a:xfrm rot="20940000">
              <a:off x="6463998" y="4690070"/>
              <a:ext cx="68101"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19" name="Freeform 419">
              <a:extLst>
                <a:ext uri="{FF2B5EF4-FFF2-40B4-BE49-F238E27FC236}">
                  <a16:creationId xmlns:a16="http://schemas.microsoft.com/office/drawing/2014/main" id="{DBCFDF93-CFAE-3429-03B3-21AD9FF95FA5}"/>
                </a:ext>
              </a:extLst>
            </p:cNvPr>
            <p:cNvSpPr>
              <a:spLocks/>
            </p:cNvSpPr>
            <p:nvPr/>
          </p:nvSpPr>
          <p:spPr bwMode="auto">
            <a:xfrm rot="20940000">
              <a:off x="6692692" y="4790858"/>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0" name="Freeform 420">
              <a:extLst>
                <a:ext uri="{FF2B5EF4-FFF2-40B4-BE49-F238E27FC236}">
                  <a16:creationId xmlns:a16="http://schemas.microsoft.com/office/drawing/2014/main" id="{B18F4ABF-372D-23DD-9BD7-969387F540EA}"/>
                </a:ext>
              </a:extLst>
            </p:cNvPr>
            <p:cNvSpPr>
              <a:spLocks/>
            </p:cNvSpPr>
            <p:nvPr/>
          </p:nvSpPr>
          <p:spPr bwMode="auto">
            <a:xfrm rot="20940000">
              <a:off x="6632586" y="478025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1" name="Freeform 421">
              <a:extLst>
                <a:ext uri="{FF2B5EF4-FFF2-40B4-BE49-F238E27FC236}">
                  <a16:creationId xmlns:a16="http://schemas.microsoft.com/office/drawing/2014/main" id="{81683754-7D28-6014-38BF-4DBE05F4468D}"/>
                </a:ext>
              </a:extLst>
            </p:cNvPr>
            <p:cNvSpPr>
              <a:spLocks/>
            </p:cNvSpPr>
            <p:nvPr/>
          </p:nvSpPr>
          <p:spPr bwMode="auto">
            <a:xfrm rot="20940000">
              <a:off x="6572498" y="4769845"/>
              <a:ext cx="68101"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2" name="Freeform 422">
              <a:extLst>
                <a:ext uri="{FF2B5EF4-FFF2-40B4-BE49-F238E27FC236}">
                  <a16:creationId xmlns:a16="http://schemas.microsoft.com/office/drawing/2014/main" id="{E1584980-691F-447D-F801-61CC2F1CB6F3}"/>
                </a:ext>
              </a:extLst>
            </p:cNvPr>
            <p:cNvSpPr>
              <a:spLocks/>
            </p:cNvSpPr>
            <p:nvPr/>
          </p:nvSpPr>
          <p:spPr bwMode="auto">
            <a:xfrm rot="20940000">
              <a:off x="6513488" y="4760590"/>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3" name="Freeform 423">
              <a:extLst>
                <a:ext uri="{FF2B5EF4-FFF2-40B4-BE49-F238E27FC236}">
                  <a16:creationId xmlns:a16="http://schemas.microsoft.com/office/drawing/2014/main" id="{4F994E17-E006-6B15-8056-D7744C3EC7B9}"/>
                </a:ext>
              </a:extLst>
            </p:cNvPr>
            <p:cNvSpPr>
              <a:spLocks/>
            </p:cNvSpPr>
            <p:nvPr/>
          </p:nvSpPr>
          <p:spPr bwMode="auto">
            <a:xfrm rot="20940000">
              <a:off x="6453534" y="4750116"/>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4" name="Freeform 424">
              <a:extLst>
                <a:ext uri="{FF2B5EF4-FFF2-40B4-BE49-F238E27FC236}">
                  <a16:creationId xmlns:a16="http://schemas.microsoft.com/office/drawing/2014/main" id="{090C5069-EB10-6020-19E6-C695EC7F59D1}"/>
                </a:ext>
              </a:extLst>
            </p:cNvPr>
            <p:cNvSpPr>
              <a:spLocks/>
            </p:cNvSpPr>
            <p:nvPr/>
          </p:nvSpPr>
          <p:spPr bwMode="auto">
            <a:xfrm rot="20940000">
              <a:off x="6682033" y="4849864"/>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5" name="Freeform 425">
              <a:extLst>
                <a:ext uri="{FF2B5EF4-FFF2-40B4-BE49-F238E27FC236}">
                  <a16:creationId xmlns:a16="http://schemas.microsoft.com/office/drawing/2014/main" id="{5B42C532-57F2-5191-C2C5-AC0CC9ED55A2}"/>
                </a:ext>
              </a:extLst>
            </p:cNvPr>
            <p:cNvSpPr>
              <a:spLocks/>
            </p:cNvSpPr>
            <p:nvPr/>
          </p:nvSpPr>
          <p:spPr bwMode="auto">
            <a:xfrm rot="20940000">
              <a:off x="6622033" y="4840361"/>
              <a:ext cx="68584"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6" name="Freeform 426">
              <a:extLst>
                <a:ext uri="{FF2B5EF4-FFF2-40B4-BE49-F238E27FC236}">
                  <a16:creationId xmlns:a16="http://schemas.microsoft.com/office/drawing/2014/main" id="{E63F4647-B7C3-D673-2A47-5CDA9155AC3A}"/>
                </a:ext>
              </a:extLst>
            </p:cNvPr>
            <p:cNvSpPr>
              <a:spLocks/>
            </p:cNvSpPr>
            <p:nvPr/>
          </p:nvSpPr>
          <p:spPr bwMode="auto">
            <a:xfrm rot="20940000">
              <a:off x="6562981" y="4829707"/>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7" name="Freeform 427">
              <a:extLst>
                <a:ext uri="{FF2B5EF4-FFF2-40B4-BE49-F238E27FC236}">
                  <a16:creationId xmlns:a16="http://schemas.microsoft.com/office/drawing/2014/main" id="{1EE9FB27-1E62-ACB6-C7D5-1D47D76ED43F}"/>
                </a:ext>
              </a:extLst>
            </p:cNvPr>
            <p:cNvSpPr>
              <a:spLocks/>
            </p:cNvSpPr>
            <p:nvPr/>
          </p:nvSpPr>
          <p:spPr bwMode="auto">
            <a:xfrm rot="20940000">
              <a:off x="6502935" y="4819725"/>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8" name="Freeform 428">
              <a:extLst>
                <a:ext uri="{FF2B5EF4-FFF2-40B4-BE49-F238E27FC236}">
                  <a16:creationId xmlns:a16="http://schemas.microsoft.com/office/drawing/2014/main" id="{3534C7C5-AECE-BE8C-0AAD-3240E4FF99D1}"/>
                </a:ext>
              </a:extLst>
            </p:cNvPr>
            <p:cNvSpPr>
              <a:spLocks/>
            </p:cNvSpPr>
            <p:nvPr/>
          </p:nvSpPr>
          <p:spPr bwMode="auto">
            <a:xfrm rot="20940000">
              <a:off x="6442843" y="4809265"/>
              <a:ext cx="68584"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29" name="Freeform 429">
              <a:extLst>
                <a:ext uri="{FF2B5EF4-FFF2-40B4-BE49-F238E27FC236}">
                  <a16:creationId xmlns:a16="http://schemas.microsoft.com/office/drawing/2014/main" id="{100B423C-86D3-C7FA-B562-6C124DB099F8}"/>
                </a:ext>
              </a:extLst>
            </p:cNvPr>
            <p:cNvSpPr>
              <a:spLocks/>
            </p:cNvSpPr>
            <p:nvPr/>
          </p:nvSpPr>
          <p:spPr bwMode="auto">
            <a:xfrm rot="20940000">
              <a:off x="6552475" y="4890287"/>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0" name="Freeform 430">
              <a:extLst>
                <a:ext uri="{FF2B5EF4-FFF2-40B4-BE49-F238E27FC236}">
                  <a16:creationId xmlns:a16="http://schemas.microsoft.com/office/drawing/2014/main" id="{8B842C2A-9929-8718-343C-2C42C2C117DD}"/>
                </a:ext>
              </a:extLst>
            </p:cNvPr>
            <p:cNvSpPr>
              <a:spLocks/>
            </p:cNvSpPr>
            <p:nvPr/>
          </p:nvSpPr>
          <p:spPr bwMode="auto">
            <a:xfrm rot="20940000">
              <a:off x="6541876" y="4948943"/>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1" name="Freeform 431">
              <a:extLst>
                <a:ext uri="{FF2B5EF4-FFF2-40B4-BE49-F238E27FC236}">
                  <a16:creationId xmlns:a16="http://schemas.microsoft.com/office/drawing/2014/main" id="{4A27C0E7-5A78-8C10-37AB-4DFE6C7B65BC}"/>
                </a:ext>
              </a:extLst>
            </p:cNvPr>
            <p:cNvSpPr>
              <a:spLocks/>
            </p:cNvSpPr>
            <p:nvPr/>
          </p:nvSpPr>
          <p:spPr bwMode="auto">
            <a:xfrm rot="20940000">
              <a:off x="6532852" y="5008897"/>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2" name="Freeform 432">
              <a:extLst>
                <a:ext uri="{FF2B5EF4-FFF2-40B4-BE49-F238E27FC236}">
                  <a16:creationId xmlns:a16="http://schemas.microsoft.com/office/drawing/2014/main" id="{0FED2252-102C-14F5-E85F-48327BC90080}"/>
                </a:ext>
              </a:extLst>
            </p:cNvPr>
            <p:cNvSpPr>
              <a:spLocks/>
            </p:cNvSpPr>
            <p:nvPr/>
          </p:nvSpPr>
          <p:spPr bwMode="auto">
            <a:xfrm rot="20940000">
              <a:off x="6472792" y="4998777"/>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3" name="Freeform 433">
              <a:extLst>
                <a:ext uri="{FF2B5EF4-FFF2-40B4-BE49-F238E27FC236}">
                  <a16:creationId xmlns:a16="http://schemas.microsoft.com/office/drawing/2014/main" id="{4D941AA3-8C63-E8F7-BB68-727F2033FD96}"/>
                </a:ext>
              </a:extLst>
            </p:cNvPr>
            <p:cNvSpPr>
              <a:spLocks/>
            </p:cNvSpPr>
            <p:nvPr/>
          </p:nvSpPr>
          <p:spPr bwMode="auto">
            <a:xfrm rot="20940000">
              <a:off x="6492475" y="4879817"/>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4" name="Freeform 434">
              <a:extLst>
                <a:ext uri="{FF2B5EF4-FFF2-40B4-BE49-F238E27FC236}">
                  <a16:creationId xmlns:a16="http://schemas.microsoft.com/office/drawing/2014/main" id="{298BA712-8EE4-52CF-59EA-EC7A94863AFB}"/>
                </a:ext>
              </a:extLst>
            </p:cNvPr>
            <p:cNvSpPr>
              <a:spLocks/>
            </p:cNvSpPr>
            <p:nvPr/>
          </p:nvSpPr>
          <p:spPr bwMode="auto">
            <a:xfrm rot="20940000">
              <a:off x="6433377" y="4869168"/>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5" name="Freeform 435">
              <a:extLst>
                <a:ext uri="{FF2B5EF4-FFF2-40B4-BE49-F238E27FC236}">
                  <a16:creationId xmlns:a16="http://schemas.microsoft.com/office/drawing/2014/main" id="{796F876A-521D-1415-DB0F-3D26A1A99A44}"/>
                </a:ext>
              </a:extLst>
            </p:cNvPr>
            <p:cNvSpPr>
              <a:spLocks/>
            </p:cNvSpPr>
            <p:nvPr/>
          </p:nvSpPr>
          <p:spPr bwMode="auto">
            <a:xfrm rot="20940000">
              <a:off x="6485477" y="4203171"/>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6" name="Freeform 436">
              <a:extLst>
                <a:ext uri="{FF2B5EF4-FFF2-40B4-BE49-F238E27FC236}">
                  <a16:creationId xmlns:a16="http://schemas.microsoft.com/office/drawing/2014/main" id="{5A936574-79D4-4813-D982-D61303BE3A2B}"/>
                </a:ext>
              </a:extLst>
            </p:cNvPr>
            <p:cNvSpPr>
              <a:spLocks/>
            </p:cNvSpPr>
            <p:nvPr/>
          </p:nvSpPr>
          <p:spPr bwMode="auto">
            <a:xfrm rot="20940000">
              <a:off x="6386494" y="4063534"/>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7" name="Freeform 437">
              <a:extLst>
                <a:ext uri="{FF2B5EF4-FFF2-40B4-BE49-F238E27FC236}">
                  <a16:creationId xmlns:a16="http://schemas.microsoft.com/office/drawing/2014/main" id="{732082C4-85CC-E402-6FA3-E122D70F0548}"/>
                </a:ext>
              </a:extLst>
            </p:cNvPr>
            <p:cNvSpPr>
              <a:spLocks/>
            </p:cNvSpPr>
            <p:nvPr/>
          </p:nvSpPr>
          <p:spPr bwMode="auto">
            <a:xfrm rot="20940000">
              <a:off x="6455574" y="4014137"/>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8" name="Freeform 438">
              <a:extLst>
                <a:ext uri="{FF2B5EF4-FFF2-40B4-BE49-F238E27FC236}">
                  <a16:creationId xmlns:a16="http://schemas.microsoft.com/office/drawing/2014/main" id="{46D39B79-F8DA-E0BC-274D-3167AE85551B}"/>
                </a:ext>
              </a:extLst>
            </p:cNvPr>
            <p:cNvSpPr>
              <a:spLocks/>
            </p:cNvSpPr>
            <p:nvPr/>
          </p:nvSpPr>
          <p:spPr bwMode="auto">
            <a:xfrm rot="20940000">
              <a:off x="6466127" y="3955002"/>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39" name="Freeform 439">
              <a:extLst>
                <a:ext uri="{FF2B5EF4-FFF2-40B4-BE49-F238E27FC236}">
                  <a16:creationId xmlns:a16="http://schemas.microsoft.com/office/drawing/2014/main" id="{4CD56ACD-A9F0-A4F7-434F-997CF47556E5}"/>
                </a:ext>
              </a:extLst>
            </p:cNvPr>
            <p:cNvSpPr>
              <a:spLocks/>
            </p:cNvSpPr>
            <p:nvPr/>
          </p:nvSpPr>
          <p:spPr bwMode="auto">
            <a:xfrm rot="20940000">
              <a:off x="6474833" y="4262315"/>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0" name="Freeform 440">
              <a:extLst>
                <a:ext uri="{FF2B5EF4-FFF2-40B4-BE49-F238E27FC236}">
                  <a16:creationId xmlns:a16="http://schemas.microsoft.com/office/drawing/2014/main" id="{B72FA33C-9EFD-2D17-BB4D-9A225A0F3DC2}"/>
                </a:ext>
              </a:extLst>
            </p:cNvPr>
            <p:cNvSpPr>
              <a:spLocks/>
            </p:cNvSpPr>
            <p:nvPr/>
          </p:nvSpPr>
          <p:spPr bwMode="auto">
            <a:xfrm rot="20940000">
              <a:off x="6464372" y="4322407"/>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1" name="Freeform 441">
              <a:extLst>
                <a:ext uri="{FF2B5EF4-FFF2-40B4-BE49-F238E27FC236}">
                  <a16:creationId xmlns:a16="http://schemas.microsoft.com/office/drawing/2014/main" id="{E63908FB-A5AE-B1BE-E5D8-CF845BB81DE4}"/>
                </a:ext>
              </a:extLst>
            </p:cNvPr>
            <p:cNvSpPr>
              <a:spLocks/>
            </p:cNvSpPr>
            <p:nvPr/>
          </p:nvSpPr>
          <p:spPr bwMode="auto">
            <a:xfrm rot="20940000">
              <a:off x="6455154" y="4381321"/>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2" name="Freeform 442">
              <a:extLst>
                <a:ext uri="{FF2B5EF4-FFF2-40B4-BE49-F238E27FC236}">
                  <a16:creationId xmlns:a16="http://schemas.microsoft.com/office/drawing/2014/main" id="{0D053A35-1045-DA2E-E872-826C24B2B66D}"/>
                </a:ext>
              </a:extLst>
            </p:cNvPr>
            <p:cNvSpPr>
              <a:spLocks/>
            </p:cNvSpPr>
            <p:nvPr/>
          </p:nvSpPr>
          <p:spPr bwMode="auto">
            <a:xfrm rot="20940000">
              <a:off x="6444690" y="444136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3" name="Freeform 443">
              <a:extLst>
                <a:ext uri="{FF2B5EF4-FFF2-40B4-BE49-F238E27FC236}">
                  <a16:creationId xmlns:a16="http://schemas.microsoft.com/office/drawing/2014/main" id="{656A4212-05F9-2998-2327-A8CBE3E4203C}"/>
                </a:ext>
              </a:extLst>
            </p:cNvPr>
            <p:cNvSpPr>
              <a:spLocks/>
            </p:cNvSpPr>
            <p:nvPr/>
          </p:nvSpPr>
          <p:spPr bwMode="auto">
            <a:xfrm rot="20940000">
              <a:off x="6434229" y="4501459"/>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4" name="Freeform 444">
              <a:extLst>
                <a:ext uri="{FF2B5EF4-FFF2-40B4-BE49-F238E27FC236}">
                  <a16:creationId xmlns:a16="http://schemas.microsoft.com/office/drawing/2014/main" id="{0DA69464-3E0C-6FB4-6CF7-E6EC8E6AE9F9}"/>
                </a:ext>
              </a:extLst>
            </p:cNvPr>
            <p:cNvSpPr>
              <a:spLocks/>
            </p:cNvSpPr>
            <p:nvPr/>
          </p:nvSpPr>
          <p:spPr bwMode="auto">
            <a:xfrm rot="20940000">
              <a:off x="6424533" y="4560419"/>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5" name="Freeform 445">
              <a:extLst>
                <a:ext uri="{FF2B5EF4-FFF2-40B4-BE49-F238E27FC236}">
                  <a16:creationId xmlns:a16="http://schemas.microsoft.com/office/drawing/2014/main" id="{365BED78-FB9E-58FD-1EAB-ABFD416111A6}"/>
                </a:ext>
              </a:extLst>
            </p:cNvPr>
            <p:cNvSpPr>
              <a:spLocks/>
            </p:cNvSpPr>
            <p:nvPr/>
          </p:nvSpPr>
          <p:spPr bwMode="auto">
            <a:xfrm rot="20940000">
              <a:off x="6414551" y="4620465"/>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6" name="Freeform 446">
              <a:extLst>
                <a:ext uri="{FF2B5EF4-FFF2-40B4-BE49-F238E27FC236}">
                  <a16:creationId xmlns:a16="http://schemas.microsoft.com/office/drawing/2014/main" id="{31C39060-F14E-9A02-C8E8-5CE5188D8CBD}"/>
                </a:ext>
              </a:extLst>
            </p:cNvPr>
            <p:cNvSpPr>
              <a:spLocks/>
            </p:cNvSpPr>
            <p:nvPr/>
          </p:nvSpPr>
          <p:spPr bwMode="auto">
            <a:xfrm rot="20940000">
              <a:off x="6403998" y="4680567"/>
              <a:ext cx="68101"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7" name="Freeform 447">
              <a:extLst>
                <a:ext uri="{FF2B5EF4-FFF2-40B4-BE49-F238E27FC236}">
                  <a16:creationId xmlns:a16="http://schemas.microsoft.com/office/drawing/2014/main" id="{969A4BAC-9BC1-E069-68D4-E00F70491A90}"/>
                </a:ext>
              </a:extLst>
            </p:cNvPr>
            <p:cNvSpPr>
              <a:spLocks/>
            </p:cNvSpPr>
            <p:nvPr/>
          </p:nvSpPr>
          <p:spPr bwMode="auto">
            <a:xfrm rot="20940000">
              <a:off x="6394403" y="4739610"/>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8" name="Freeform 448">
              <a:extLst>
                <a:ext uri="{FF2B5EF4-FFF2-40B4-BE49-F238E27FC236}">
                  <a16:creationId xmlns:a16="http://schemas.microsoft.com/office/drawing/2014/main" id="{851EDB09-8FCD-D505-D5A5-0184982CF9F0}"/>
                </a:ext>
              </a:extLst>
            </p:cNvPr>
            <p:cNvSpPr>
              <a:spLocks/>
            </p:cNvSpPr>
            <p:nvPr/>
          </p:nvSpPr>
          <p:spPr bwMode="auto">
            <a:xfrm rot="20940000">
              <a:off x="6383929" y="4799564"/>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49" name="Freeform 449">
              <a:extLst>
                <a:ext uri="{FF2B5EF4-FFF2-40B4-BE49-F238E27FC236}">
                  <a16:creationId xmlns:a16="http://schemas.microsoft.com/office/drawing/2014/main" id="{6174E684-AF54-F5D5-66B3-BA6C3F11BC5E}"/>
                </a:ext>
              </a:extLst>
            </p:cNvPr>
            <p:cNvSpPr>
              <a:spLocks/>
            </p:cNvSpPr>
            <p:nvPr/>
          </p:nvSpPr>
          <p:spPr bwMode="auto">
            <a:xfrm rot="20940000">
              <a:off x="6373285" y="4858708"/>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0" name="Freeform 450">
              <a:extLst>
                <a:ext uri="{FF2B5EF4-FFF2-40B4-BE49-F238E27FC236}">
                  <a16:creationId xmlns:a16="http://schemas.microsoft.com/office/drawing/2014/main" id="{208F509B-3605-6414-BFFD-4E314C2F956F}"/>
                </a:ext>
              </a:extLst>
            </p:cNvPr>
            <p:cNvSpPr>
              <a:spLocks/>
            </p:cNvSpPr>
            <p:nvPr/>
          </p:nvSpPr>
          <p:spPr bwMode="auto">
            <a:xfrm rot="20940000">
              <a:off x="6362824" y="4918800"/>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1" name="Freeform 451">
              <a:extLst>
                <a:ext uri="{FF2B5EF4-FFF2-40B4-BE49-F238E27FC236}">
                  <a16:creationId xmlns:a16="http://schemas.microsoft.com/office/drawing/2014/main" id="{1F1CF6B8-0206-3638-7E43-897698D967F5}"/>
                </a:ext>
              </a:extLst>
            </p:cNvPr>
            <p:cNvSpPr>
              <a:spLocks/>
            </p:cNvSpPr>
            <p:nvPr/>
          </p:nvSpPr>
          <p:spPr bwMode="auto">
            <a:xfrm rot="20940000">
              <a:off x="6353786" y="4978616"/>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2" name="Freeform 452">
              <a:extLst>
                <a:ext uri="{FF2B5EF4-FFF2-40B4-BE49-F238E27FC236}">
                  <a16:creationId xmlns:a16="http://schemas.microsoft.com/office/drawing/2014/main" id="{A7009551-8469-EB2C-BDDF-2C29631C92B6}"/>
                </a:ext>
              </a:extLst>
            </p:cNvPr>
            <p:cNvSpPr>
              <a:spLocks/>
            </p:cNvSpPr>
            <p:nvPr/>
          </p:nvSpPr>
          <p:spPr bwMode="auto">
            <a:xfrm rot="20940000">
              <a:off x="6343141" y="5037760"/>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3" name="Freeform 453">
              <a:extLst>
                <a:ext uri="{FF2B5EF4-FFF2-40B4-BE49-F238E27FC236}">
                  <a16:creationId xmlns:a16="http://schemas.microsoft.com/office/drawing/2014/main" id="{0BA4ABBF-D877-A4D7-AF69-FCDFF285A995}"/>
                </a:ext>
              </a:extLst>
            </p:cNvPr>
            <p:cNvSpPr>
              <a:spLocks/>
            </p:cNvSpPr>
            <p:nvPr/>
          </p:nvSpPr>
          <p:spPr bwMode="auto">
            <a:xfrm rot="20940000">
              <a:off x="6283141" y="5028257"/>
              <a:ext cx="68584" cy="67618"/>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4" name="Freeform 454">
              <a:extLst>
                <a:ext uri="{FF2B5EF4-FFF2-40B4-BE49-F238E27FC236}">
                  <a16:creationId xmlns:a16="http://schemas.microsoft.com/office/drawing/2014/main" id="{58F40368-447F-BD6A-0A24-6D8696953D65}"/>
                </a:ext>
              </a:extLst>
            </p:cNvPr>
            <p:cNvSpPr>
              <a:spLocks/>
            </p:cNvSpPr>
            <p:nvPr/>
          </p:nvSpPr>
          <p:spPr bwMode="auto">
            <a:xfrm rot="20940000">
              <a:off x="6293694" y="4968156"/>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5" name="Freeform 455">
              <a:extLst>
                <a:ext uri="{FF2B5EF4-FFF2-40B4-BE49-F238E27FC236}">
                  <a16:creationId xmlns:a16="http://schemas.microsoft.com/office/drawing/2014/main" id="{DFD99139-5212-FDC4-7BC9-D3FF0B662AA5}"/>
                </a:ext>
              </a:extLst>
            </p:cNvPr>
            <p:cNvSpPr>
              <a:spLocks/>
            </p:cNvSpPr>
            <p:nvPr/>
          </p:nvSpPr>
          <p:spPr bwMode="auto">
            <a:xfrm rot="20940000">
              <a:off x="6304159" y="4908110"/>
              <a:ext cx="68101"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6" name="Freeform 456">
              <a:extLst>
                <a:ext uri="{FF2B5EF4-FFF2-40B4-BE49-F238E27FC236}">
                  <a16:creationId xmlns:a16="http://schemas.microsoft.com/office/drawing/2014/main" id="{E1F10F4F-820D-E00F-2784-719AB4194438}"/>
                </a:ext>
              </a:extLst>
            </p:cNvPr>
            <p:cNvSpPr>
              <a:spLocks/>
            </p:cNvSpPr>
            <p:nvPr/>
          </p:nvSpPr>
          <p:spPr bwMode="auto">
            <a:xfrm rot="20940000">
              <a:off x="6314812" y="4849058"/>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7" name="Freeform 457">
              <a:extLst>
                <a:ext uri="{FF2B5EF4-FFF2-40B4-BE49-F238E27FC236}">
                  <a16:creationId xmlns:a16="http://schemas.microsoft.com/office/drawing/2014/main" id="{DDE2A5C1-5484-88F3-E21B-EB35B6B64C6B}"/>
                </a:ext>
              </a:extLst>
            </p:cNvPr>
            <p:cNvSpPr>
              <a:spLocks/>
            </p:cNvSpPr>
            <p:nvPr/>
          </p:nvSpPr>
          <p:spPr bwMode="auto">
            <a:xfrm rot="20940000">
              <a:off x="6323837" y="478910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8" name="Freeform 458">
              <a:extLst>
                <a:ext uri="{FF2B5EF4-FFF2-40B4-BE49-F238E27FC236}">
                  <a16:creationId xmlns:a16="http://schemas.microsoft.com/office/drawing/2014/main" id="{E4952A91-FE0D-346F-D27F-7FC0D6E9DB2F}"/>
                </a:ext>
              </a:extLst>
            </p:cNvPr>
            <p:cNvSpPr>
              <a:spLocks/>
            </p:cNvSpPr>
            <p:nvPr/>
          </p:nvSpPr>
          <p:spPr bwMode="auto">
            <a:xfrm rot="20940000">
              <a:off x="6334297" y="4729011"/>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59" name="Freeform 459">
              <a:extLst>
                <a:ext uri="{FF2B5EF4-FFF2-40B4-BE49-F238E27FC236}">
                  <a16:creationId xmlns:a16="http://schemas.microsoft.com/office/drawing/2014/main" id="{BA5C189D-0488-76FE-7EBA-3BC23C0821EF}"/>
                </a:ext>
              </a:extLst>
            </p:cNvPr>
            <p:cNvSpPr>
              <a:spLocks/>
            </p:cNvSpPr>
            <p:nvPr/>
          </p:nvSpPr>
          <p:spPr bwMode="auto">
            <a:xfrm rot="20940000">
              <a:off x="6344942" y="4669867"/>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0" name="Freeform 460">
              <a:extLst>
                <a:ext uri="{FF2B5EF4-FFF2-40B4-BE49-F238E27FC236}">
                  <a16:creationId xmlns:a16="http://schemas.microsoft.com/office/drawing/2014/main" id="{5B122820-29AB-1083-FF70-675B60498F57}"/>
                </a:ext>
              </a:extLst>
            </p:cNvPr>
            <p:cNvSpPr>
              <a:spLocks/>
            </p:cNvSpPr>
            <p:nvPr/>
          </p:nvSpPr>
          <p:spPr bwMode="auto">
            <a:xfrm rot="20940000">
              <a:off x="6353980" y="4610051"/>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1" name="Freeform 461">
              <a:extLst>
                <a:ext uri="{FF2B5EF4-FFF2-40B4-BE49-F238E27FC236}">
                  <a16:creationId xmlns:a16="http://schemas.microsoft.com/office/drawing/2014/main" id="{B13CCD8B-F8DC-6F74-B156-FCE8269AA615}"/>
                </a:ext>
              </a:extLst>
            </p:cNvPr>
            <p:cNvSpPr>
              <a:spLocks/>
            </p:cNvSpPr>
            <p:nvPr/>
          </p:nvSpPr>
          <p:spPr bwMode="auto">
            <a:xfrm rot="20940000">
              <a:off x="6364671" y="4551386"/>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2" name="Freeform 462">
              <a:extLst>
                <a:ext uri="{FF2B5EF4-FFF2-40B4-BE49-F238E27FC236}">
                  <a16:creationId xmlns:a16="http://schemas.microsoft.com/office/drawing/2014/main" id="{43427761-B6B6-4456-90DD-2B51BC86F56D}"/>
                </a:ext>
              </a:extLst>
            </p:cNvPr>
            <p:cNvSpPr>
              <a:spLocks/>
            </p:cNvSpPr>
            <p:nvPr/>
          </p:nvSpPr>
          <p:spPr bwMode="auto">
            <a:xfrm rot="20940000">
              <a:off x="6375085" y="449081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3" name="Freeform 463">
              <a:extLst>
                <a:ext uri="{FF2B5EF4-FFF2-40B4-BE49-F238E27FC236}">
                  <a16:creationId xmlns:a16="http://schemas.microsoft.com/office/drawing/2014/main" id="{D63EA551-7286-82E8-9821-C8AB12F48E4C}"/>
                </a:ext>
              </a:extLst>
            </p:cNvPr>
            <p:cNvSpPr>
              <a:spLocks/>
            </p:cNvSpPr>
            <p:nvPr/>
          </p:nvSpPr>
          <p:spPr bwMode="auto">
            <a:xfrm rot="20940000">
              <a:off x="6384602" y="4430953"/>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4" name="Freeform 464">
              <a:extLst>
                <a:ext uri="{FF2B5EF4-FFF2-40B4-BE49-F238E27FC236}">
                  <a16:creationId xmlns:a16="http://schemas.microsoft.com/office/drawing/2014/main" id="{60CABD68-8B71-9B2D-916F-780466097638}"/>
                </a:ext>
              </a:extLst>
            </p:cNvPr>
            <p:cNvSpPr>
              <a:spLocks/>
            </p:cNvSpPr>
            <p:nvPr/>
          </p:nvSpPr>
          <p:spPr bwMode="auto">
            <a:xfrm rot="20940000">
              <a:off x="6395292" y="4372287"/>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5" name="Freeform 465">
              <a:extLst>
                <a:ext uri="{FF2B5EF4-FFF2-40B4-BE49-F238E27FC236}">
                  <a16:creationId xmlns:a16="http://schemas.microsoft.com/office/drawing/2014/main" id="{C0AF5727-48B6-97C3-6CD9-423FF07D18E3}"/>
                </a:ext>
              </a:extLst>
            </p:cNvPr>
            <p:cNvSpPr>
              <a:spLocks/>
            </p:cNvSpPr>
            <p:nvPr/>
          </p:nvSpPr>
          <p:spPr bwMode="auto">
            <a:xfrm rot="20940000">
              <a:off x="6405228" y="4311763"/>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6" name="Freeform 466">
              <a:extLst>
                <a:ext uri="{FF2B5EF4-FFF2-40B4-BE49-F238E27FC236}">
                  <a16:creationId xmlns:a16="http://schemas.microsoft.com/office/drawing/2014/main" id="{69E21AA8-C311-884F-DEF4-8C63BE688690}"/>
                </a:ext>
              </a:extLst>
            </p:cNvPr>
            <p:cNvSpPr>
              <a:spLocks/>
            </p:cNvSpPr>
            <p:nvPr/>
          </p:nvSpPr>
          <p:spPr bwMode="auto">
            <a:xfrm rot="20940000">
              <a:off x="6224089" y="5017603"/>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7" name="Freeform 467">
              <a:extLst>
                <a:ext uri="{FF2B5EF4-FFF2-40B4-BE49-F238E27FC236}">
                  <a16:creationId xmlns:a16="http://schemas.microsoft.com/office/drawing/2014/main" id="{B8A37230-464C-FC38-3FC2-DCE371AB72EB}"/>
                </a:ext>
              </a:extLst>
            </p:cNvPr>
            <p:cNvSpPr>
              <a:spLocks/>
            </p:cNvSpPr>
            <p:nvPr/>
          </p:nvSpPr>
          <p:spPr bwMode="auto">
            <a:xfrm rot="20940000">
              <a:off x="6234563" y="4957649"/>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4"/>
                    <a:pt x="5" y="21"/>
                  </a:cubicBezTo>
                  <a:cubicBezTo>
                    <a:pt x="10" y="7"/>
                    <a:pt x="25" y="0"/>
                    <a:pt x="39" y="5"/>
                  </a:cubicBezTo>
                  <a:cubicBezTo>
                    <a:pt x="52" y="10"/>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8" name="Freeform 468">
              <a:extLst>
                <a:ext uri="{FF2B5EF4-FFF2-40B4-BE49-F238E27FC236}">
                  <a16:creationId xmlns:a16="http://schemas.microsoft.com/office/drawing/2014/main" id="{6A834E70-BA1B-A55F-158A-CB3478E28F5D}"/>
                </a:ext>
              </a:extLst>
            </p:cNvPr>
            <p:cNvSpPr>
              <a:spLocks/>
            </p:cNvSpPr>
            <p:nvPr/>
          </p:nvSpPr>
          <p:spPr bwMode="auto">
            <a:xfrm rot="20940000">
              <a:off x="6244205" y="4899085"/>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69" name="Freeform 469">
              <a:extLst>
                <a:ext uri="{FF2B5EF4-FFF2-40B4-BE49-F238E27FC236}">
                  <a16:creationId xmlns:a16="http://schemas.microsoft.com/office/drawing/2014/main" id="{6EF4E6D5-B37E-8953-2405-81ECBE355185}"/>
                </a:ext>
              </a:extLst>
            </p:cNvPr>
            <p:cNvSpPr>
              <a:spLocks/>
            </p:cNvSpPr>
            <p:nvPr/>
          </p:nvSpPr>
          <p:spPr bwMode="auto">
            <a:xfrm rot="20940000">
              <a:off x="6254757" y="4838984"/>
              <a:ext cx="68101"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0" name="Freeform 470">
              <a:extLst>
                <a:ext uri="{FF2B5EF4-FFF2-40B4-BE49-F238E27FC236}">
                  <a16:creationId xmlns:a16="http://schemas.microsoft.com/office/drawing/2014/main" id="{85B0AB70-A59D-C70D-466F-AA3901104E1A}"/>
                </a:ext>
              </a:extLst>
            </p:cNvPr>
            <p:cNvSpPr>
              <a:spLocks/>
            </p:cNvSpPr>
            <p:nvPr/>
          </p:nvSpPr>
          <p:spPr bwMode="auto">
            <a:xfrm rot="20940000">
              <a:off x="6264693" y="4778459"/>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1" name="Freeform 471">
              <a:extLst>
                <a:ext uri="{FF2B5EF4-FFF2-40B4-BE49-F238E27FC236}">
                  <a16:creationId xmlns:a16="http://schemas.microsoft.com/office/drawing/2014/main" id="{E00F7227-168F-FC81-270E-D25F477DFB18}"/>
                </a:ext>
              </a:extLst>
            </p:cNvPr>
            <p:cNvSpPr>
              <a:spLocks/>
            </p:cNvSpPr>
            <p:nvPr/>
          </p:nvSpPr>
          <p:spPr bwMode="auto">
            <a:xfrm rot="20940000">
              <a:off x="6274435" y="4719978"/>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2" name="Freeform 472">
              <a:extLst>
                <a:ext uri="{FF2B5EF4-FFF2-40B4-BE49-F238E27FC236}">
                  <a16:creationId xmlns:a16="http://schemas.microsoft.com/office/drawing/2014/main" id="{B7537131-9881-BA09-1D5E-24DE50719F20}"/>
                </a:ext>
              </a:extLst>
            </p:cNvPr>
            <p:cNvSpPr>
              <a:spLocks/>
            </p:cNvSpPr>
            <p:nvPr/>
          </p:nvSpPr>
          <p:spPr bwMode="auto">
            <a:xfrm rot="20940000">
              <a:off x="6284896" y="4659885"/>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3" name="Freeform 473">
              <a:extLst>
                <a:ext uri="{FF2B5EF4-FFF2-40B4-BE49-F238E27FC236}">
                  <a16:creationId xmlns:a16="http://schemas.microsoft.com/office/drawing/2014/main" id="{2952024C-4512-CBB1-D7BC-EF5D984B5B68}"/>
                </a:ext>
              </a:extLst>
            </p:cNvPr>
            <p:cNvSpPr>
              <a:spLocks/>
            </p:cNvSpPr>
            <p:nvPr/>
          </p:nvSpPr>
          <p:spPr bwMode="auto">
            <a:xfrm rot="20940000">
              <a:off x="6295453" y="4600796"/>
              <a:ext cx="68101"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4" name="Freeform 474">
              <a:extLst>
                <a:ext uri="{FF2B5EF4-FFF2-40B4-BE49-F238E27FC236}">
                  <a16:creationId xmlns:a16="http://schemas.microsoft.com/office/drawing/2014/main" id="{A531C3EB-87C0-D50A-7240-E3C26C1AE88E}"/>
                </a:ext>
              </a:extLst>
            </p:cNvPr>
            <p:cNvSpPr>
              <a:spLocks/>
            </p:cNvSpPr>
            <p:nvPr/>
          </p:nvSpPr>
          <p:spPr bwMode="auto">
            <a:xfrm rot="20940000">
              <a:off x="6304579" y="4540925"/>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5" name="Freeform 475">
              <a:extLst>
                <a:ext uri="{FF2B5EF4-FFF2-40B4-BE49-F238E27FC236}">
                  <a16:creationId xmlns:a16="http://schemas.microsoft.com/office/drawing/2014/main" id="{E5B6AC65-0733-2403-513A-09909B030CB9}"/>
                </a:ext>
              </a:extLst>
            </p:cNvPr>
            <p:cNvSpPr>
              <a:spLocks/>
            </p:cNvSpPr>
            <p:nvPr/>
          </p:nvSpPr>
          <p:spPr bwMode="auto">
            <a:xfrm rot="20940000">
              <a:off x="6315039" y="4480833"/>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6" name="Freeform 476">
              <a:extLst>
                <a:ext uri="{FF2B5EF4-FFF2-40B4-BE49-F238E27FC236}">
                  <a16:creationId xmlns:a16="http://schemas.microsoft.com/office/drawing/2014/main" id="{C84E59E3-0E32-144B-1289-FF083D0D14F6}"/>
                </a:ext>
              </a:extLst>
            </p:cNvPr>
            <p:cNvSpPr>
              <a:spLocks/>
            </p:cNvSpPr>
            <p:nvPr/>
          </p:nvSpPr>
          <p:spPr bwMode="auto">
            <a:xfrm rot="20940000">
              <a:off x="6325730" y="4421685"/>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7" name="Freeform 477">
              <a:extLst>
                <a:ext uri="{FF2B5EF4-FFF2-40B4-BE49-F238E27FC236}">
                  <a16:creationId xmlns:a16="http://schemas.microsoft.com/office/drawing/2014/main" id="{D3CD407F-6D9A-23A1-7A59-44A1F04159D0}"/>
                </a:ext>
              </a:extLst>
            </p:cNvPr>
            <p:cNvSpPr>
              <a:spLocks/>
            </p:cNvSpPr>
            <p:nvPr/>
          </p:nvSpPr>
          <p:spPr bwMode="auto">
            <a:xfrm rot="20940000">
              <a:off x="6336157" y="4361735"/>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8" name="Freeform 478">
              <a:extLst>
                <a:ext uri="{FF2B5EF4-FFF2-40B4-BE49-F238E27FC236}">
                  <a16:creationId xmlns:a16="http://schemas.microsoft.com/office/drawing/2014/main" id="{586B8B25-F8B4-E951-F902-526909FAD812}"/>
                </a:ext>
              </a:extLst>
            </p:cNvPr>
            <p:cNvSpPr>
              <a:spLocks/>
            </p:cNvSpPr>
            <p:nvPr/>
          </p:nvSpPr>
          <p:spPr bwMode="auto">
            <a:xfrm rot="20940000">
              <a:off x="6345182" y="4301781"/>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79" name="Freeform 479">
              <a:extLst>
                <a:ext uri="{FF2B5EF4-FFF2-40B4-BE49-F238E27FC236}">
                  <a16:creationId xmlns:a16="http://schemas.microsoft.com/office/drawing/2014/main" id="{5194A7D2-34C8-405F-EF63-5E616DCBCCD5}"/>
                </a:ext>
              </a:extLst>
            </p:cNvPr>
            <p:cNvSpPr>
              <a:spLocks/>
            </p:cNvSpPr>
            <p:nvPr/>
          </p:nvSpPr>
          <p:spPr bwMode="auto">
            <a:xfrm rot="20940000">
              <a:off x="6174457" y="4947051"/>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0" name="Freeform 480">
              <a:extLst>
                <a:ext uri="{FF2B5EF4-FFF2-40B4-BE49-F238E27FC236}">
                  <a16:creationId xmlns:a16="http://schemas.microsoft.com/office/drawing/2014/main" id="{737906BF-447E-1140-8652-3DB0303786A4}"/>
                </a:ext>
              </a:extLst>
            </p:cNvPr>
            <p:cNvSpPr>
              <a:spLocks/>
            </p:cNvSpPr>
            <p:nvPr/>
          </p:nvSpPr>
          <p:spPr bwMode="auto">
            <a:xfrm rot="20940000">
              <a:off x="6185162" y="4888523"/>
              <a:ext cx="67135"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1" name="Freeform 481">
              <a:extLst>
                <a:ext uri="{FF2B5EF4-FFF2-40B4-BE49-F238E27FC236}">
                  <a16:creationId xmlns:a16="http://schemas.microsoft.com/office/drawing/2014/main" id="{F56548C9-EA7D-F5AD-59BC-E6EBAFA1EB3F}"/>
                </a:ext>
              </a:extLst>
            </p:cNvPr>
            <p:cNvSpPr>
              <a:spLocks/>
            </p:cNvSpPr>
            <p:nvPr/>
          </p:nvSpPr>
          <p:spPr bwMode="auto">
            <a:xfrm rot="20940000">
              <a:off x="6194186" y="4828569"/>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2" name="Freeform 482">
              <a:extLst>
                <a:ext uri="{FF2B5EF4-FFF2-40B4-BE49-F238E27FC236}">
                  <a16:creationId xmlns:a16="http://schemas.microsoft.com/office/drawing/2014/main" id="{5C7FAD34-59F4-9251-2494-9E5EECAF9048}"/>
                </a:ext>
              </a:extLst>
            </p:cNvPr>
            <p:cNvSpPr>
              <a:spLocks/>
            </p:cNvSpPr>
            <p:nvPr/>
          </p:nvSpPr>
          <p:spPr bwMode="auto">
            <a:xfrm rot="20940000">
              <a:off x="6204877" y="476942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3" name="Freeform 483">
              <a:extLst>
                <a:ext uri="{FF2B5EF4-FFF2-40B4-BE49-F238E27FC236}">
                  <a16:creationId xmlns:a16="http://schemas.microsoft.com/office/drawing/2014/main" id="{57135630-83F1-50B8-58C7-34F0F7B28C6C}"/>
                </a:ext>
              </a:extLst>
            </p:cNvPr>
            <p:cNvSpPr>
              <a:spLocks/>
            </p:cNvSpPr>
            <p:nvPr/>
          </p:nvSpPr>
          <p:spPr bwMode="auto">
            <a:xfrm rot="20940000">
              <a:off x="6215291" y="4709333"/>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4" name="Freeform 484">
              <a:extLst>
                <a:ext uri="{FF2B5EF4-FFF2-40B4-BE49-F238E27FC236}">
                  <a16:creationId xmlns:a16="http://schemas.microsoft.com/office/drawing/2014/main" id="{15922E33-6263-0523-47FB-414991F0BE0A}"/>
                </a:ext>
              </a:extLst>
            </p:cNvPr>
            <p:cNvSpPr>
              <a:spLocks/>
            </p:cNvSpPr>
            <p:nvPr/>
          </p:nvSpPr>
          <p:spPr bwMode="auto">
            <a:xfrm rot="20940000">
              <a:off x="6224808" y="4649471"/>
              <a:ext cx="68101"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5" name="Freeform 485">
              <a:extLst>
                <a:ext uri="{FF2B5EF4-FFF2-40B4-BE49-F238E27FC236}">
                  <a16:creationId xmlns:a16="http://schemas.microsoft.com/office/drawing/2014/main" id="{1917236C-DDD8-B452-5432-3644942E8FAB}"/>
                </a:ext>
              </a:extLst>
            </p:cNvPr>
            <p:cNvSpPr>
              <a:spLocks/>
            </p:cNvSpPr>
            <p:nvPr/>
          </p:nvSpPr>
          <p:spPr bwMode="auto">
            <a:xfrm rot="20940000">
              <a:off x="6235499" y="4590322"/>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6" name="Freeform 486">
              <a:extLst>
                <a:ext uri="{FF2B5EF4-FFF2-40B4-BE49-F238E27FC236}">
                  <a16:creationId xmlns:a16="http://schemas.microsoft.com/office/drawing/2014/main" id="{53CB2B21-6E74-C6F6-7461-044652EAFCFD}"/>
                </a:ext>
              </a:extLst>
            </p:cNvPr>
            <p:cNvSpPr>
              <a:spLocks/>
            </p:cNvSpPr>
            <p:nvPr/>
          </p:nvSpPr>
          <p:spPr bwMode="auto">
            <a:xfrm rot="20940000">
              <a:off x="6245481" y="453027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7" name="Freeform 487">
              <a:extLst>
                <a:ext uri="{FF2B5EF4-FFF2-40B4-BE49-F238E27FC236}">
                  <a16:creationId xmlns:a16="http://schemas.microsoft.com/office/drawing/2014/main" id="{F6DF1DDF-D510-35C7-616C-E3075A1EB8B4}"/>
                </a:ext>
              </a:extLst>
            </p:cNvPr>
            <p:cNvSpPr>
              <a:spLocks/>
            </p:cNvSpPr>
            <p:nvPr/>
          </p:nvSpPr>
          <p:spPr bwMode="auto">
            <a:xfrm rot="20940000">
              <a:off x="6256134" y="4471224"/>
              <a:ext cx="67618"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8" name="Freeform 488">
              <a:extLst>
                <a:ext uri="{FF2B5EF4-FFF2-40B4-BE49-F238E27FC236}">
                  <a16:creationId xmlns:a16="http://schemas.microsoft.com/office/drawing/2014/main" id="{A37033F3-34AC-62E3-5246-6F40815C95A3}"/>
                </a:ext>
              </a:extLst>
            </p:cNvPr>
            <p:cNvSpPr>
              <a:spLocks/>
            </p:cNvSpPr>
            <p:nvPr/>
          </p:nvSpPr>
          <p:spPr bwMode="auto">
            <a:xfrm rot="20940000">
              <a:off x="6265637" y="441122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89" name="Freeform 489">
              <a:extLst>
                <a:ext uri="{FF2B5EF4-FFF2-40B4-BE49-F238E27FC236}">
                  <a16:creationId xmlns:a16="http://schemas.microsoft.com/office/drawing/2014/main" id="{EB0C9D21-DCD9-62A7-18A6-332AD2A1C6A0}"/>
                </a:ext>
              </a:extLst>
            </p:cNvPr>
            <p:cNvSpPr>
              <a:spLocks/>
            </p:cNvSpPr>
            <p:nvPr/>
          </p:nvSpPr>
          <p:spPr bwMode="auto">
            <a:xfrm rot="20940000">
              <a:off x="6276102" y="4351178"/>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0" name="Freeform 490">
              <a:extLst>
                <a:ext uri="{FF2B5EF4-FFF2-40B4-BE49-F238E27FC236}">
                  <a16:creationId xmlns:a16="http://schemas.microsoft.com/office/drawing/2014/main" id="{F611B21A-CC23-4075-1CE7-B4BC4AA63C8C}"/>
                </a:ext>
              </a:extLst>
            </p:cNvPr>
            <p:cNvSpPr>
              <a:spLocks/>
            </p:cNvSpPr>
            <p:nvPr/>
          </p:nvSpPr>
          <p:spPr bwMode="auto">
            <a:xfrm rot="20940000">
              <a:off x="6114641" y="4938013"/>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1" name="Freeform 491">
              <a:extLst>
                <a:ext uri="{FF2B5EF4-FFF2-40B4-BE49-F238E27FC236}">
                  <a16:creationId xmlns:a16="http://schemas.microsoft.com/office/drawing/2014/main" id="{27779B62-4783-C61D-BFD3-FF1B51066147}"/>
                </a:ext>
              </a:extLst>
            </p:cNvPr>
            <p:cNvSpPr>
              <a:spLocks/>
            </p:cNvSpPr>
            <p:nvPr/>
          </p:nvSpPr>
          <p:spPr bwMode="auto">
            <a:xfrm rot="20940000">
              <a:off x="6104908" y="4997069"/>
              <a:ext cx="67618"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2" name="Freeform 492">
              <a:extLst>
                <a:ext uri="{FF2B5EF4-FFF2-40B4-BE49-F238E27FC236}">
                  <a16:creationId xmlns:a16="http://schemas.microsoft.com/office/drawing/2014/main" id="{F840A06D-B235-630C-C056-AC3DBC9D3DD5}"/>
                </a:ext>
              </a:extLst>
            </p:cNvPr>
            <p:cNvSpPr>
              <a:spLocks/>
            </p:cNvSpPr>
            <p:nvPr/>
          </p:nvSpPr>
          <p:spPr bwMode="auto">
            <a:xfrm rot="20940000">
              <a:off x="6125102" y="487792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3" name="Freeform 493">
              <a:extLst>
                <a:ext uri="{FF2B5EF4-FFF2-40B4-BE49-F238E27FC236}">
                  <a16:creationId xmlns:a16="http://schemas.microsoft.com/office/drawing/2014/main" id="{C9557E53-410B-D10C-FAD6-80F6504E2D13}"/>
                </a:ext>
              </a:extLst>
            </p:cNvPr>
            <p:cNvSpPr>
              <a:spLocks/>
            </p:cNvSpPr>
            <p:nvPr/>
          </p:nvSpPr>
          <p:spPr bwMode="auto">
            <a:xfrm rot="20940000">
              <a:off x="6135613" y="4818836"/>
              <a:ext cx="68101"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4" name="Freeform 494">
              <a:extLst>
                <a:ext uri="{FF2B5EF4-FFF2-40B4-BE49-F238E27FC236}">
                  <a16:creationId xmlns:a16="http://schemas.microsoft.com/office/drawing/2014/main" id="{8F917EFA-05C0-BF34-ED84-95EAE5684A69}"/>
                </a:ext>
              </a:extLst>
            </p:cNvPr>
            <p:cNvSpPr>
              <a:spLocks/>
            </p:cNvSpPr>
            <p:nvPr/>
          </p:nvSpPr>
          <p:spPr bwMode="auto">
            <a:xfrm rot="20940000">
              <a:off x="6144785" y="4758960"/>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5" name="Freeform 495">
              <a:extLst>
                <a:ext uri="{FF2B5EF4-FFF2-40B4-BE49-F238E27FC236}">
                  <a16:creationId xmlns:a16="http://schemas.microsoft.com/office/drawing/2014/main" id="{4C3BFA74-3E3D-75D7-7ADC-3FFD550039A4}"/>
                </a:ext>
              </a:extLst>
            </p:cNvPr>
            <p:cNvSpPr>
              <a:spLocks/>
            </p:cNvSpPr>
            <p:nvPr/>
          </p:nvSpPr>
          <p:spPr bwMode="auto">
            <a:xfrm rot="20940000">
              <a:off x="6155245" y="4698868"/>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6" name="Freeform 496">
              <a:extLst>
                <a:ext uri="{FF2B5EF4-FFF2-40B4-BE49-F238E27FC236}">
                  <a16:creationId xmlns:a16="http://schemas.microsoft.com/office/drawing/2014/main" id="{9B9EDDF9-959C-504A-140D-FE291E46B824}"/>
                </a:ext>
              </a:extLst>
            </p:cNvPr>
            <p:cNvSpPr>
              <a:spLocks/>
            </p:cNvSpPr>
            <p:nvPr/>
          </p:nvSpPr>
          <p:spPr bwMode="auto">
            <a:xfrm rot="20940000">
              <a:off x="6165890" y="4639724"/>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7" name="Freeform 497">
              <a:extLst>
                <a:ext uri="{FF2B5EF4-FFF2-40B4-BE49-F238E27FC236}">
                  <a16:creationId xmlns:a16="http://schemas.microsoft.com/office/drawing/2014/main" id="{24A5E13A-7B05-D144-0042-DECD4561409F}"/>
                </a:ext>
              </a:extLst>
            </p:cNvPr>
            <p:cNvSpPr>
              <a:spLocks/>
            </p:cNvSpPr>
            <p:nvPr/>
          </p:nvSpPr>
          <p:spPr bwMode="auto">
            <a:xfrm rot="20940000">
              <a:off x="6176364" y="4579770"/>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8" name="Freeform 498">
              <a:extLst>
                <a:ext uri="{FF2B5EF4-FFF2-40B4-BE49-F238E27FC236}">
                  <a16:creationId xmlns:a16="http://schemas.microsoft.com/office/drawing/2014/main" id="{E1F61490-B0A2-233D-8352-69B194833458}"/>
                </a:ext>
              </a:extLst>
            </p:cNvPr>
            <p:cNvSpPr>
              <a:spLocks/>
            </p:cNvSpPr>
            <p:nvPr/>
          </p:nvSpPr>
          <p:spPr bwMode="auto">
            <a:xfrm rot="20940000">
              <a:off x="6185480" y="4520773"/>
              <a:ext cx="68584"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99" name="Freeform 499">
              <a:extLst>
                <a:ext uri="{FF2B5EF4-FFF2-40B4-BE49-F238E27FC236}">
                  <a16:creationId xmlns:a16="http://schemas.microsoft.com/office/drawing/2014/main" id="{FFD33305-7F1C-1ABF-BBF4-DBFC0F359301}"/>
                </a:ext>
              </a:extLst>
            </p:cNvPr>
            <p:cNvSpPr>
              <a:spLocks/>
            </p:cNvSpPr>
            <p:nvPr/>
          </p:nvSpPr>
          <p:spPr bwMode="auto">
            <a:xfrm rot="20940000">
              <a:off x="6196033" y="4460672"/>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0" name="Freeform 500">
              <a:extLst>
                <a:ext uri="{FF2B5EF4-FFF2-40B4-BE49-F238E27FC236}">
                  <a16:creationId xmlns:a16="http://schemas.microsoft.com/office/drawing/2014/main" id="{E47350B0-4B0E-23CC-E8C6-BD843F377A06}"/>
                </a:ext>
              </a:extLst>
            </p:cNvPr>
            <p:cNvSpPr>
              <a:spLocks/>
            </p:cNvSpPr>
            <p:nvPr/>
          </p:nvSpPr>
          <p:spPr bwMode="auto">
            <a:xfrm rot="20940000">
              <a:off x="6206493" y="4400579"/>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1" name="Freeform 501">
              <a:extLst>
                <a:ext uri="{FF2B5EF4-FFF2-40B4-BE49-F238E27FC236}">
                  <a16:creationId xmlns:a16="http://schemas.microsoft.com/office/drawing/2014/main" id="{B39CF534-1B77-BBA3-D0F5-277263EBEB8C}"/>
                </a:ext>
              </a:extLst>
            </p:cNvPr>
            <p:cNvSpPr>
              <a:spLocks/>
            </p:cNvSpPr>
            <p:nvPr/>
          </p:nvSpPr>
          <p:spPr bwMode="auto">
            <a:xfrm rot="20940000">
              <a:off x="6055497" y="4927368"/>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2" name="Freeform 502">
              <a:extLst>
                <a:ext uri="{FF2B5EF4-FFF2-40B4-BE49-F238E27FC236}">
                  <a16:creationId xmlns:a16="http://schemas.microsoft.com/office/drawing/2014/main" id="{B5AA683B-D2D7-192D-94C8-5F471DC97FBF}"/>
                </a:ext>
              </a:extLst>
            </p:cNvPr>
            <p:cNvSpPr>
              <a:spLocks/>
            </p:cNvSpPr>
            <p:nvPr/>
          </p:nvSpPr>
          <p:spPr bwMode="auto">
            <a:xfrm rot="20940000">
              <a:off x="6065014" y="4867506"/>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3" name="Freeform 503">
              <a:extLst>
                <a:ext uri="{FF2B5EF4-FFF2-40B4-BE49-F238E27FC236}">
                  <a16:creationId xmlns:a16="http://schemas.microsoft.com/office/drawing/2014/main" id="{109718BF-F0D3-F605-F0B6-5F6A46FCE804}"/>
                </a:ext>
              </a:extLst>
            </p:cNvPr>
            <p:cNvSpPr>
              <a:spLocks/>
            </p:cNvSpPr>
            <p:nvPr/>
          </p:nvSpPr>
          <p:spPr bwMode="auto">
            <a:xfrm rot="20940000">
              <a:off x="6075659" y="4808362"/>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4" name="Freeform 504">
              <a:extLst>
                <a:ext uri="{FF2B5EF4-FFF2-40B4-BE49-F238E27FC236}">
                  <a16:creationId xmlns:a16="http://schemas.microsoft.com/office/drawing/2014/main" id="{12BC7745-B460-11D7-1994-AFFA8BF9269B}"/>
                </a:ext>
              </a:extLst>
            </p:cNvPr>
            <p:cNvSpPr>
              <a:spLocks/>
            </p:cNvSpPr>
            <p:nvPr/>
          </p:nvSpPr>
          <p:spPr bwMode="auto">
            <a:xfrm rot="20940000">
              <a:off x="6085640" y="474831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5" name="Freeform 505">
              <a:extLst>
                <a:ext uri="{FF2B5EF4-FFF2-40B4-BE49-F238E27FC236}">
                  <a16:creationId xmlns:a16="http://schemas.microsoft.com/office/drawing/2014/main" id="{AD2C8087-A283-934A-5476-D639ED84D7A3}"/>
                </a:ext>
              </a:extLst>
            </p:cNvPr>
            <p:cNvSpPr>
              <a:spLocks/>
            </p:cNvSpPr>
            <p:nvPr/>
          </p:nvSpPr>
          <p:spPr bwMode="auto">
            <a:xfrm rot="20940000">
              <a:off x="6095337" y="4689356"/>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6" name="Freeform 506">
              <a:extLst>
                <a:ext uri="{FF2B5EF4-FFF2-40B4-BE49-F238E27FC236}">
                  <a16:creationId xmlns:a16="http://schemas.microsoft.com/office/drawing/2014/main" id="{0E89E40D-05A6-B7E1-A197-5D831B8344FE}"/>
                </a:ext>
              </a:extLst>
            </p:cNvPr>
            <p:cNvSpPr>
              <a:spLocks/>
            </p:cNvSpPr>
            <p:nvPr/>
          </p:nvSpPr>
          <p:spPr bwMode="auto">
            <a:xfrm rot="20940000">
              <a:off x="6105797" y="4629263"/>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7" name="Freeform 507">
              <a:extLst>
                <a:ext uri="{FF2B5EF4-FFF2-40B4-BE49-F238E27FC236}">
                  <a16:creationId xmlns:a16="http://schemas.microsoft.com/office/drawing/2014/main" id="{3AA3FD11-0670-27E6-D8BC-B4B428401787}"/>
                </a:ext>
              </a:extLst>
            </p:cNvPr>
            <p:cNvSpPr>
              <a:spLocks/>
            </p:cNvSpPr>
            <p:nvPr/>
          </p:nvSpPr>
          <p:spPr bwMode="auto">
            <a:xfrm rot="20940000">
              <a:off x="6116262" y="4569217"/>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8" name="Freeform 508">
              <a:extLst>
                <a:ext uri="{FF2B5EF4-FFF2-40B4-BE49-F238E27FC236}">
                  <a16:creationId xmlns:a16="http://schemas.microsoft.com/office/drawing/2014/main" id="{1889AA73-CFE8-42C5-326D-944C750CBF81}"/>
                </a:ext>
              </a:extLst>
            </p:cNvPr>
            <p:cNvSpPr>
              <a:spLocks/>
            </p:cNvSpPr>
            <p:nvPr/>
          </p:nvSpPr>
          <p:spPr bwMode="auto">
            <a:xfrm rot="20940000">
              <a:off x="6126907" y="4510073"/>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09" name="Freeform 509">
              <a:extLst>
                <a:ext uri="{FF2B5EF4-FFF2-40B4-BE49-F238E27FC236}">
                  <a16:creationId xmlns:a16="http://schemas.microsoft.com/office/drawing/2014/main" id="{38B81291-82D1-FE40-6322-DD0C94520753}"/>
                </a:ext>
              </a:extLst>
            </p:cNvPr>
            <p:cNvSpPr>
              <a:spLocks/>
            </p:cNvSpPr>
            <p:nvPr/>
          </p:nvSpPr>
          <p:spPr bwMode="auto">
            <a:xfrm rot="20940000">
              <a:off x="6135940" y="4450211"/>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0" name="Freeform 510">
              <a:extLst>
                <a:ext uri="{FF2B5EF4-FFF2-40B4-BE49-F238E27FC236}">
                  <a16:creationId xmlns:a16="http://schemas.microsoft.com/office/drawing/2014/main" id="{F0931DB2-6249-12DD-253F-D882A18603FD}"/>
                </a:ext>
              </a:extLst>
            </p:cNvPr>
            <p:cNvSpPr>
              <a:spLocks/>
            </p:cNvSpPr>
            <p:nvPr/>
          </p:nvSpPr>
          <p:spPr bwMode="auto">
            <a:xfrm rot="20940000">
              <a:off x="6146539" y="4391555"/>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1" name="Freeform 511">
              <a:extLst>
                <a:ext uri="{FF2B5EF4-FFF2-40B4-BE49-F238E27FC236}">
                  <a16:creationId xmlns:a16="http://schemas.microsoft.com/office/drawing/2014/main" id="{CD7657D9-2082-96B9-0D9F-EBF7F0CE85D4}"/>
                </a:ext>
              </a:extLst>
            </p:cNvPr>
            <p:cNvSpPr>
              <a:spLocks/>
            </p:cNvSpPr>
            <p:nvPr/>
          </p:nvSpPr>
          <p:spPr bwMode="auto">
            <a:xfrm rot="20940000">
              <a:off x="6006050" y="4857763"/>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2" name="Freeform 512">
              <a:extLst>
                <a:ext uri="{FF2B5EF4-FFF2-40B4-BE49-F238E27FC236}">
                  <a16:creationId xmlns:a16="http://schemas.microsoft.com/office/drawing/2014/main" id="{F10D318A-B51E-B1CF-4C73-10E3C83D898D}"/>
                </a:ext>
              </a:extLst>
            </p:cNvPr>
            <p:cNvSpPr>
              <a:spLocks/>
            </p:cNvSpPr>
            <p:nvPr/>
          </p:nvSpPr>
          <p:spPr bwMode="auto">
            <a:xfrm rot="20940000">
              <a:off x="6015088" y="4797948"/>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3" name="Freeform 513">
              <a:extLst>
                <a:ext uri="{FF2B5EF4-FFF2-40B4-BE49-F238E27FC236}">
                  <a16:creationId xmlns:a16="http://schemas.microsoft.com/office/drawing/2014/main" id="{56CE390A-796A-1972-E2B6-35493AA6EE9B}"/>
                </a:ext>
              </a:extLst>
            </p:cNvPr>
            <p:cNvSpPr>
              <a:spLocks/>
            </p:cNvSpPr>
            <p:nvPr/>
          </p:nvSpPr>
          <p:spPr bwMode="auto">
            <a:xfrm rot="20940000">
              <a:off x="6025686" y="4739291"/>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4" name="Freeform 514">
              <a:extLst>
                <a:ext uri="{FF2B5EF4-FFF2-40B4-BE49-F238E27FC236}">
                  <a16:creationId xmlns:a16="http://schemas.microsoft.com/office/drawing/2014/main" id="{0F7E4791-5070-2180-6CAA-7D635235123B}"/>
                </a:ext>
              </a:extLst>
            </p:cNvPr>
            <p:cNvSpPr>
              <a:spLocks/>
            </p:cNvSpPr>
            <p:nvPr/>
          </p:nvSpPr>
          <p:spPr bwMode="auto">
            <a:xfrm rot="20940000">
              <a:off x="6036193" y="4678711"/>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5" name="Freeform 515">
              <a:extLst>
                <a:ext uri="{FF2B5EF4-FFF2-40B4-BE49-F238E27FC236}">
                  <a16:creationId xmlns:a16="http://schemas.microsoft.com/office/drawing/2014/main" id="{5848DC07-7D16-3853-606C-2E07D18A9598}"/>
                </a:ext>
              </a:extLst>
            </p:cNvPr>
            <p:cNvSpPr>
              <a:spLocks/>
            </p:cNvSpPr>
            <p:nvPr/>
          </p:nvSpPr>
          <p:spPr bwMode="auto">
            <a:xfrm rot="20940000">
              <a:off x="6046667" y="4618757"/>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5"/>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6" name="Freeform 516">
              <a:extLst>
                <a:ext uri="{FF2B5EF4-FFF2-40B4-BE49-F238E27FC236}">
                  <a16:creationId xmlns:a16="http://schemas.microsoft.com/office/drawing/2014/main" id="{37BFDBB5-EE2D-B46B-4588-9DB0ED734EF3}"/>
                </a:ext>
              </a:extLst>
            </p:cNvPr>
            <p:cNvSpPr>
              <a:spLocks/>
            </p:cNvSpPr>
            <p:nvPr/>
          </p:nvSpPr>
          <p:spPr bwMode="auto">
            <a:xfrm rot="20940000">
              <a:off x="6056400" y="4560184"/>
              <a:ext cx="68101"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7" name="Freeform 517">
              <a:extLst>
                <a:ext uri="{FF2B5EF4-FFF2-40B4-BE49-F238E27FC236}">
                  <a16:creationId xmlns:a16="http://schemas.microsoft.com/office/drawing/2014/main" id="{A38AFEAC-BD44-2D5B-4B38-7E806437213A}"/>
                </a:ext>
              </a:extLst>
            </p:cNvPr>
            <p:cNvSpPr>
              <a:spLocks/>
            </p:cNvSpPr>
            <p:nvPr/>
          </p:nvSpPr>
          <p:spPr bwMode="auto">
            <a:xfrm rot="20940000">
              <a:off x="6066382" y="4500137"/>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8" name="Freeform 518">
              <a:extLst>
                <a:ext uri="{FF2B5EF4-FFF2-40B4-BE49-F238E27FC236}">
                  <a16:creationId xmlns:a16="http://schemas.microsoft.com/office/drawing/2014/main" id="{249917F2-0729-1A4E-5E96-A8F36B5A90A7}"/>
                </a:ext>
              </a:extLst>
            </p:cNvPr>
            <p:cNvSpPr>
              <a:spLocks/>
            </p:cNvSpPr>
            <p:nvPr/>
          </p:nvSpPr>
          <p:spPr bwMode="auto">
            <a:xfrm rot="20940000">
              <a:off x="6076796" y="4439567"/>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19" name="Freeform 519">
              <a:extLst>
                <a:ext uri="{FF2B5EF4-FFF2-40B4-BE49-F238E27FC236}">
                  <a16:creationId xmlns:a16="http://schemas.microsoft.com/office/drawing/2014/main" id="{272BBEA2-70EA-90BC-FAA2-87AA62100407}"/>
                </a:ext>
              </a:extLst>
            </p:cNvPr>
            <p:cNvSpPr>
              <a:spLocks/>
            </p:cNvSpPr>
            <p:nvPr/>
          </p:nvSpPr>
          <p:spPr bwMode="auto">
            <a:xfrm rot="20940000">
              <a:off x="6086539" y="4381085"/>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0" name="Freeform 520">
              <a:extLst>
                <a:ext uri="{FF2B5EF4-FFF2-40B4-BE49-F238E27FC236}">
                  <a16:creationId xmlns:a16="http://schemas.microsoft.com/office/drawing/2014/main" id="{BC144990-7939-3B09-39E3-637727D845E8}"/>
                </a:ext>
              </a:extLst>
            </p:cNvPr>
            <p:cNvSpPr>
              <a:spLocks/>
            </p:cNvSpPr>
            <p:nvPr/>
          </p:nvSpPr>
          <p:spPr bwMode="auto">
            <a:xfrm rot="20940000">
              <a:off x="6096999" y="4320993"/>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1" name="Freeform 521">
              <a:extLst>
                <a:ext uri="{FF2B5EF4-FFF2-40B4-BE49-F238E27FC236}">
                  <a16:creationId xmlns:a16="http://schemas.microsoft.com/office/drawing/2014/main" id="{4691EAA0-3BAC-375A-2346-AE040097D8C3}"/>
                </a:ext>
              </a:extLst>
            </p:cNvPr>
            <p:cNvSpPr>
              <a:spLocks/>
            </p:cNvSpPr>
            <p:nvPr/>
          </p:nvSpPr>
          <p:spPr bwMode="auto">
            <a:xfrm rot="20940000">
              <a:off x="6037004" y="4311536"/>
              <a:ext cx="68101"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2" name="Freeform 522">
              <a:extLst>
                <a:ext uri="{FF2B5EF4-FFF2-40B4-BE49-F238E27FC236}">
                  <a16:creationId xmlns:a16="http://schemas.microsoft.com/office/drawing/2014/main" id="{42AB8BA6-2083-FD2A-9190-600269996439}"/>
                </a:ext>
              </a:extLst>
            </p:cNvPr>
            <p:cNvSpPr>
              <a:spLocks/>
            </p:cNvSpPr>
            <p:nvPr/>
          </p:nvSpPr>
          <p:spPr bwMode="auto">
            <a:xfrm rot="20940000">
              <a:off x="6047602" y="4251430"/>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3" name="Freeform 523">
              <a:extLst>
                <a:ext uri="{FF2B5EF4-FFF2-40B4-BE49-F238E27FC236}">
                  <a16:creationId xmlns:a16="http://schemas.microsoft.com/office/drawing/2014/main" id="{9CD412F1-32A6-D253-14B7-8EB291C75F3E}"/>
                </a:ext>
              </a:extLst>
            </p:cNvPr>
            <p:cNvSpPr>
              <a:spLocks/>
            </p:cNvSpPr>
            <p:nvPr/>
          </p:nvSpPr>
          <p:spPr bwMode="auto">
            <a:xfrm rot="20940000">
              <a:off x="6057584" y="4191384"/>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4" name="Freeform 524">
              <a:extLst>
                <a:ext uri="{FF2B5EF4-FFF2-40B4-BE49-F238E27FC236}">
                  <a16:creationId xmlns:a16="http://schemas.microsoft.com/office/drawing/2014/main" id="{20A8175E-EF73-F1D1-434A-5821DE44694B}"/>
                </a:ext>
              </a:extLst>
            </p:cNvPr>
            <p:cNvSpPr>
              <a:spLocks/>
            </p:cNvSpPr>
            <p:nvPr/>
          </p:nvSpPr>
          <p:spPr bwMode="auto">
            <a:xfrm rot="20940000">
              <a:off x="6118118" y="4201895"/>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5" name="Freeform 525">
              <a:extLst>
                <a:ext uri="{FF2B5EF4-FFF2-40B4-BE49-F238E27FC236}">
                  <a16:creationId xmlns:a16="http://schemas.microsoft.com/office/drawing/2014/main" id="{3FD67693-9648-722E-7ED4-8F9D48544962}"/>
                </a:ext>
              </a:extLst>
            </p:cNvPr>
            <p:cNvSpPr>
              <a:spLocks/>
            </p:cNvSpPr>
            <p:nvPr/>
          </p:nvSpPr>
          <p:spPr bwMode="auto">
            <a:xfrm rot="20940000">
              <a:off x="6127143" y="4141941"/>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6" name="Freeform 526">
              <a:extLst>
                <a:ext uri="{FF2B5EF4-FFF2-40B4-BE49-F238E27FC236}">
                  <a16:creationId xmlns:a16="http://schemas.microsoft.com/office/drawing/2014/main" id="{2D33455C-88B7-D00B-E4F5-D5E5CBCA3B46}"/>
                </a:ext>
              </a:extLst>
            </p:cNvPr>
            <p:cNvSpPr>
              <a:spLocks/>
            </p:cNvSpPr>
            <p:nvPr/>
          </p:nvSpPr>
          <p:spPr bwMode="auto">
            <a:xfrm rot="20940000">
              <a:off x="6187189" y="4151923"/>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7" name="Freeform 527">
              <a:extLst>
                <a:ext uri="{FF2B5EF4-FFF2-40B4-BE49-F238E27FC236}">
                  <a16:creationId xmlns:a16="http://schemas.microsoft.com/office/drawing/2014/main" id="{FDB7DEBD-594C-6543-329B-CC3916964281}"/>
                </a:ext>
              </a:extLst>
            </p:cNvPr>
            <p:cNvSpPr>
              <a:spLocks/>
            </p:cNvSpPr>
            <p:nvPr/>
          </p:nvSpPr>
          <p:spPr bwMode="auto">
            <a:xfrm rot="20940000">
              <a:off x="5946004" y="4847782"/>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8" name="Freeform 528">
              <a:extLst>
                <a:ext uri="{FF2B5EF4-FFF2-40B4-BE49-F238E27FC236}">
                  <a16:creationId xmlns:a16="http://schemas.microsoft.com/office/drawing/2014/main" id="{6BC02F94-D0C9-ABED-D5B5-4EEF4C266132}"/>
                </a:ext>
              </a:extLst>
            </p:cNvPr>
            <p:cNvSpPr>
              <a:spLocks/>
            </p:cNvSpPr>
            <p:nvPr/>
          </p:nvSpPr>
          <p:spPr bwMode="auto">
            <a:xfrm rot="20940000">
              <a:off x="5935543" y="4907874"/>
              <a:ext cx="68584"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29" name="Freeform 529">
              <a:extLst>
                <a:ext uri="{FF2B5EF4-FFF2-40B4-BE49-F238E27FC236}">
                  <a16:creationId xmlns:a16="http://schemas.microsoft.com/office/drawing/2014/main" id="{44D63977-B4CB-9623-76D4-747398F0EF2A}"/>
                </a:ext>
              </a:extLst>
            </p:cNvPr>
            <p:cNvSpPr>
              <a:spLocks/>
            </p:cNvSpPr>
            <p:nvPr/>
          </p:nvSpPr>
          <p:spPr bwMode="auto">
            <a:xfrm rot="20940000">
              <a:off x="5925801" y="4966355"/>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0" name="Freeform 530">
              <a:extLst>
                <a:ext uri="{FF2B5EF4-FFF2-40B4-BE49-F238E27FC236}">
                  <a16:creationId xmlns:a16="http://schemas.microsoft.com/office/drawing/2014/main" id="{DEF16E04-DE41-FBE2-3D4E-470E5246B786}"/>
                </a:ext>
              </a:extLst>
            </p:cNvPr>
            <p:cNvSpPr>
              <a:spLocks/>
            </p:cNvSpPr>
            <p:nvPr/>
          </p:nvSpPr>
          <p:spPr bwMode="auto">
            <a:xfrm rot="20940000">
              <a:off x="5915865" y="5026880"/>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1" name="Freeform 531">
              <a:extLst>
                <a:ext uri="{FF2B5EF4-FFF2-40B4-BE49-F238E27FC236}">
                  <a16:creationId xmlns:a16="http://schemas.microsoft.com/office/drawing/2014/main" id="{D5A15272-5C8E-068C-352F-4DC411337DA5}"/>
                </a:ext>
              </a:extLst>
            </p:cNvPr>
            <p:cNvSpPr>
              <a:spLocks/>
            </p:cNvSpPr>
            <p:nvPr/>
          </p:nvSpPr>
          <p:spPr bwMode="auto">
            <a:xfrm rot="20940000">
              <a:off x="5975911" y="5036862"/>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2" name="Freeform 532">
              <a:extLst>
                <a:ext uri="{FF2B5EF4-FFF2-40B4-BE49-F238E27FC236}">
                  <a16:creationId xmlns:a16="http://schemas.microsoft.com/office/drawing/2014/main" id="{17B1E5EF-5E48-10A2-66FC-0203B0FFF385}"/>
                </a:ext>
              </a:extLst>
            </p:cNvPr>
            <p:cNvSpPr>
              <a:spLocks/>
            </p:cNvSpPr>
            <p:nvPr/>
          </p:nvSpPr>
          <p:spPr bwMode="auto">
            <a:xfrm rot="20940000">
              <a:off x="5965262" y="5095960"/>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3" name="Freeform 533">
              <a:extLst>
                <a:ext uri="{FF2B5EF4-FFF2-40B4-BE49-F238E27FC236}">
                  <a16:creationId xmlns:a16="http://schemas.microsoft.com/office/drawing/2014/main" id="{B3B67EAC-B2DB-E027-1BCA-1D156F11A3D1}"/>
                </a:ext>
              </a:extLst>
            </p:cNvPr>
            <p:cNvSpPr>
              <a:spLocks/>
            </p:cNvSpPr>
            <p:nvPr/>
          </p:nvSpPr>
          <p:spPr bwMode="auto">
            <a:xfrm rot="20940000">
              <a:off x="5905312" y="5086981"/>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4" name="Freeform 534">
              <a:extLst>
                <a:ext uri="{FF2B5EF4-FFF2-40B4-BE49-F238E27FC236}">
                  <a16:creationId xmlns:a16="http://schemas.microsoft.com/office/drawing/2014/main" id="{C911AFAF-CBC9-567F-47FA-36B65F29055E}"/>
                </a:ext>
              </a:extLst>
            </p:cNvPr>
            <p:cNvSpPr>
              <a:spLocks/>
            </p:cNvSpPr>
            <p:nvPr/>
          </p:nvSpPr>
          <p:spPr bwMode="auto">
            <a:xfrm rot="20940000">
              <a:off x="5846302" y="5076277"/>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5" name="Freeform 535">
              <a:extLst>
                <a:ext uri="{FF2B5EF4-FFF2-40B4-BE49-F238E27FC236}">
                  <a16:creationId xmlns:a16="http://schemas.microsoft.com/office/drawing/2014/main" id="{11996BF3-6689-72CE-7366-BF0E60B54157}"/>
                </a:ext>
              </a:extLst>
            </p:cNvPr>
            <p:cNvSpPr>
              <a:spLocks/>
            </p:cNvSpPr>
            <p:nvPr/>
          </p:nvSpPr>
          <p:spPr bwMode="auto">
            <a:xfrm rot="20940000">
              <a:off x="5855294" y="5016465"/>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6" name="Freeform 536">
              <a:extLst>
                <a:ext uri="{FF2B5EF4-FFF2-40B4-BE49-F238E27FC236}">
                  <a16:creationId xmlns:a16="http://schemas.microsoft.com/office/drawing/2014/main" id="{2F2C06AB-4A8E-7F5C-4D96-9BE245056283}"/>
                </a:ext>
              </a:extLst>
            </p:cNvPr>
            <p:cNvSpPr>
              <a:spLocks/>
            </p:cNvSpPr>
            <p:nvPr/>
          </p:nvSpPr>
          <p:spPr bwMode="auto">
            <a:xfrm rot="20940000">
              <a:off x="5865847" y="4957330"/>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7" name="Freeform 537">
              <a:extLst>
                <a:ext uri="{FF2B5EF4-FFF2-40B4-BE49-F238E27FC236}">
                  <a16:creationId xmlns:a16="http://schemas.microsoft.com/office/drawing/2014/main" id="{F43CBC62-0BE1-444E-88F7-DC8640DDBDD1}"/>
                </a:ext>
              </a:extLst>
            </p:cNvPr>
            <p:cNvSpPr>
              <a:spLocks/>
            </p:cNvSpPr>
            <p:nvPr/>
          </p:nvSpPr>
          <p:spPr bwMode="auto">
            <a:xfrm rot="20940000">
              <a:off x="5876445" y="489722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8" name="Freeform 538">
              <a:extLst>
                <a:ext uri="{FF2B5EF4-FFF2-40B4-BE49-F238E27FC236}">
                  <a16:creationId xmlns:a16="http://schemas.microsoft.com/office/drawing/2014/main" id="{D31C09DD-4D60-B89F-049B-E0FB53F1691D}"/>
                </a:ext>
              </a:extLst>
            </p:cNvPr>
            <p:cNvSpPr>
              <a:spLocks/>
            </p:cNvSpPr>
            <p:nvPr/>
          </p:nvSpPr>
          <p:spPr bwMode="auto">
            <a:xfrm rot="20940000">
              <a:off x="5886873" y="4837275"/>
              <a:ext cx="67135"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39" name="Freeform 539">
              <a:extLst>
                <a:ext uri="{FF2B5EF4-FFF2-40B4-BE49-F238E27FC236}">
                  <a16:creationId xmlns:a16="http://schemas.microsoft.com/office/drawing/2014/main" id="{6ACA79DE-22C6-336F-88B3-8468A62BEAC6}"/>
                </a:ext>
              </a:extLst>
            </p:cNvPr>
            <p:cNvSpPr>
              <a:spLocks/>
            </p:cNvSpPr>
            <p:nvPr/>
          </p:nvSpPr>
          <p:spPr bwMode="auto">
            <a:xfrm rot="20940000">
              <a:off x="5896606" y="4778219"/>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0" name="Freeform 540">
              <a:extLst>
                <a:ext uri="{FF2B5EF4-FFF2-40B4-BE49-F238E27FC236}">
                  <a16:creationId xmlns:a16="http://schemas.microsoft.com/office/drawing/2014/main" id="{B41B532E-1317-2B5E-9906-3B733A3E8D21}"/>
                </a:ext>
              </a:extLst>
            </p:cNvPr>
            <p:cNvSpPr>
              <a:spLocks/>
            </p:cNvSpPr>
            <p:nvPr/>
          </p:nvSpPr>
          <p:spPr bwMode="auto">
            <a:xfrm rot="20940000">
              <a:off x="5906588" y="471817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1" name="Freeform 541">
              <a:extLst>
                <a:ext uri="{FF2B5EF4-FFF2-40B4-BE49-F238E27FC236}">
                  <a16:creationId xmlns:a16="http://schemas.microsoft.com/office/drawing/2014/main" id="{4398117A-F806-96B5-E3CF-18990F0C7250}"/>
                </a:ext>
              </a:extLst>
            </p:cNvPr>
            <p:cNvSpPr>
              <a:spLocks/>
            </p:cNvSpPr>
            <p:nvPr/>
          </p:nvSpPr>
          <p:spPr bwMode="auto">
            <a:xfrm rot="20940000">
              <a:off x="5917095" y="4659042"/>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2" name="Freeform 542">
              <a:extLst>
                <a:ext uri="{FF2B5EF4-FFF2-40B4-BE49-F238E27FC236}">
                  <a16:creationId xmlns:a16="http://schemas.microsoft.com/office/drawing/2014/main" id="{8190BEA2-CB24-DB4F-7795-7E78EC764A48}"/>
                </a:ext>
              </a:extLst>
            </p:cNvPr>
            <p:cNvSpPr>
              <a:spLocks/>
            </p:cNvSpPr>
            <p:nvPr/>
          </p:nvSpPr>
          <p:spPr bwMode="auto">
            <a:xfrm rot="20940000">
              <a:off x="5926745" y="4599120"/>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3" name="Freeform 543">
              <a:extLst>
                <a:ext uri="{FF2B5EF4-FFF2-40B4-BE49-F238E27FC236}">
                  <a16:creationId xmlns:a16="http://schemas.microsoft.com/office/drawing/2014/main" id="{45EC015E-079A-6845-D9DE-CA8C4B22428C}"/>
                </a:ext>
              </a:extLst>
            </p:cNvPr>
            <p:cNvSpPr>
              <a:spLocks/>
            </p:cNvSpPr>
            <p:nvPr/>
          </p:nvSpPr>
          <p:spPr bwMode="auto">
            <a:xfrm rot="20940000">
              <a:off x="5937210" y="4539074"/>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4" name="Freeform 544">
              <a:extLst>
                <a:ext uri="{FF2B5EF4-FFF2-40B4-BE49-F238E27FC236}">
                  <a16:creationId xmlns:a16="http://schemas.microsoft.com/office/drawing/2014/main" id="{2F92E617-8962-822E-EFDD-94FBD0C95756}"/>
                </a:ext>
              </a:extLst>
            </p:cNvPr>
            <p:cNvSpPr>
              <a:spLocks/>
            </p:cNvSpPr>
            <p:nvPr/>
          </p:nvSpPr>
          <p:spPr bwMode="auto">
            <a:xfrm rot="20940000">
              <a:off x="5947855" y="4479930"/>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5" name="Freeform 545">
              <a:extLst>
                <a:ext uri="{FF2B5EF4-FFF2-40B4-BE49-F238E27FC236}">
                  <a16:creationId xmlns:a16="http://schemas.microsoft.com/office/drawing/2014/main" id="{2D859E5A-A8F8-6E32-9FC7-2A8CAFC663A0}"/>
                </a:ext>
              </a:extLst>
            </p:cNvPr>
            <p:cNvSpPr>
              <a:spLocks/>
            </p:cNvSpPr>
            <p:nvPr/>
          </p:nvSpPr>
          <p:spPr bwMode="auto">
            <a:xfrm rot="20940000">
              <a:off x="5887762" y="4469470"/>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6" name="Freeform 546">
              <a:extLst>
                <a:ext uri="{FF2B5EF4-FFF2-40B4-BE49-F238E27FC236}">
                  <a16:creationId xmlns:a16="http://schemas.microsoft.com/office/drawing/2014/main" id="{BB029DB2-BFDC-6EA0-EF62-24DD75661F4B}"/>
                </a:ext>
              </a:extLst>
            </p:cNvPr>
            <p:cNvSpPr>
              <a:spLocks/>
            </p:cNvSpPr>
            <p:nvPr/>
          </p:nvSpPr>
          <p:spPr bwMode="auto">
            <a:xfrm rot="20940000">
              <a:off x="5877210" y="4529571"/>
              <a:ext cx="68101" cy="67618"/>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7" name="Freeform 547">
              <a:extLst>
                <a:ext uri="{FF2B5EF4-FFF2-40B4-BE49-F238E27FC236}">
                  <a16:creationId xmlns:a16="http://schemas.microsoft.com/office/drawing/2014/main" id="{0784AEA5-B803-F967-A5FC-1FBAFE9F7740}"/>
                </a:ext>
              </a:extLst>
            </p:cNvPr>
            <p:cNvSpPr>
              <a:spLocks/>
            </p:cNvSpPr>
            <p:nvPr/>
          </p:nvSpPr>
          <p:spPr bwMode="auto">
            <a:xfrm rot="20940000">
              <a:off x="5818154" y="4518871"/>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8" name="Freeform 548">
              <a:extLst>
                <a:ext uri="{FF2B5EF4-FFF2-40B4-BE49-F238E27FC236}">
                  <a16:creationId xmlns:a16="http://schemas.microsoft.com/office/drawing/2014/main" id="{9A51CA10-7BCB-B9B7-7575-91FCA9E093BE}"/>
                </a:ext>
              </a:extLst>
            </p:cNvPr>
            <p:cNvSpPr>
              <a:spLocks/>
            </p:cNvSpPr>
            <p:nvPr/>
          </p:nvSpPr>
          <p:spPr bwMode="auto">
            <a:xfrm rot="20940000">
              <a:off x="5807647" y="4579451"/>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49" name="Freeform 549">
              <a:extLst>
                <a:ext uri="{FF2B5EF4-FFF2-40B4-BE49-F238E27FC236}">
                  <a16:creationId xmlns:a16="http://schemas.microsoft.com/office/drawing/2014/main" id="{251410A4-553C-811A-9E85-AEA297E6A0AD}"/>
                </a:ext>
              </a:extLst>
            </p:cNvPr>
            <p:cNvSpPr>
              <a:spLocks/>
            </p:cNvSpPr>
            <p:nvPr/>
          </p:nvSpPr>
          <p:spPr bwMode="auto">
            <a:xfrm rot="20940000">
              <a:off x="5867601" y="4588476"/>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0"/>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0" name="Freeform 550">
              <a:extLst>
                <a:ext uri="{FF2B5EF4-FFF2-40B4-BE49-F238E27FC236}">
                  <a16:creationId xmlns:a16="http://schemas.microsoft.com/office/drawing/2014/main" id="{26F85499-BDDD-98CA-8105-12D6D6126CFA}"/>
                </a:ext>
              </a:extLst>
            </p:cNvPr>
            <p:cNvSpPr>
              <a:spLocks/>
            </p:cNvSpPr>
            <p:nvPr/>
          </p:nvSpPr>
          <p:spPr bwMode="auto">
            <a:xfrm rot="20940000">
              <a:off x="5857141" y="464856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1" name="Freeform 551">
              <a:extLst>
                <a:ext uri="{FF2B5EF4-FFF2-40B4-BE49-F238E27FC236}">
                  <a16:creationId xmlns:a16="http://schemas.microsoft.com/office/drawing/2014/main" id="{939D84CD-BF7A-58F7-069E-B86F9AA41256}"/>
                </a:ext>
              </a:extLst>
            </p:cNvPr>
            <p:cNvSpPr>
              <a:spLocks/>
            </p:cNvSpPr>
            <p:nvPr/>
          </p:nvSpPr>
          <p:spPr bwMode="auto">
            <a:xfrm rot="20940000">
              <a:off x="5846496" y="4707712"/>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2" name="Freeform 552">
              <a:extLst>
                <a:ext uri="{FF2B5EF4-FFF2-40B4-BE49-F238E27FC236}">
                  <a16:creationId xmlns:a16="http://schemas.microsoft.com/office/drawing/2014/main" id="{F2714DB7-A042-6EE4-72A0-5310128B9746}"/>
                </a:ext>
              </a:extLst>
            </p:cNvPr>
            <p:cNvSpPr>
              <a:spLocks/>
            </p:cNvSpPr>
            <p:nvPr/>
          </p:nvSpPr>
          <p:spPr bwMode="auto">
            <a:xfrm rot="20940000">
              <a:off x="5837458" y="4767528"/>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3" name="Freeform 553">
              <a:extLst>
                <a:ext uri="{FF2B5EF4-FFF2-40B4-BE49-F238E27FC236}">
                  <a16:creationId xmlns:a16="http://schemas.microsoft.com/office/drawing/2014/main" id="{0BAD4E8C-BBED-9629-9F1D-ED445F4F3C86}"/>
                </a:ext>
              </a:extLst>
            </p:cNvPr>
            <p:cNvSpPr>
              <a:spLocks/>
            </p:cNvSpPr>
            <p:nvPr/>
          </p:nvSpPr>
          <p:spPr bwMode="auto">
            <a:xfrm rot="20940000">
              <a:off x="5826998" y="4827620"/>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4" name="Freeform 554">
              <a:extLst>
                <a:ext uri="{FF2B5EF4-FFF2-40B4-BE49-F238E27FC236}">
                  <a16:creationId xmlns:a16="http://schemas.microsoft.com/office/drawing/2014/main" id="{6A250D50-153D-097B-0530-F825DAB1560B}"/>
                </a:ext>
              </a:extLst>
            </p:cNvPr>
            <p:cNvSpPr>
              <a:spLocks/>
            </p:cNvSpPr>
            <p:nvPr/>
          </p:nvSpPr>
          <p:spPr bwMode="auto">
            <a:xfrm rot="20940000">
              <a:off x="5816353" y="4886764"/>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5" name="Freeform 555">
              <a:extLst>
                <a:ext uri="{FF2B5EF4-FFF2-40B4-BE49-F238E27FC236}">
                  <a16:creationId xmlns:a16="http://schemas.microsoft.com/office/drawing/2014/main" id="{BD01E0F5-60CD-3648-EB10-F7FD50310D32}"/>
                </a:ext>
              </a:extLst>
            </p:cNvPr>
            <p:cNvSpPr>
              <a:spLocks/>
            </p:cNvSpPr>
            <p:nvPr/>
          </p:nvSpPr>
          <p:spPr bwMode="auto">
            <a:xfrm rot="20940000">
              <a:off x="5807328" y="4946718"/>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49"/>
                    <a:pt x="0" y="34"/>
                    <a:pt x="5" y="20"/>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6" name="Freeform 556">
              <a:extLst>
                <a:ext uri="{FF2B5EF4-FFF2-40B4-BE49-F238E27FC236}">
                  <a16:creationId xmlns:a16="http://schemas.microsoft.com/office/drawing/2014/main" id="{38D7A4D8-C05E-E3B4-CBDB-CCAE01E74328}"/>
                </a:ext>
              </a:extLst>
            </p:cNvPr>
            <p:cNvSpPr>
              <a:spLocks/>
            </p:cNvSpPr>
            <p:nvPr/>
          </p:nvSpPr>
          <p:spPr bwMode="auto">
            <a:xfrm rot="20940000">
              <a:off x="5796675" y="5005770"/>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7" name="Freeform 557">
              <a:extLst>
                <a:ext uri="{FF2B5EF4-FFF2-40B4-BE49-F238E27FC236}">
                  <a16:creationId xmlns:a16="http://schemas.microsoft.com/office/drawing/2014/main" id="{D3C8D863-42B4-665F-FE4F-55426FF9A847}"/>
                </a:ext>
              </a:extLst>
            </p:cNvPr>
            <p:cNvSpPr>
              <a:spLocks/>
            </p:cNvSpPr>
            <p:nvPr/>
          </p:nvSpPr>
          <p:spPr bwMode="auto">
            <a:xfrm rot="20940000">
              <a:off x="5786210" y="506581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8" name="Freeform 558">
              <a:extLst>
                <a:ext uri="{FF2B5EF4-FFF2-40B4-BE49-F238E27FC236}">
                  <a16:creationId xmlns:a16="http://schemas.microsoft.com/office/drawing/2014/main" id="{E68E6DE6-3A8B-BD9B-F995-539B5F955C7D}"/>
                </a:ext>
              </a:extLst>
            </p:cNvPr>
            <p:cNvSpPr>
              <a:spLocks/>
            </p:cNvSpPr>
            <p:nvPr/>
          </p:nvSpPr>
          <p:spPr bwMode="auto">
            <a:xfrm rot="20940000">
              <a:off x="5775749" y="5125909"/>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59" name="Freeform 559">
              <a:extLst>
                <a:ext uri="{FF2B5EF4-FFF2-40B4-BE49-F238E27FC236}">
                  <a16:creationId xmlns:a16="http://schemas.microsoft.com/office/drawing/2014/main" id="{4FFB10A3-126D-8F7F-D26E-F0FDCE910BAE}"/>
                </a:ext>
              </a:extLst>
            </p:cNvPr>
            <p:cNvSpPr>
              <a:spLocks/>
            </p:cNvSpPr>
            <p:nvPr/>
          </p:nvSpPr>
          <p:spPr bwMode="auto">
            <a:xfrm rot="20940000">
              <a:off x="5766007" y="5184873"/>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0" name="Freeform 560">
              <a:extLst>
                <a:ext uri="{FF2B5EF4-FFF2-40B4-BE49-F238E27FC236}">
                  <a16:creationId xmlns:a16="http://schemas.microsoft.com/office/drawing/2014/main" id="{A6C5A612-4013-8DE0-E0F1-AF83C4F76377}"/>
                </a:ext>
              </a:extLst>
            </p:cNvPr>
            <p:cNvSpPr>
              <a:spLocks/>
            </p:cNvSpPr>
            <p:nvPr/>
          </p:nvSpPr>
          <p:spPr bwMode="auto">
            <a:xfrm rot="20940000">
              <a:off x="5756071" y="5244915"/>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1" name="Freeform 561">
              <a:extLst>
                <a:ext uri="{FF2B5EF4-FFF2-40B4-BE49-F238E27FC236}">
                  <a16:creationId xmlns:a16="http://schemas.microsoft.com/office/drawing/2014/main" id="{6CBFF7CA-C090-7D44-E1FA-A659FC7D9370}"/>
                </a:ext>
              </a:extLst>
            </p:cNvPr>
            <p:cNvSpPr>
              <a:spLocks/>
            </p:cNvSpPr>
            <p:nvPr/>
          </p:nvSpPr>
          <p:spPr bwMode="auto">
            <a:xfrm rot="20940000">
              <a:off x="5695500" y="5234500"/>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2" name="Freeform 562">
              <a:extLst>
                <a:ext uri="{FF2B5EF4-FFF2-40B4-BE49-F238E27FC236}">
                  <a16:creationId xmlns:a16="http://schemas.microsoft.com/office/drawing/2014/main" id="{4C0683F2-0F47-20FF-C747-ED8F096BA1B4}"/>
                </a:ext>
              </a:extLst>
            </p:cNvPr>
            <p:cNvSpPr>
              <a:spLocks/>
            </p:cNvSpPr>
            <p:nvPr/>
          </p:nvSpPr>
          <p:spPr bwMode="auto">
            <a:xfrm rot="20940000">
              <a:off x="5686462" y="5294316"/>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3" name="Freeform 563">
              <a:extLst>
                <a:ext uri="{FF2B5EF4-FFF2-40B4-BE49-F238E27FC236}">
                  <a16:creationId xmlns:a16="http://schemas.microsoft.com/office/drawing/2014/main" id="{AEB2769B-8C59-CC16-3A90-FCA0C5A700EA}"/>
                </a:ext>
              </a:extLst>
            </p:cNvPr>
            <p:cNvSpPr>
              <a:spLocks/>
            </p:cNvSpPr>
            <p:nvPr/>
          </p:nvSpPr>
          <p:spPr bwMode="auto">
            <a:xfrm rot="20940000">
              <a:off x="5626370" y="5283856"/>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4" name="Freeform 564">
              <a:extLst>
                <a:ext uri="{FF2B5EF4-FFF2-40B4-BE49-F238E27FC236}">
                  <a16:creationId xmlns:a16="http://schemas.microsoft.com/office/drawing/2014/main" id="{CF693B8C-500D-B90C-79EF-DD3C6C77ED00}"/>
                </a:ext>
              </a:extLst>
            </p:cNvPr>
            <p:cNvSpPr>
              <a:spLocks/>
            </p:cNvSpPr>
            <p:nvPr/>
          </p:nvSpPr>
          <p:spPr bwMode="auto">
            <a:xfrm rot="20940000">
              <a:off x="5566282" y="5273442"/>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5" name="Freeform 565">
              <a:extLst>
                <a:ext uri="{FF2B5EF4-FFF2-40B4-BE49-F238E27FC236}">
                  <a16:creationId xmlns:a16="http://schemas.microsoft.com/office/drawing/2014/main" id="{66954590-5012-BC1E-D306-15EE2BC411C1}"/>
                </a:ext>
              </a:extLst>
            </p:cNvPr>
            <p:cNvSpPr>
              <a:spLocks/>
            </p:cNvSpPr>
            <p:nvPr/>
          </p:nvSpPr>
          <p:spPr bwMode="auto">
            <a:xfrm rot="20940000">
              <a:off x="5576973" y="5214776"/>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6" name="Freeform 566">
              <a:extLst>
                <a:ext uri="{FF2B5EF4-FFF2-40B4-BE49-F238E27FC236}">
                  <a16:creationId xmlns:a16="http://schemas.microsoft.com/office/drawing/2014/main" id="{8BD89B52-336E-A402-9CA5-F4FBC6AB8575}"/>
                </a:ext>
              </a:extLst>
            </p:cNvPr>
            <p:cNvSpPr>
              <a:spLocks/>
            </p:cNvSpPr>
            <p:nvPr/>
          </p:nvSpPr>
          <p:spPr bwMode="auto">
            <a:xfrm rot="20940000">
              <a:off x="5517837" y="5204224"/>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7" name="Freeform 567">
              <a:extLst>
                <a:ext uri="{FF2B5EF4-FFF2-40B4-BE49-F238E27FC236}">
                  <a16:creationId xmlns:a16="http://schemas.microsoft.com/office/drawing/2014/main" id="{E4489DBD-7DAC-F4E3-C4BA-75864B41B364}"/>
                </a:ext>
              </a:extLst>
            </p:cNvPr>
            <p:cNvSpPr>
              <a:spLocks/>
            </p:cNvSpPr>
            <p:nvPr/>
          </p:nvSpPr>
          <p:spPr bwMode="auto">
            <a:xfrm rot="20940000">
              <a:off x="5526954" y="5145227"/>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8" name="Freeform 568">
              <a:extLst>
                <a:ext uri="{FF2B5EF4-FFF2-40B4-BE49-F238E27FC236}">
                  <a16:creationId xmlns:a16="http://schemas.microsoft.com/office/drawing/2014/main" id="{50B37D1C-7C59-E59B-5259-62362866CB6C}"/>
                </a:ext>
              </a:extLst>
            </p:cNvPr>
            <p:cNvSpPr>
              <a:spLocks/>
            </p:cNvSpPr>
            <p:nvPr/>
          </p:nvSpPr>
          <p:spPr bwMode="auto">
            <a:xfrm rot="20940000">
              <a:off x="5586908" y="5154251"/>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6"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69" name="Freeform 569">
              <a:extLst>
                <a:ext uri="{FF2B5EF4-FFF2-40B4-BE49-F238E27FC236}">
                  <a16:creationId xmlns:a16="http://schemas.microsoft.com/office/drawing/2014/main" id="{C5682300-77AE-0474-CDBC-156DF718B365}"/>
                </a:ext>
              </a:extLst>
            </p:cNvPr>
            <p:cNvSpPr>
              <a:spLocks/>
            </p:cNvSpPr>
            <p:nvPr/>
          </p:nvSpPr>
          <p:spPr bwMode="auto">
            <a:xfrm rot="20940000">
              <a:off x="5646053" y="5164896"/>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0" name="Freeform 570">
              <a:extLst>
                <a:ext uri="{FF2B5EF4-FFF2-40B4-BE49-F238E27FC236}">
                  <a16:creationId xmlns:a16="http://schemas.microsoft.com/office/drawing/2014/main" id="{E072A759-3025-FBF4-317D-6B3D4BBF2AE0}"/>
                </a:ext>
              </a:extLst>
            </p:cNvPr>
            <p:cNvSpPr>
              <a:spLocks/>
            </p:cNvSpPr>
            <p:nvPr/>
          </p:nvSpPr>
          <p:spPr bwMode="auto">
            <a:xfrm rot="20940000">
              <a:off x="5706145" y="5175356"/>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1" name="Freeform 571">
              <a:extLst>
                <a:ext uri="{FF2B5EF4-FFF2-40B4-BE49-F238E27FC236}">
                  <a16:creationId xmlns:a16="http://schemas.microsoft.com/office/drawing/2014/main" id="{8739A020-554B-8B55-379B-D80637C624E4}"/>
                </a:ext>
              </a:extLst>
            </p:cNvPr>
            <p:cNvSpPr>
              <a:spLocks/>
            </p:cNvSpPr>
            <p:nvPr/>
          </p:nvSpPr>
          <p:spPr bwMode="auto">
            <a:xfrm rot="20940000">
              <a:off x="5716605" y="5115264"/>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2" name="Freeform 572">
              <a:extLst>
                <a:ext uri="{FF2B5EF4-FFF2-40B4-BE49-F238E27FC236}">
                  <a16:creationId xmlns:a16="http://schemas.microsoft.com/office/drawing/2014/main" id="{5F26E100-4D8A-A7A4-0092-0726BE72EDE9}"/>
                </a:ext>
              </a:extLst>
            </p:cNvPr>
            <p:cNvSpPr>
              <a:spLocks/>
            </p:cNvSpPr>
            <p:nvPr/>
          </p:nvSpPr>
          <p:spPr bwMode="auto">
            <a:xfrm rot="20940000">
              <a:off x="5726122" y="5055402"/>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3" name="Freeform 573">
              <a:extLst>
                <a:ext uri="{FF2B5EF4-FFF2-40B4-BE49-F238E27FC236}">
                  <a16:creationId xmlns:a16="http://schemas.microsoft.com/office/drawing/2014/main" id="{D2EFC333-0A7E-965A-A137-B65E56C93836}"/>
                </a:ext>
              </a:extLst>
            </p:cNvPr>
            <p:cNvSpPr>
              <a:spLocks/>
            </p:cNvSpPr>
            <p:nvPr/>
          </p:nvSpPr>
          <p:spPr bwMode="auto">
            <a:xfrm rot="20940000">
              <a:off x="5736767" y="4996258"/>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4" name="Freeform 574">
              <a:extLst>
                <a:ext uri="{FF2B5EF4-FFF2-40B4-BE49-F238E27FC236}">
                  <a16:creationId xmlns:a16="http://schemas.microsoft.com/office/drawing/2014/main" id="{596289C0-2CBD-542F-3D8F-BD82D79EBA46}"/>
                </a:ext>
              </a:extLst>
            </p:cNvPr>
            <p:cNvSpPr>
              <a:spLocks/>
            </p:cNvSpPr>
            <p:nvPr/>
          </p:nvSpPr>
          <p:spPr bwMode="auto">
            <a:xfrm rot="20940000">
              <a:off x="5746748" y="493621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5" name="Freeform 575">
              <a:extLst>
                <a:ext uri="{FF2B5EF4-FFF2-40B4-BE49-F238E27FC236}">
                  <a16:creationId xmlns:a16="http://schemas.microsoft.com/office/drawing/2014/main" id="{F1358440-64A7-410C-37C8-711A7FA66AD3}"/>
                </a:ext>
              </a:extLst>
            </p:cNvPr>
            <p:cNvSpPr>
              <a:spLocks/>
            </p:cNvSpPr>
            <p:nvPr/>
          </p:nvSpPr>
          <p:spPr bwMode="auto">
            <a:xfrm rot="20940000">
              <a:off x="5757301" y="4877077"/>
              <a:ext cx="68584" cy="67618"/>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6" name="Freeform 576">
              <a:extLst>
                <a:ext uri="{FF2B5EF4-FFF2-40B4-BE49-F238E27FC236}">
                  <a16:creationId xmlns:a16="http://schemas.microsoft.com/office/drawing/2014/main" id="{F6E61F48-9987-9AF4-31D1-FFB1B74EFA66}"/>
                </a:ext>
              </a:extLst>
            </p:cNvPr>
            <p:cNvSpPr>
              <a:spLocks/>
            </p:cNvSpPr>
            <p:nvPr/>
          </p:nvSpPr>
          <p:spPr bwMode="auto">
            <a:xfrm rot="20940000">
              <a:off x="5766905" y="4817160"/>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7" name="Freeform 577">
              <a:extLst>
                <a:ext uri="{FF2B5EF4-FFF2-40B4-BE49-F238E27FC236}">
                  <a16:creationId xmlns:a16="http://schemas.microsoft.com/office/drawing/2014/main" id="{D597731A-FE6C-3620-FD5F-2C0DA25E2C11}"/>
                </a:ext>
              </a:extLst>
            </p:cNvPr>
            <p:cNvSpPr>
              <a:spLocks/>
            </p:cNvSpPr>
            <p:nvPr/>
          </p:nvSpPr>
          <p:spPr bwMode="auto">
            <a:xfrm rot="20940000">
              <a:off x="5777370" y="4757114"/>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8" name="Freeform 578">
              <a:extLst>
                <a:ext uri="{FF2B5EF4-FFF2-40B4-BE49-F238E27FC236}">
                  <a16:creationId xmlns:a16="http://schemas.microsoft.com/office/drawing/2014/main" id="{65C38909-ACF8-3311-604E-434C591939BA}"/>
                </a:ext>
              </a:extLst>
            </p:cNvPr>
            <p:cNvSpPr>
              <a:spLocks/>
            </p:cNvSpPr>
            <p:nvPr/>
          </p:nvSpPr>
          <p:spPr bwMode="auto">
            <a:xfrm rot="20940000">
              <a:off x="5717508" y="4748080"/>
              <a:ext cx="68101"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79" name="Freeform 579">
              <a:extLst>
                <a:ext uri="{FF2B5EF4-FFF2-40B4-BE49-F238E27FC236}">
                  <a16:creationId xmlns:a16="http://schemas.microsoft.com/office/drawing/2014/main" id="{E71FE7E9-8F3B-F41F-77F0-F644A89FE7A0}"/>
                </a:ext>
              </a:extLst>
            </p:cNvPr>
            <p:cNvSpPr>
              <a:spLocks/>
            </p:cNvSpPr>
            <p:nvPr/>
          </p:nvSpPr>
          <p:spPr bwMode="auto">
            <a:xfrm rot="20940000">
              <a:off x="5707761" y="4806515"/>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0" name="Freeform 580">
              <a:extLst>
                <a:ext uri="{FF2B5EF4-FFF2-40B4-BE49-F238E27FC236}">
                  <a16:creationId xmlns:a16="http://schemas.microsoft.com/office/drawing/2014/main" id="{FC5F3DE1-907B-7FE7-1459-25389B8E1F15}"/>
                </a:ext>
              </a:extLst>
            </p:cNvPr>
            <p:cNvSpPr>
              <a:spLocks/>
            </p:cNvSpPr>
            <p:nvPr/>
          </p:nvSpPr>
          <p:spPr bwMode="auto">
            <a:xfrm rot="20940000">
              <a:off x="5697347" y="4867086"/>
              <a:ext cx="68584"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1" name="Freeform 581">
              <a:extLst>
                <a:ext uri="{FF2B5EF4-FFF2-40B4-BE49-F238E27FC236}">
                  <a16:creationId xmlns:a16="http://schemas.microsoft.com/office/drawing/2014/main" id="{9B847D39-5EA4-7CA6-4F8C-6CCEECE8DD70}"/>
                </a:ext>
              </a:extLst>
            </p:cNvPr>
            <p:cNvSpPr>
              <a:spLocks/>
            </p:cNvSpPr>
            <p:nvPr/>
          </p:nvSpPr>
          <p:spPr bwMode="auto">
            <a:xfrm rot="20940000">
              <a:off x="5686656" y="4925752"/>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2" name="Freeform 582">
              <a:extLst>
                <a:ext uri="{FF2B5EF4-FFF2-40B4-BE49-F238E27FC236}">
                  <a16:creationId xmlns:a16="http://schemas.microsoft.com/office/drawing/2014/main" id="{3F21E8E6-364B-56FE-44E5-225051EBA12F}"/>
                </a:ext>
              </a:extLst>
            </p:cNvPr>
            <p:cNvSpPr>
              <a:spLocks/>
            </p:cNvSpPr>
            <p:nvPr/>
          </p:nvSpPr>
          <p:spPr bwMode="auto">
            <a:xfrm rot="20940000">
              <a:off x="5677631" y="4985706"/>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3" name="Freeform 583">
              <a:extLst>
                <a:ext uri="{FF2B5EF4-FFF2-40B4-BE49-F238E27FC236}">
                  <a16:creationId xmlns:a16="http://schemas.microsoft.com/office/drawing/2014/main" id="{DD8C0B0C-1108-2102-4B32-8E847CDCC3A9}"/>
                </a:ext>
              </a:extLst>
            </p:cNvPr>
            <p:cNvSpPr>
              <a:spLocks/>
            </p:cNvSpPr>
            <p:nvPr/>
          </p:nvSpPr>
          <p:spPr bwMode="auto">
            <a:xfrm rot="20940000">
              <a:off x="5667158" y="5045660"/>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4" name="Freeform 584">
              <a:extLst>
                <a:ext uri="{FF2B5EF4-FFF2-40B4-BE49-F238E27FC236}">
                  <a16:creationId xmlns:a16="http://schemas.microsoft.com/office/drawing/2014/main" id="{9210BFF2-94DD-3F76-9E36-31482B354C04}"/>
                </a:ext>
              </a:extLst>
            </p:cNvPr>
            <p:cNvSpPr>
              <a:spLocks/>
            </p:cNvSpPr>
            <p:nvPr/>
          </p:nvSpPr>
          <p:spPr bwMode="auto">
            <a:xfrm rot="20940000">
              <a:off x="5656513" y="5104804"/>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5" name="Freeform 585">
              <a:extLst>
                <a:ext uri="{FF2B5EF4-FFF2-40B4-BE49-F238E27FC236}">
                  <a16:creationId xmlns:a16="http://schemas.microsoft.com/office/drawing/2014/main" id="{8EEF5B7E-5B5A-7BE5-9656-3757B093118E}"/>
                </a:ext>
              </a:extLst>
            </p:cNvPr>
            <p:cNvSpPr>
              <a:spLocks/>
            </p:cNvSpPr>
            <p:nvPr/>
          </p:nvSpPr>
          <p:spPr bwMode="auto">
            <a:xfrm rot="20940000">
              <a:off x="5597516" y="5095687"/>
              <a:ext cx="67618"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3"/>
                    <a:pt x="34" y="59"/>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6" name="Freeform 586">
              <a:extLst>
                <a:ext uri="{FF2B5EF4-FFF2-40B4-BE49-F238E27FC236}">
                  <a16:creationId xmlns:a16="http://schemas.microsoft.com/office/drawing/2014/main" id="{AAC9482C-7F31-DCBB-A9B2-B923E6B5ADA1}"/>
                </a:ext>
              </a:extLst>
            </p:cNvPr>
            <p:cNvSpPr>
              <a:spLocks/>
            </p:cNvSpPr>
            <p:nvPr/>
          </p:nvSpPr>
          <p:spPr bwMode="auto">
            <a:xfrm rot="20940000">
              <a:off x="5537553" y="5085121"/>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7" name="Freeform 587">
              <a:extLst>
                <a:ext uri="{FF2B5EF4-FFF2-40B4-BE49-F238E27FC236}">
                  <a16:creationId xmlns:a16="http://schemas.microsoft.com/office/drawing/2014/main" id="{0C46BCDC-487E-5A75-A538-68DF478E61CB}"/>
                </a:ext>
              </a:extLst>
            </p:cNvPr>
            <p:cNvSpPr>
              <a:spLocks/>
            </p:cNvSpPr>
            <p:nvPr/>
          </p:nvSpPr>
          <p:spPr bwMode="auto">
            <a:xfrm rot="20940000">
              <a:off x="5547967" y="5025033"/>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8" name="Freeform 588">
              <a:extLst>
                <a:ext uri="{FF2B5EF4-FFF2-40B4-BE49-F238E27FC236}">
                  <a16:creationId xmlns:a16="http://schemas.microsoft.com/office/drawing/2014/main" id="{D0640F03-E7A3-0CED-BC59-27FA74F672E8}"/>
                </a:ext>
              </a:extLst>
            </p:cNvPr>
            <p:cNvSpPr>
              <a:spLocks/>
            </p:cNvSpPr>
            <p:nvPr/>
          </p:nvSpPr>
          <p:spPr bwMode="auto">
            <a:xfrm rot="20940000">
              <a:off x="5607111" y="5035678"/>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89" name="Freeform 589">
              <a:extLst>
                <a:ext uri="{FF2B5EF4-FFF2-40B4-BE49-F238E27FC236}">
                  <a16:creationId xmlns:a16="http://schemas.microsoft.com/office/drawing/2014/main" id="{77C9F6C0-ECBF-5606-E5E0-3D30FCEBA1F3}"/>
                </a:ext>
              </a:extLst>
            </p:cNvPr>
            <p:cNvSpPr>
              <a:spLocks/>
            </p:cNvSpPr>
            <p:nvPr/>
          </p:nvSpPr>
          <p:spPr bwMode="auto">
            <a:xfrm rot="20940000">
              <a:off x="5617530" y="4975153"/>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0" name="Freeform 590">
              <a:extLst>
                <a:ext uri="{FF2B5EF4-FFF2-40B4-BE49-F238E27FC236}">
                  <a16:creationId xmlns:a16="http://schemas.microsoft.com/office/drawing/2014/main" id="{985A9DE0-7439-CDAA-3F09-16D1E3DD9F92}"/>
                </a:ext>
              </a:extLst>
            </p:cNvPr>
            <p:cNvSpPr>
              <a:spLocks/>
            </p:cNvSpPr>
            <p:nvPr/>
          </p:nvSpPr>
          <p:spPr bwMode="auto">
            <a:xfrm rot="20940000">
              <a:off x="5628221" y="4916488"/>
              <a:ext cx="68101" cy="68101"/>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1" name="Freeform 591">
              <a:extLst>
                <a:ext uri="{FF2B5EF4-FFF2-40B4-BE49-F238E27FC236}">
                  <a16:creationId xmlns:a16="http://schemas.microsoft.com/office/drawing/2014/main" id="{6A9EC44B-87E2-8AFD-2DAF-E0DBED00D70E}"/>
                </a:ext>
              </a:extLst>
            </p:cNvPr>
            <p:cNvSpPr>
              <a:spLocks/>
            </p:cNvSpPr>
            <p:nvPr/>
          </p:nvSpPr>
          <p:spPr bwMode="auto">
            <a:xfrm rot="20940000">
              <a:off x="5637255" y="4856626"/>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2" name="Freeform 592">
              <a:extLst>
                <a:ext uri="{FF2B5EF4-FFF2-40B4-BE49-F238E27FC236}">
                  <a16:creationId xmlns:a16="http://schemas.microsoft.com/office/drawing/2014/main" id="{7D274F0A-B3DE-A82E-8444-3AD8DD771F37}"/>
                </a:ext>
              </a:extLst>
            </p:cNvPr>
            <p:cNvSpPr>
              <a:spLocks/>
            </p:cNvSpPr>
            <p:nvPr/>
          </p:nvSpPr>
          <p:spPr bwMode="auto">
            <a:xfrm rot="20940000">
              <a:off x="5647807" y="4797490"/>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3" name="Freeform 593">
              <a:extLst>
                <a:ext uri="{FF2B5EF4-FFF2-40B4-BE49-F238E27FC236}">
                  <a16:creationId xmlns:a16="http://schemas.microsoft.com/office/drawing/2014/main" id="{3FC7549A-C3F5-971C-9DDB-B0679613656E}"/>
                </a:ext>
              </a:extLst>
            </p:cNvPr>
            <p:cNvSpPr>
              <a:spLocks/>
            </p:cNvSpPr>
            <p:nvPr/>
          </p:nvSpPr>
          <p:spPr bwMode="auto">
            <a:xfrm rot="20940000">
              <a:off x="5658406" y="473738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4" name="Freeform 594">
              <a:extLst>
                <a:ext uri="{FF2B5EF4-FFF2-40B4-BE49-F238E27FC236}">
                  <a16:creationId xmlns:a16="http://schemas.microsoft.com/office/drawing/2014/main" id="{9BCDE7FC-6A4F-B58E-845B-B1BD3D0B72D5}"/>
                </a:ext>
              </a:extLst>
            </p:cNvPr>
            <p:cNvSpPr>
              <a:spLocks/>
            </p:cNvSpPr>
            <p:nvPr/>
          </p:nvSpPr>
          <p:spPr bwMode="auto">
            <a:xfrm rot="20940000">
              <a:off x="5598313" y="4726924"/>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5" name="Freeform 595">
              <a:extLst>
                <a:ext uri="{FF2B5EF4-FFF2-40B4-BE49-F238E27FC236}">
                  <a16:creationId xmlns:a16="http://schemas.microsoft.com/office/drawing/2014/main" id="{E94E69C5-8D9B-EAEB-BC91-8D8E712CFC65}"/>
                </a:ext>
              </a:extLst>
            </p:cNvPr>
            <p:cNvSpPr>
              <a:spLocks/>
            </p:cNvSpPr>
            <p:nvPr/>
          </p:nvSpPr>
          <p:spPr bwMode="auto">
            <a:xfrm rot="20940000">
              <a:off x="5608963" y="4667826"/>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6" name="Freeform 596">
              <a:extLst>
                <a:ext uri="{FF2B5EF4-FFF2-40B4-BE49-F238E27FC236}">
                  <a16:creationId xmlns:a16="http://schemas.microsoft.com/office/drawing/2014/main" id="{515E703C-4BDB-4EC0-05BE-07F290C66F94}"/>
                </a:ext>
              </a:extLst>
            </p:cNvPr>
            <p:cNvSpPr>
              <a:spLocks/>
            </p:cNvSpPr>
            <p:nvPr/>
          </p:nvSpPr>
          <p:spPr bwMode="auto">
            <a:xfrm rot="20940000">
              <a:off x="5548870" y="4657366"/>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7" name="Freeform 597">
              <a:extLst>
                <a:ext uri="{FF2B5EF4-FFF2-40B4-BE49-F238E27FC236}">
                  <a16:creationId xmlns:a16="http://schemas.microsoft.com/office/drawing/2014/main" id="{10AAB92B-565C-332B-1D96-292A15798C20}"/>
                </a:ext>
              </a:extLst>
            </p:cNvPr>
            <p:cNvSpPr>
              <a:spLocks/>
            </p:cNvSpPr>
            <p:nvPr/>
          </p:nvSpPr>
          <p:spPr bwMode="auto">
            <a:xfrm rot="20940000">
              <a:off x="5539275" y="4717375"/>
              <a:ext cx="67135" cy="67618"/>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2"/>
                    <a:pt x="34" y="59"/>
                    <a:pt x="20" y="54"/>
                  </a:cubicBezTo>
                  <a:cubicBezTo>
                    <a:pt x="7" y="49"/>
                    <a:pt x="0" y="34"/>
                    <a:pt x="5" y="20"/>
                  </a:cubicBezTo>
                  <a:cubicBezTo>
                    <a:pt x="10" y="6"/>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8" name="Freeform 598">
              <a:extLst>
                <a:ext uri="{FF2B5EF4-FFF2-40B4-BE49-F238E27FC236}">
                  <a16:creationId xmlns:a16="http://schemas.microsoft.com/office/drawing/2014/main" id="{F85D26F8-0F7D-D3EA-AC91-F533609EB614}"/>
                </a:ext>
              </a:extLst>
            </p:cNvPr>
            <p:cNvSpPr>
              <a:spLocks/>
            </p:cNvSpPr>
            <p:nvPr/>
          </p:nvSpPr>
          <p:spPr bwMode="auto">
            <a:xfrm rot="20940000">
              <a:off x="5528709" y="4776372"/>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599" name="Freeform 599">
              <a:extLst>
                <a:ext uri="{FF2B5EF4-FFF2-40B4-BE49-F238E27FC236}">
                  <a16:creationId xmlns:a16="http://schemas.microsoft.com/office/drawing/2014/main" id="{1D8E7C1E-E629-87B3-9B40-209BD1960410}"/>
                </a:ext>
              </a:extLst>
            </p:cNvPr>
            <p:cNvSpPr>
              <a:spLocks/>
            </p:cNvSpPr>
            <p:nvPr/>
          </p:nvSpPr>
          <p:spPr bwMode="auto">
            <a:xfrm rot="20940000">
              <a:off x="5587853" y="4787017"/>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0" name="Freeform 600">
              <a:extLst>
                <a:ext uri="{FF2B5EF4-FFF2-40B4-BE49-F238E27FC236}">
                  <a16:creationId xmlns:a16="http://schemas.microsoft.com/office/drawing/2014/main" id="{C666859C-5217-CA57-F651-BD6F50073D1F}"/>
                </a:ext>
              </a:extLst>
            </p:cNvPr>
            <p:cNvSpPr>
              <a:spLocks/>
            </p:cNvSpPr>
            <p:nvPr/>
          </p:nvSpPr>
          <p:spPr bwMode="auto">
            <a:xfrm rot="20940000">
              <a:off x="5578110" y="4845981"/>
              <a:ext cx="68584" cy="68101"/>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1" name="Freeform 601">
              <a:extLst>
                <a:ext uri="{FF2B5EF4-FFF2-40B4-BE49-F238E27FC236}">
                  <a16:creationId xmlns:a16="http://schemas.microsoft.com/office/drawing/2014/main" id="{83542F9E-E2B1-C5E6-D1D3-224B67C6C601}"/>
                </a:ext>
              </a:extLst>
            </p:cNvPr>
            <p:cNvSpPr>
              <a:spLocks/>
            </p:cNvSpPr>
            <p:nvPr/>
          </p:nvSpPr>
          <p:spPr bwMode="auto">
            <a:xfrm rot="20940000">
              <a:off x="5568175" y="4906023"/>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2" name="Freeform 602">
              <a:extLst>
                <a:ext uri="{FF2B5EF4-FFF2-40B4-BE49-F238E27FC236}">
                  <a16:creationId xmlns:a16="http://schemas.microsoft.com/office/drawing/2014/main" id="{4C76A8F9-4C29-C0E0-7FDA-3E8B102612C5}"/>
                </a:ext>
              </a:extLst>
            </p:cNvPr>
            <p:cNvSpPr>
              <a:spLocks/>
            </p:cNvSpPr>
            <p:nvPr/>
          </p:nvSpPr>
          <p:spPr bwMode="auto">
            <a:xfrm rot="20940000">
              <a:off x="5507604" y="4895608"/>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3" name="Freeform 603">
              <a:extLst>
                <a:ext uri="{FF2B5EF4-FFF2-40B4-BE49-F238E27FC236}">
                  <a16:creationId xmlns:a16="http://schemas.microsoft.com/office/drawing/2014/main" id="{E7FFD9F9-3599-DDEE-5E5B-ED239B532B79}"/>
                </a:ext>
              </a:extLst>
            </p:cNvPr>
            <p:cNvSpPr>
              <a:spLocks/>
            </p:cNvSpPr>
            <p:nvPr/>
          </p:nvSpPr>
          <p:spPr bwMode="auto">
            <a:xfrm rot="20940000">
              <a:off x="5518249" y="4836464"/>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4" name="Freeform 604">
              <a:extLst>
                <a:ext uri="{FF2B5EF4-FFF2-40B4-BE49-F238E27FC236}">
                  <a16:creationId xmlns:a16="http://schemas.microsoft.com/office/drawing/2014/main" id="{E7A29BDE-D34F-FDAF-9153-1BEADA1140DA}"/>
                </a:ext>
              </a:extLst>
            </p:cNvPr>
            <p:cNvSpPr>
              <a:spLocks/>
            </p:cNvSpPr>
            <p:nvPr/>
          </p:nvSpPr>
          <p:spPr bwMode="auto">
            <a:xfrm rot="20940000">
              <a:off x="5459592" y="4825866"/>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5" name="Freeform 605">
              <a:extLst>
                <a:ext uri="{FF2B5EF4-FFF2-40B4-BE49-F238E27FC236}">
                  <a16:creationId xmlns:a16="http://schemas.microsoft.com/office/drawing/2014/main" id="{492598AC-9EC1-02FC-9E11-95866A0F1087}"/>
                </a:ext>
              </a:extLst>
            </p:cNvPr>
            <p:cNvSpPr>
              <a:spLocks/>
            </p:cNvSpPr>
            <p:nvPr/>
          </p:nvSpPr>
          <p:spPr bwMode="auto">
            <a:xfrm rot="20940000">
              <a:off x="5449123" y="4885866"/>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6" name="Freeform 606">
              <a:extLst>
                <a:ext uri="{FF2B5EF4-FFF2-40B4-BE49-F238E27FC236}">
                  <a16:creationId xmlns:a16="http://schemas.microsoft.com/office/drawing/2014/main" id="{F5AEAB4C-935A-B67F-891D-1E9136AFF735}"/>
                </a:ext>
              </a:extLst>
            </p:cNvPr>
            <p:cNvSpPr>
              <a:spLocks/>
            </p:cNvSpPr>
            <p:nvPr/>
          </p:nvSpPr>
          <p:spPr bwMode="auto">
            <a:xfrm rot="20940000">
              <a:off x="5389076" y="4875884"/>
              <a:ext cx="68101"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7" name="Freeform 607">
              <a:extLst>
                <a:ext uri="{FF2B5EF4-FFF2-40B4-BE49-F238E27FC236}">
                  <a16:creationId xmlns:a16="http://schemas.microsoft.com/office/drawing/2014/main" id="{5C1A0A00-E19E-E68E-1E10-031B6D07FDA8}"/>
                </a:ext>
              </a:extLst>
            </p:cNvPr>
            <p:cNvSpPr>
              <a:spLocks/>
            </p:cNvSpPr>
            <p:nvPr/>
          </p:nvSpPr>
          <p:spPr bwMode="auto">
            <a:xfrm rot="20940000">
              <a:off x="5399012" y="481535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8" name="Freeform 609">
              <a:extLst>
                <a:ext uri="{FF2B5EF4-FFF2-40B4-BE49-F238E27FC236}">
                  <a16:creationId xmlns:a16="http://schemas.microsoft.com/office/drawing/2014/main" id="{463D9374-89D9-75EE-7604-4ECF0AFF46CA}"/>
                </a:ext>
              </a:extLst>
            </p:cNvPr>
            <p:cNvSpPr>
              <a:spLocks/>
            </p:cNvSpPr>
            <p:nvPr/>
          </p:nvSpPr>
          <p:spPr bwMode="auto">
            <a:xfrm rot="20940000">
              <a:off x="5409703" y="4756694"/>
              <a:ext cx="68584"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09" name="Freeform 610">
              <a:extLst>
                <a:ext uri="{FF2B5EF4-FFF2-40B4-BE49-F238E27FC236}">
                  <a16:creationId xmlns:a16="http://schemas.microsoft.com/office/drawing/2014/main" id="{272FE911-2A99-6F13-659F-C4D591850325}"/>
                </a:ext>
              </a:extLst>
            </p:cNvPr>
            <p:cNvSpPr>
              <a:spLocks/>
            </p:cNvSpPr>
            <p:nvPr/>
          </p:nvSpPr>
          <p:spPr bwMode="auto">
            <a:xfrm rot="20940000">
              <a:off x="5468616" y="4765912"/>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0" name="Freeform 611">
              <a:extLst>
                <a:ext uri="{FF2B5EF4-FFF2-40B4-BE49-F238E27FC236}">
                  <a16:creationId xmlns:a16="http://schemas.microsoft.com/office/drawing/2014/main" id="{D33C283C-E367-8FA3-5E23-E0DA6E8A45A8}"/>
                </a:ext>
              </a:extLst>
            </p:cNvPr>
            <p:cNvSpPr>
              <a:spLocks/>
            </p:cNvSpPr>
            <p:nvPr/>
          </p:nvSpPr>
          <p:spPr bwMode="auto">
            <a:xfrm rot="20940000">
              <a:off x="5479261" y="470676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1" name="Freeform 612">
              <a:extLst>
                <a:ext uri="{FF2B5EF4-FFF2-40B4-BE49-F238E27FC236}">
                  <a16:creationId xmlns:a16="http://schemas.microsoft.com/office/drawing/2014/main" id="{C629F4EC-0C2A-E85A-E2D2-0065765FD732}"/>
                </a:ext>
              </a:extLst>
            </p:cNvPr>
            <p:cNvSpPr>
              <a:spLocks/>
            </p:cNvSpPr>
            <p:nvPr/>
          </p:nvSpPr>
          <p:spPr bwMode="auto">
            <a:xfrm rot="20940000">
              <a:off x="5489722" y="4646675"/>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0"/>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2" name="Freeform 613">
              <a:extLst>
                <a:ext uri="{FF2B5EF4-FFF2-40B4-BE49-F238E27FC236}">
                  <a16:creationId xmlns:a16="http://schemas.microsoft.com/office/drawing/2014/main" id="{7FA24F8C-435D-CF0C-C3D7-1110579E0690}"/>
                </a:ext>
              </a:extLst>
            </p:cNvPr>
            <p:cNvSpPr>
              <a:spLocks/>
            </p:cNvSpPr>
            <p:nvPr/>
          </p:nvSpPr>
          <p:spPr bwMode="auto">
            <a:xfrm rot="20940000">
              <a:off x="5429772" y="4637697"/>
              <a:ext cx="68101"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3" name="Freeform 614">
              <a:extLst>
                <a:ext uri="{FF2B5EF4-FFF2-40B4-BE49-F238E27FC236}">
                  <a16:creationId xmlns:a16="http://schemas.microsoft.com/office/drawing/2014/main" id="{803303DB-BCE6-8EF9-5210-01D02B9C169D}"/>
                </a:ext>
              </a:extLst>
            </p:cNvPr>
            <p:cNvSpPr>
              <a:spLocks/>
            </p:cNvSpPr>
            <p:nvPr/>
          </p:nvSpPr>
          <p:spPr bwMode="auto">
            <a:xfrm rot="20940000">
              <a:off x="5419215" y="4696786"/>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4" name="Freeform 615">
              <a:extLst>
                <a:ext uri="{FF2B5EF4-FFF2-40B4-BE49-F238E27FC236}">
                  <a16:creationId xmlns:a16="http://schemas.microsoft.com/office/drawing/2014/main" id="{8D664658-1381-CFDF-A87D-B8AF2C736B45}"/>
                </a:ext>
              </a:extLst>
            </p:cNvPr>
            <p:cNvSpPr>
              <a:spLocks/>
            </p:cNvSpPr>
            <p:nvPr/>
          </p:nvSpPr>
          <p:spPr bwMode="auto">
            <a:xfrm rot="20940000">
              <a:off x="5360071" y="4686141"/>
              <a:ext cx="68584" cy="68101"/>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5" name="Freeform 616">
              <a:extLst>
                <a:ext uri="{FF2B5EF4-FFF2-40B4-BE49-F238E27FC236}">
                  <a16:creationId xmlns:a16="http://schemas.microsoft.com/office/drawing/2014/main" id="{482F6C97-4E72-21D3-A5DF-84C2B97DEDD7}"/>
                </a:ext>
              </a:extLst>
            </p:cNvPr>
            <p:cNvSpPr>
              <a:spLocks/>
            </p:cNvSpPr>
            <p:nvPr/>
          </p:nvSpPr>
          <p:spPr bwMode="auto">
            <a:xfrm rot="20940000">
              <a:off x="5349656" y="474622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6" name="Freeform 617">
              <a:extLst>
                <a:ext uri="{FF2B5EF4-FFF2-40B4-BE49-F238E27FC236}">
                  <a16:creationId xmlns:a16="http://schemas.microsoft.com/office/drawing/2014/main" id="{3577857F-BE33-23F1-F814-EB58B4356909}"/>
                </a:ext>
              </a:extLst>
            </p:cNvPr>
            <p:cNvSpPr>
              <a:spLocks/>
            </p:cNvSpPr>
            <p:nvPr/>
          </p:nvSpPr>
          <p:spPr bwMode="auto">
            <a:xfrm rot="20940000">
              <a:off x="5339196" y="4806321"/>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7" name="Freeform 618">
              <a:extLst>
                <a:ext uri="{FF2B5EF4-FFF2-40B4-BE49-F238E27FC236}">
                  <a16:creationId xmlns:a16="http://schemas.microsoft.com/office/drawing/2014/main" id="{BAF9659F-54EA-C0EE-301A-C101A36D8F6F}"/>
                </a:ext>
              </a:extLst>
            </p:cNvPr>
            <p:cNvSpPr>
              <a:spLocks/>
            </p:cNvSpPr>
            <p:nvPr/>
          </p:nvSpPr>
          <p:spPr bwMode="auto">
            <a:xfrm rot="20940000">
              <a:off x="5329928" y="4865193"/>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8" name="Freeform 619">
              <a:extLst>
                <a:ext uri="{FF2B5EF4-FFF2-40B4-BE49-F238E27FC236}">
                  <a16:creationId xmlns:a16="http://schemas.microsoft.com/office/drawing/2014/main" id="{AB1E521B-D13A-1103-F193-EC1BCAFBFA16}"/>
                </a:ext>
              </a:extLst>
            </p:cNvPr>
            <p:cNvSpPr>
              <a:spLocks/>
            </p:cNvSpPr>
            <p:nvPr/>
          </p:nvSpPr>
          <p:spPr bwMode="auto">
            <a:xfrm rot="20940000">
              <a:off x="5319513" y="4925281"/>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19" name="Freeform 620">
              <a:extLst>
                <a:ext uri="{FF2B5EF4-FFF2-40B4-BE49-F238E27FC236}">
                  <a16:creationId xmlns:a16="http://schemas.microsoft.com/office/drawing/2014/main" id="{468B8EFD-8951-A498-DCC0-6727108C3A67}"/>
                </a:ext>
              </a:extLst>
            </p:cNvPr>
            <p:cNvSpPr>
              <a:spLocks/>
            </p:cNvSpPr>
            <p:nvPr/>
          </p:nvSpPr>
          <p:spPr bwMode="auto">
            <a:xfrm rot="20940000">
              <a:off x="5299798" y="5044384"/>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0" name="Freeform 621">
              <a:extLst>
                <a:ext uri="{FF2B5EF4-FFF2-40B4-BE49-F238E27FC236}">
                  <a16:creationId xmlns:a16="http://schemas.microsoft.com/office/drawing/2014/main" id="{2C87204F-BFDC-9C94-CBBE-22A3FEDAF6D1}"/>
                </a:ext>
              </a:extLst>
            </p:cNvPr>
            <p:cNvSpPr>
              <a:spLocks/>
            </p:cNvSpPr>
            <p:nvPr/>
          </p:nvSpPr>
          <p:spPr bwMode="auto">
            <a:xfrm rot="20940000">
              <a:off x="5289375" y="5104379"/>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1" name="Freeform 622">
              <a:extLst>
                <a:ext uri="{FF2B5EF4-FFF2-40B4-BE49-F238E27FC236}">
                  <a16:creationId xmlns:a16="http://schemas.microsoft.com/office/drawing/2014/main" id="{7E38EA74-D614-5327-9C56-68CC8BF5BBFD}"/>
                </a:ext>
              </a:extLst>
            </p:cNvPr>
            <p:cNvSpPr>
              <a:spLocks/>
            </p:cNvSpPr>
            <p:nvPr/>
          </p:nvSpPr>
          <p:spPr bwMode="auto">
            <a:xfrm rot="20940000">
              <a:off x="5278679" y="5163482"/>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2" name="Freeform 623">
              <a:extLst>
                <a:ext uri="{FF2B5EF4-FFF2-40B4-BE49-F238E27FC236}">
                  <a16:creationId xmlns:a16="http://schemas.microsoft.com/office/drawing/2014/main" id="{B2EDB84A-3B3F-05A8-4941-AAE9A7A5C90E}"/>
                </a:ext>
              </a:extLst>
            </p:cNvPr>
            <p:cNvSpPr>
              <a:spLocks/>
            </p:cNvSpPr>
            <p:nvPr/>
          </p:nvSpPr>
          <p:spPr bwMode="auto">
            <a:xfrm rot="20940000">
              <a:off x="5218684" y="5154025"/>
              <a:ext cx="68101"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3" name="Freeform 624">
              <a:extLst>
                <a:ext uri="{FF2B5EF4-FFF2-40B4-BE49-F238E27FC236}">
                  <a16:creationId xmlns:a16="http://schemas.microsoft.com/office/drawing/2014/main" id="{62E41C06-EAD9-B576-EB6A-F9430336DA83}"/>
                </a:ext>
              </a:extLst>
            </p:cNvPr>
            <p:cNvSpPr>
              <a:spLocks/>
            </p:cNvSpPr>
            <p:nvPr/>
          </p:nvSpPr>
          <p:spPr bwMode="auto">
            <a:xfrm rot="20940000">
              <a:off x="5209075" y="5212929"/>
              <a:ext cx="68584" cy="68101"/>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4" name="Freeform 625">
              <a:extLst>
                <a:ext uri="{FF2B5EF4-FFF2-40B4-BE49-F238E27FC236}">
                  <a16:creationId xmlns:a16="http://schemas.microsoft.com/office/drawing/2014/main" id="{333FB262-0F8F-9D10-55DA-6DD81D0D2A78}"/>
                </a:ext>
              </a:extLst>
            </p:cNvPr>
            <p:cNvSpPr>
              <a:spLocks/>
            </p:cNvSpPr>
            <p:nvPr/>
          </p:nvSpPr>
          <p:spPr bwMode="auto">
            <a:xfrm rot="20940000">
              <a:off x="5198660" y="5273017"/>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5" name="Freeform 626">
              <a:extLst>
                <a:ext uri="{FF2B5EF4-FFF2-40B4-BE49-F238E27FC236}">
                  <a16:creationId xmlns:a16="http://schemas.microsoft.com/office/drawing/2014/main" id="{633CB35A-D313-8BAE-484A-07EBEB5B18B4}"/>
                </a:ext>
              </a:extLst>
            </p:cNvPr>
            <p:cNvSpPr>
              <a:spLocks/>
            </p:cNvSpPr>
            <p:nvPr/>
          </p:nvSpPr>
          <p:spPr bwMode="auto">
            <a:xfrm rot="20940000">
              <a:off x="5138568" y="5262557"/>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6" name="Freeform 627">
              <a:extLst>
                <a:ext uri="{FF2B5EF4-FFF2-40B4-BE49-F238E27FC236}">
                  <a16:creationId xmlns:a16="http://schemas.microsoft.com/office/drawing/2014/main" id="{B48C047A-9898-0518-D77F-1494E7D971BB}"/>
                </a:ext>
              </a:extLst>
            </p:cNvPr>
            <p:cNvSpPr>
              <a:spLocks/>
            </p:cNvSpPr>
            <p:nvPr/>
          </p:nvSpPr>
          <p:spPr bwMode="auto">
            <a:xfrm rot="20940000">
              <a:off x="5149121" y="5203422"/>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7" name="Freeform 628">
              <a:extLst>
                <a:ext uri="{FF2B5EF4-FFF2-40B4-BE49-F238E27FC236}">
                  <a16:creationId xmlns:a16="http://schemas.microsoft.com/office/drawing/2014/main" id="{A6A6689C-7118-52F3-41B9-73F206905F00}"/>
                </a:ext>
              </a:extLst>
            </p:cNvPr>
            <p:cNvSpPr>
              <a:spLocks/>
            </p:cNvSpPr>
            <p:nvPr/>
          </p:nvSpPr>
          <p:spPr bwMode="auto">
            <a:xfrm rot="20940000">
              <a:off x="5159673" y="5143320"/>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8" name="Freeform 629">
              <a:extLst>
                <a:ext uri="{FF2B5EF4-FFF2-40B4-BE49-F238E27FC236}">
                  <a16:creationId xmlns:a16="http://schemas.microsoft.com/office/drawing/2014/main" id="{3B2D8CA5-8DDB-2596-6F4B-89604173BDAD}"/>
                </a:ext>
              </a:extLst>
            </p:cNvPr>
            <p:cNvSpPr>
              <a:spLocks/>
            </p:cNvSpPr>
            <p:nvPr/>
          </p:nvSpPr>
          <p:spPr bwMode="auto">
            <a:xfrm rot="20940000">
              <a:off x="5099581" y="5132860"/>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29" name="Freeform 630">
              <a:extLst>
                <a:ext uri="{FF2B5EF4-FFF2-40B4-BE49-F238E27FC236}">
                  <a16:creationId xmlns:a16="http://schemas.microsoft.com/office/drawing/2014/main" id="{277C6C72-9142-1B5E-CE49-82EC2290797A}"/>
                </a:ext>
              </a:extLst>
            </p:cNvPr>
            <p:cNvSpPr>
              <a:spLocks/>
            </p:cNvSpPr>
            <p:nvPr/>
          </p:nvSpPr>
          <p:spPr bwMode="auto">
            <a:xfrm rot="20940000">
              <a:off x="5040437" y="5122215"/>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0" name="Freeform 631">
              <a:extLst>
                <a:ext uri="{FF2B5EF4-FFF2-40B4-BE49-F238E27FC236}">
                  <a16:creationId xmlns:a16="http://schemas.microsoft.com/office/drawing/2014/main" id="{5E0446EF-943D-827D-98EA-5F6AD0DB2C76}"/>
                </a:ext>
              </a:extLst>
            </p:cNvPr>
            <p:cNvSpPr>
              <a:spLocks/>
            </p:cNvSpPr>
            <p:nvPr/>
          </p:nvSpPr>
          <p:spPr bwMode="auto">
            <a:xfrm rot="20940000">
              <a:off x="4980621" y="5113177"/>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1" name="Freeform 632">
              <a:extLst>
                <a:ext uri="{FF2B5EF4-FFF2-40B4-BE49-F238E27FC236}">
                  <a16:creationId xmlns:a16="http://schemas.microsoft.com/office/drawing/2014/main" id="{91A2DA76-A1C9-DD22-7D60-F9A3C5670D28}"/>
                </a:ext>
              </a:extLst>
            </p:cNvPr>
            <p:cNvSpPr>
              <a:spLocks/>
            </p:cNvSpPr>
            <p:nvPr/>
          </p:nvSpPr>
          <p:spPr bwMode="auto">
            <a:xfrm rot="20940000">
              <a:off x="4920529" y="5102717"/>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2" name="Freeform 633">
              <a:extLst>
                <a:ext uri="{FF2B5EF4-FFF2-40B4-BE49-F238E27FC236}">
                  <a16:creationId xmlns:a16="http://schemas.microsoft.com/office/drawing/2014/main" id="{D265DB22-9680-F55E-0015-13163E421A1C}"/>
                </a:ext>
              </a:extLst>
            </p:cNvPr>
            <p:cNvSpPr>
              <a:spLocks/>
            </p:cNvSpPr>
            <p:nvPr/>
          </p:nvSpPr>
          <p:spPr bwMode="auto">
            <a:xfrm rot="20940000">
              <a:off x="4911017" y="5162625"/>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3" name="Freeform 634">
              <a:extLst>
                <a:ext uri="{FF2B5EF4-FFF2-40B4-BE49-F238E27FC236}">
                  <a16:creationId xmlns:a16="http://schemas.microsoft.com/office/drawing/2014/main" id="{36B24141-5961-2F44-33E1-07DDF838FA0C}"/>
                </a:ext>
              </a:extLst>
            </p:cNvPr>
            <p:cNvSpPr>
              <a:spLocks/>
            </p:cNvSpPr>
            <p:nvPr/>
          </p:nvSpPr>
          <p:spPr bwMode="auto">
            <a:xfrm rot="20940000">
              <a:off x="4969930" y="5172326"/>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4" name="Freeform 635">
              <a:extLst>
                <a:ext uri="{FF2B5EF4-FFF2-40B4-BE49-F238E27FC236}">
                  <a16:creationId xmlns:a16="http://schemas.microsoft.com/office/drawing/2014/main" id="{9DBC44A1-F63A-237C-A908-EBAE4A53BF05}"/>
                </a:ext>
              </a:extLst>
            </p:cNvPr>
            <p:cNvSpPr>
              <a:spLocks/>
            </p:cNvSpPr>
            <p:nvPr/>
          </p:nvSpPr>
          <p:spPr bwMode="auto">
            <a:xfrm rot="20940000">
              <a:off x="5029977" y="518230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5" name="Freeform 636">
              <a:extLst>
                <a:ext uri="{FF2B5EF4-FFF2-40B4-BE49-F238E27FC236}">
                  <a16:creationId xmlns:a16="http://schemas.microsoft.com/office/drawing/2014/main" id="{9E239799-9ED8-4655-1236-4AF45888C9D9}"/>
                </a:ext>
              </a:extLst>
            </p:cNvPr>
            <p:cNvSpPr>
              <a:spLocks/>
            </p:cNvSpPr>
            <p:nvPr/>
          </p:nvSpPr>
          <p:spPr bwMode="auto">
            <a:xfrm rot="20940000">
              <a:off x="5090078" y="5192860"/>
              <a:ext cx="67618"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6" name="Freeform 637">
              <a:extLst>
                <a:ext uri="{FF2B5EF4-FFF2-40B4-BE49-F238E27FC236}">
                  <a16:creationId xmlns:a16="http://schemas.microsoft.com/office/drawing/2014/main" id="{33CAE573-0BC2-C0CB-730D-9D3FCA943FEC}"/>
                </a:ext>
              </a:extLst>
            </p:cNvPr>
            <p:cNvSpPr>
              <a:spLocks/>
            </p:cNvSpPr>
            <p:nvPr/>
          </p:nvSpPr>
          <p:spPr bwMode="auto">
            <a:xfrm rot="20940000">
              <a:off x="5079424" y="5251912"/>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7" name="Freeform 638">
              <a:extLst>
                <a:ext uri="{FF2B5EF4-FFF2-40B4-BE49-F238E27FC236}">
                  <a16:creationId xmlns:a16="http://schemas.microsoft.com/office/drawing/2014/main" id="{02077E16-7187-158A-A5D1-F5048E375CFB}"/>
                </a:ext>
              </a:extLst>
            </p:cNvPr>
            <p:cNvSpPr>
              <a:spLocks/>
            </p:cNvSpPr>
            <p:nvPr/>
          </p:nvSpPr>
          <p:spPr bwMode="auto">
            <a:xfrm rot="20940000">
              <a:off x="5019562" y="5242879"/>
              <a:ext cx="68584"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8" name="Freeform 639">
              <a:extLst>
                <a:ext uri="{FF2B5EF4-FFF2-40B4-BE49-F238E27FC236}">
                  <a16:creationId xmlns:a16="http://schemas.microsoft.com/office/drawing/2014/main" id="{ED5BF59D-50D3-DF27-A2CC-46EFC6EFBBFF}"/>
                </a:ext>
              </a:extLst>
            </p:cNvPr>
            <p:cNvSpPr>
              <a:spLocks/>
            </p:cNvSpPr>
            <p:nvPr/>
          </p:nvSpPr>
          <p:spPr bwMode="auto">
            <a:xfrm rot="20940000">
              <a:off x="5010307" y="5301406"/>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5"/>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39" name="Freeform 640">
              <a:extLst>
                <a:ext uri="{FF2B5EF4-FFF2-40B4-BE49-F238E27FC236}">
                  <a16:creationId xmlns:a16="http://schemas.microsoft.com/office/drawing/2014/main" id="{9EBD5E67-8452-18DF-5C65-4DEF9C193DA5}"/>
                </a:ext>
              </a:extLst>
            </p:cNvPr>
            <p:cNvSpPr>
              <a:spLocks/>
            </p:cNvSpPr>
            <p:nvPr/>
          </p:nvSpPr>
          <p:spPr bwMode="auto">
            <a:xfrm rot="20940000">
              <a:off x="4950482" y="5292276"/>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0" name="Freeform 641">
              <a:extLst>
                <a:ext uri="{FF2B5EF4-FFF2-40B4-BE49-F238E27FC236}">
                  <a16:creationId xmlns:a16="http://schemas.microsoft.com/office/drawing/2014/main" id="{09E9343D-C5C0-7103-0A75-E82E9D5068A4}"/>
                </a:ext>
              </a:extLst>
            </p:cNvPr>
            <p:cNvSpPr>
              <a:spLocks/>
            </p:cNvSpPr>
            <p:nvPr/>
          </p:nvSpPr>
          <p:spPr bwMode="auto">
            <a:xfrm rot="20940000">
              <a:off x="4890390" y="5281815"/>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1" name="Freeform 642">
              <a:extLst>
                <a:ext uri="{FF2B5EF4-FFF2-40B4-BE49-F238E27FC236}">
                  <a16:creationId xmlns:a16="http://schemas.microsoft.com/office/drawing/2014/main" id="{49F30231-2463-A551-39D2-EE5EAC076196}"/>
                </a:ext>
              </a:extLst>
            </p:cNvPr>
            <p:cNvSpPr>
              <a:spLocks/>
            </p:cNvSpPr>
            <p:nvPr/>
          </p:nvSpPr>
          <p:spPr bwMode="auto">
            <a:xfrm rot="20940000">
              <a:off x="4880735" y="5341691"/>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2" name="Freeform 643">
              <a:extLst>
                <a:ext uri="{FF2B5EF4-FFF2-40B4-BE49-F238E27FC236}">
                  <a16:creationId xmlns:a16="http://schemas.microsoft.com/office/drawing/2014/main" id="{9434CABC-1425-A982-D66C-19B3BF4CF55B}"/>
                </a:ext>
              </a:extLst>
            </p:cNvPr>
            <p:cNvSpPr>
              <a:spLocks/>
            </p:cNvSpPr>
            <p:nvPr/>
          </p:nvSpPr>
          <p:spPr bwMode="auto">
            <a:xfrm rot="20940000">
              <a:off x="4939787" y="5351378"/>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3" name="Freeform 644">
              <a:extLst>
                <a:ext uri="{FF2B5EF4-FFF2-40B4-BE49-F238E27FC236}">
                  <a16:creationId xmlns:a16="http://schemas.microsoft.com/office/drawing/2014/main" id="{76896B5B-87D4-F2DF-511C-2780BC2FD8F4}"/>
                </a:ext>
              </a:extLst>
            </p:cNvPr>
            <p:cNvSpPr>
              <a:spLocks/>
            </p:cNvSpPr>
            <p:nvPr/>
          </p:nvSpPr>
          <p:spPr bwMode="auto">
            <a:xfrm rot="20940000">
              <a:off x="4930284" y="5411378"/>
              <a:ext cx="67618"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4" name="Freeform 645">
              <a:extLst>
                <a:ext uri="{FF2B5EF4-FFF2-40B4-BE49-F238E27FC236}">
                  <a16:creationId xmlns:a16="http://schemas.microsoft.com/office/drawing/2014/main" id="{45C0A2AA-1F07-10BE-8AB9-B98E83889039}"/>
                </a:ext>
              </a:extLst>
            </p:cNvPr>
            <p:cNvSpPr>
              <a:spLocks/>
            </p:cNvSpPr>
            <p:nvPr/>
          </p:nvSpPr>
          <p:spPr bwMode="auto">
            <a:xfrm rot="20940000">
              <a:off x="4919584" y="5469952"/>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5" name="Freeform 646">
              <a:extLst>
                <a:ext uri="{FF2B5EF4-FFF2-40B4-BE49-F238E27FC236}">
                  <a16:creationId xmlns:a16="http://schemas.microsoft.com/office/drawing/2014/main" id="{0008C248-49F1-23FD-A62F-2E248072C77B}"/>
                </a:ext>
              </a:extLst>
            </p:cNvPr>
            <p:cNvSpPr>
              <a:spLocks/>
            </p:cNvSpPr>
            <p:nvPr/>
          </p:nvSpPr>
          <p:spPr bwMode="auto">
            <a:xfrm rot="20940000">
              <a:off x="4859768" y="5460914"/>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6" name="Freeform 647">
              <a:extLst>
                <a:ext uri="{FF2B5EF4-FFF2-40B4-BE49-F238E27FC236}">
                  <a16:creationId xmlns:a16="http://schemas.microsoft.com/office/drawing/2014/main" id="{7365E1C5-7E52-7831-47AE-DD1A89E0D9CA}"/>
                </a:ext>
              </a:extLst>
            </p:cNvPr>
            <p:cNvSpPr>
              <a:spLocks/>
            </p:cNvSpPr>
            <p:nvPr/>
          </p:nvSpPr>
          <p:spPr bwMode="auto">
            <a:xfrm rot="20940000">
              <a:off x="4870229" y="540082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7" name="Freeform 648">
              <a:extLst>
                <a:ext uri="{FF2B5EF4-FFF2-40B4-BE49-F238E27FC236}">
                  <a16:creationId xmlns:a16="http://schemas.microsoft.com/office/drawing/2014/main" id="{CD89AB1E-E058-E30B-8029-A534792D8399}"/>
                </a:ext>
              </a:extLst>
            </p:cNvPr>
            <p:cNvSpPr>
              <a:spLocks/>
            </p:cNvSpPr>
            <p:nvPr/>
          </p:nvSpPr>
          <p:spPr bwMode="auto">
            <a:xfrm rot="20940000">
              <a:off x="4810136" y="5390361"/>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8" name="Freeform 649">
              <a:extLst>
                <a:ext uri="{FF2B5EF4-FFF2-40B4-BE49-F238E27FC236}">
                  <a16:creationId xmlns:a16="http://schemas.microsoft.com/office/drawing/2014/main" id="{11DF7E12-2110-D280-A2FE-3B825D5F135B}"/>
                </a:ext>
              </a:extLst>
            </p:cNvPr>
            <p:cNvSpPr>
              <a:spLocks/>
            </p:cNvSpPr>
            <p:nvPr/>
          </p:nvSpPr>
          <p:spPr bwMode="auto">
            <a:xfrm rot="20940000">
              <a:off x="4820781" y="5331217"/>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49" name="Freeform 650">
              <a:extLst>
                <a:ext uri="{FF2B5EF4-FFF2-40B4-BE49-F238E27FC236}">
                  <a16:creationId xmlns:a16="http://schemas.microsoft.com/office/drawing/2014/main" id="{744A2A5B-55E9-1B66-28B8-318FE43C5B92}"/>
                </a:ext>
              </a:extLst>
            </p:cNvPr>
            <p:cNvSpPr>
              <a:spLocks/>
            </p:cNvSpPr>
            <p:nvPr/>
          </p:nvSpPr>
          <p:spPr bwMode="auto">
            <a:xfrm rot="20940000">
              <a:off x="4960897" y="5232188"/>
              <a:ext cx="68101"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0" name="Freeform 651">
              <a:extLst>
                <a:ext uri="{FF2B5EF4-FFF2-40B4-BE49-F238E27FC236}">
                  <a16:creationId xmlns:a16="http://schemas.microsoft.com/office/drawing/2014/main" id="{4DECE03C-45CC-018A-9B08-D402FBA41006}"/>
                </a:ext>
              </a:extLst>
            </p:cNvPr>
            <p:cNvSpPr>
              <a:spLocks/>
            </p:cNvSpPr>
            <p:nvPr/>
          </p:nvSpPr>
          <p:spPr bwMode="auto">
            <a:xfrm rot="20940000">
              <a:off x="4900372" y="522176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1" name="Freeform 652">
              <a:extLst>
                <a:ext uri="{FF2B5EF4-FFF2-40B4-BE49-F238E27FC236}">
                  <a16:creationId xmlns:a16="http://schemas.microsoft.com/office/drawing/2014/main" id="{D9FEBF1B-662B-12E0-62DC-3067E5DD2437}"/>
                </a:ext>
              </a:extLst>
            </p:cNvPr>
            <p:cNvSpPr>
              <a:spLocks/>
            </p:cNvSpPr>
            <p:nvPr/>
          </p:nvSpPr>
          <p:spPr bwMode="auto">
            <a:xfrm rot="20940000">
              <a:off x="4840372" y="5212266"/>
              <a:ext cx="68584" cy="67618"/>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2" name="Freeform 653">
              <a:extLst>
                <a:ext uri="{FF2B5EF4-FFF2-40B4-BE49-F238E27FC236}">
                  <a16:creationId xmlns:a16="http://schemas.microsoft.com/office/drawing/2014/main" id="{64A8ED4F-7D97-8AD6-F034-938CB9A2DC2F}"/>
                </a:ext>
              </a:extLst>
            </p:cNvPr>
            <p:cNvSpPr>
              <a:spLocks/>
            </p:cNvSpPr>
            <p:nvPr/>
          </p:nvSpPr>
          <p:spPr bwMode="auto">
            <a:xfrm rot="20940000">
              <a:off x="4831241" y="5271124"/>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3" name="Freeform 654">
              <a:extLst>
                <a:ext uri="{FF2B5EF4-FFF2-40B4-BE49-F238E27FC236}">
                  <a16:creationId xmlns:a16="http://schemas.microsoft.com/office/drawing/2014/main" id="{CDB9AB42-0906-4A95-5A7C-B3D34D128684}"/>
                </a:ext>
              </a:extLst>
            </p:cNvPr>
            <p:cNvSpPr>
              <a:spLocks/>
            </p:cNvSpPr>
            <p:nvPr/>
          </p:nvSpPr>
          <p:spPr bwMode="auto">
            <a:xfrm rot="20940000">
              <a:off x="4771154" y="5260710"/>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4" name="Freeform 655">
              <a:extLst>
                <a:ext uri="{FF2B5EF4-FFF2-40B4-BE49-F238E27FC236}">
                  <a16:creationId xmlns:a16="http://schemas.microsoft.com/office/drawing/2014/main" id="{F82B066C-14A6-7EFF-2A50-14979515B031}"/>
                </a:ext>
              </a:extLst>
            </p:cNvPr>
            <p:cNvSpPr>
              <a:spLocks/>
            </p:cNvSpPr>
            <p:nvPr/>
          </p:nvSpPr>
          <p:spPr bwMode="auto">
            <a:xfrm rot="20940000">
              <a:off x="4711292" y="5251677"/>
              <a:ext cx="68101"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5" name="Freeform 656">
              <a:extLst>
                <a:ext uri="{FF2B5EF4-FFF2-40B4-BE49-F238E27FC236}">
                  <a16:creationId xmlns:a16="http://schemas.microsoft.com/office/drawing/2014/main" id="{C7A0D507-F4DD-D716-5058-C25B1B863D9D}"/>
                </a:ext>
              </a:extLst>
            </p:cNvPr>
            <p:cNvSpPr>
              <a:spLocks/>
            </p:cNvSpPr>
            <p:nvPr/>
          </p:nvSpPr>
          <p:spPr bwMode="auto">
            <a:xfrm rot="20940000">
              <a:off x="5170147" y="5083366"/>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5"/>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6" name="Freeform 657">
              <a:extLst>
                <a:ext uri="{FF2B5EF4-FFF2-40B4-BE49-F238E27FC236}">
                  <a16:creationId xmlns:a16="http://schemas.microsoft.com/office/drawing/2014/main" id="{5EE0DA0C-D79C-366C-E8D5-2A41D4EF34F2}"/>
                </a:ext>
              </a:extLst>
            </p:cNvPr>
            <p:cNvSpPr>
              <a:spLocks/>
            </p:cNvSpPr>
            <p:nvPr/>
          </p:nvSpPr>
          <p:spPr bwMode="auto">
            <a:xfrm rot="20940000">
              <a:off x="5229282" y="5093919"/>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7" name="Freeform 658">
              <a:extLst>
                <a:ext uri="{FF2B5EF4-FFF2-40B4-BE49-F238E27FC236}">
                  <a16:creationId xmlns:a16="http://schemas.microsoft.com/office/drawing/2014/main" id="{14585F6B-EE49-306F-22DC-3808205484E4}"/>
                </a:ext>
              </a:extLst>
            </p:cNvPr>
            <p:cNvSpPr>
              <a:spLocks/>
            </p:cNvSpPr>
            <p:nvPr/>
          </p:nvSpPr>
          <p:spPr bwMode="auto">
            <a:xfrm rot="20940000">
              <a:off x="5239264" y="5033873"/>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8" name="Freeform 659">
              <a:extLst>
                <a:ext uri="{FF2B5EF4-FFF2-40B4-BE49-F238E27FC236}">
                  <a16:creationId xmlns:a16="http://schemas.microsoft.com/office/drawing/2014/main" id="{F374EC31-5AC7-B1BC-BEDE-887062462890}"/>
                </a:ext>
              </a:extLst>
            </p:cNvPr>
            <p:cNvSpPr>
              <a:spLocks/>
            </p:cNvSpPr>
            <p:nvPr/>
          </p:nvSpPr>
          <p:spPr bwMode="auto">
            <a:xfrm rot="20940000">
              <a:off x="5347764" y="5113648"/>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59" name="Freeform 660">
              <a:extLst>
                <a:ext uri="{FF2B5EF4-FFF2-40B4-BE49-F238E27FC236}">
                  <a16:creationId xmlns:a16="http://schemas.microsoft.com/office/drawing/2014/main" id="{94083427-3149-082E-CEC6-FFBDD8BEDE28}"/>
                </a:ext>
              </a:extLst>
            </p:cNvPr>
            <p:cNvSpPr>
              <a:spLocks/>
            </p:cNvSpPr>
            <p:nvPr/>
          </p:nvSpPr>
          <p:spPr bwMode="auto">
            <a:xfrm rot="20940000">
              <a:off x="5338725" y="5173464"/>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0" name="Freeform 661">
              <a:extLst>
                <a:ext uri="{FF2B5EF4-FFF2-40B4-BE49-F238E27FC236}">
                  <a16:creationId xmlns:a16="http://schemas.microsoft.com/office/drawing/2014/main" id="{77EA7D7D-39AD-E91F-3E2F-EA40AEC6FA49}"/>
                </a:ext>
              </a:extLst>
            </p:cNvPr>
            <p:cNvSpPr>
              <a:spLocks/>
            </p:cNvSpPr>
            <p:nvPr/>
          </p:nvSpPr>
          <p:spPr bwMode="auto">
            <a:xfrm rot="20940000">
              <a:off x="5328311" y="5234035"/>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1" name="Freeform 662">
              <a:extLst>
                <a:ext uri="{FF2B5EF4-FFF2-40B4-BE49-F238E27FC236}">
                  <a16:creationId xmlns:a16="http://schemas.microsoft.com/office/drawing/2014/main" id="{BF4B290D-84F5-E3A2-FA97-399BBD82F914}"/>
                </a:ext>
              </a:extLst>
            </p:cNvPr>
            <p:cNvSpPr>
              <a:spLocks/>
            </p:cNvSpPr>
            <p:nvPr/>
          </p:nvSpPr>
          <p:spPr bwMode="auto">
            <a:xfrm rot="20940000">
              <a:off x="5268219" y="5223574"/>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2" name="Freeform 663">
              <a:extLst>
                <a:ext uri="{FF2B5EF4-FFF2-40B4-BE49-F238E27FC236}">
                  <a16:creationId xmlns:a16="http://schemas.microsoft.com/office/drawing/2014/main" id="{8D7FC8B7-587C-F7A3-0CA5-F5BEC6486F08}"/>
                </a:ext>
              </a:extLst>
            </p:cNvPr>
            <p:cNvSpPr>
              <a:spLocks/>
            </p:cNvSpPr>
            <p:nvPr/>
          </p:nvSpPr>
          <p:spPr bwMode="auto">
            <a:xfrm rot="20940000">
              <a:off x="5258615" y="5283491"/>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3" name="Freeform 664">
              <a:extLst>
                <a:ext uri="{FF2B5EF4-FFF2-40B4-BE49-F238E27FC236}">
                  <a16:creationId xmlns:a16="http://schemas.microsoft.com/office/drawing/2014/main" id="{CA7D2BCC-7FCF-88A8-A726-8F5B8643D6AD}"/>
                </a:ext>
              </a:extLst>
            </p:cNvPr>
            <p:cNvSpPr>
              <a:spLocks/>
            </p:cNvSpPr>
            <p:nvPr/>
          </p:nvSpPr>
          <p:spPr bwMode="auto">
            <a:xfrm rot="20940000">
              <a:off x="5248541" y="5342580"/>
              <a:ext cx="68101"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4" name="Freeform 665">
              <a:extLst>
                <a:ext uri="{FF2B5EF4-FFF2-40B4-BE49-F238E27FC236}">
                  <a16:creationId xmlns:a16="http://schemas.microsoft.com/office/drawing/2014/main" id="{D0AC52CD-A352-A577-AAD3-0CD636FAD52F}"/>
                </a:ext>
              </a:extLst>
            </p:cNvPr>
            <p:cNvSpPr>
              <a:spLocks/>
            </p:cNvSpPr>
            <p:nvPr/>
          </p:nvSpPr>
          <p:spPr bwMode="auto">
            <a:xfrm rot="20940000">
              <a:off x="5259421" y="4914821"/>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5" name="Freeform 666">
              <a:extLst>
                <a:ext uri="{FF2B5EF4-FFF2-40B4-BE49-F238E27FC236}">
                  <a16:creationId xmlns:a16="http://schemas.microsoft.com/office/drawing/2014/main" id="{3BFA1399-7F49-E1B8-DABB-5C55B3E0D0DE}"/>
                </a:ext>
              </a:extLst>
            </p:cNvPr>
            <p:cNvSpPr>
              <a:spLocks/>
            </p:cNvSpPr>
            <p:nvPr/>
          </p:nvSpPr>
          <p:spPr bwMode="auto">
            <a:xfrm rot="20940000">
              <a:off x="5269978" y="4855732"/>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6" name="Freeform 667">
              <a:extLst>
                <a:ext uri="{FF2B5EF4-FFF2-40B4-BE49-F238E27FC236}">
                  <a16:creationId xmlns:a16="http://schemas.microsoft.com/office/drawing/2014/main" id="{43705C18-FC5F-28C9-C593-CD6ABDDA53B1}"/>
                </a:ext>
              </a:extLst>
            </p:cNvPr>
            <p:cNvSpPr>
              <a:spLocks/>
            </p:cNvSpPr>
            <p:nvPr/>
          </p:nvSpPr>
          <p:spPr bwMode="auto">
            <a:xfrm rot="20940000">
              <a:off x="5280531" y="4795630"/>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7" name="Freeform 668">
              <a:extLst>
                <a:ext uri="{FF2B5EF4-FFF2-40B4-BE49-F238E27FC236}">
                  <a16:creationId xmlns:a16="http://schemas.microsoft.com/office/drawing/2014/main" id="{C021492D-1870-4511-653D-D4CE4A207DD9}"/>
                </a:ext>
              </a:extLst>
            </p:cNvPr>
            <p:cNvSpPr>
              <a:spLocks/>
            </p:cNvSpPr>
            <p:nvPr/>
          </p:nvSpPr>
          <p:spPr bwMode="auto">
            <a:xfrm rot="20940000">
              <a:off x="5289564" y="4735768"/>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8" name="Freeform 669">
              <a:extLst>
                <a:ext uri="{FF2B5EF4-FFF2-40B4-BE49-F238E27FC236}">
                  <a16:creationId xmlns:a16="http://schemas.microsoft.com/office/drawing/2014/main" id="{35A4F1FF-B0FF-0EF4-A2EA-A3BAD99157D1}"/>
                </a:ext>
              </a:extLst>
            </p:cNvPr>
            <p:cNvSpPr>
              <a:spLocks/>
            </p:cNvSpPr>
            <p:nvPr/>
          </p:nvSpPr>
          <p:spPr bwMode="auto">
            <a:xfrm rot="20940000">
              <a:off x="5300209" y="4676624"/>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69" name="Freeform 670">
              <a:extLst>
                <a:ext uri="{FF2B5EF4-FFF2-40B4-BE49-F238E27FC236}">
                  <a16:creationId xmlns:a16="http://schemas.microsoft.com/office/drawing/2014/main" id="{5F544009-61C9-058C-DA5A-CEF9AC49EECB}"/>
                </a:ext>
              </a:extLst>
            </p:cNvPr>
            <p:cNvSpPr>
              <a:spLocks/>
            </p:cNvSpPr>
            <p:nvPr/>
          </p:nvSpPr>
          <p:spPr bwMode="auto">
            <a:xfrm rot="20940000">
              <a:off x="5241074" y="4666072"/>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0" name="Freeform 671">
              <a:extLst>
                <a:ext uri="{FF2B5EF4-FFF2-40B4-BE49-F238E27FC236}">
                  <a16:creationId xmlns:a16="http://schemas.microsoft.com/office/drawing/2014/main" id="{B248AF70-8F75-2EE7-E933-AC6E2A0FA9F0}"/>
                </a:ext>
              </a:extLst>
            </p:cNvPr>
            <p:cNvSpPr>
              <a:spLocks/>
            </p:cNvSpPr>
            <p:nvPr/>
          </p:nvSpPr>
          <p:spPr bwMode="auto">
            <a:xfrm rot="20940000">
              <a:off x="5230604" y="4726072"/>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1" name="Freeform 672">
              <a:extLst>
                <a:ext uri="{FF2B5EF4-FFF2-40B4-BE49-F238E27FC236}">
                  <a16:creationId xmlns:a16="http://schemas.microsoft.com/office/drawing/2014/main" id="{7D3B379B-E5FD-12A1-98A0-654815643322}"/>
                </a:ext>
              </a:extLst>
            </p:cNvPr>
            <p:cNvSpPr>
              <a:spLocks/>
            </p:cNvSpPr>
            <p:nvPr/>
          </p:nvSpPr>
          <p:spPr bwMode="auto">
            <a:xfrm rot="20940000">
              <a:off x="5220438" y="4785170"/>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2" name="Freeform 673">
              <a:extLst>
                <a:ext uri="{FF2B5EF4-FFF2-40B4-BE49-F238E27FC236}">
                  <a16:creationId xmlns:a16="http://schemas.microsoft.com/office/drawing/2014/main" id="{1E51BC4C-8428-F15E-5671-CA3E954BE7E3}"/>
                </a:ext>
              </a:extLst>
            </p:cNvPr>
            <p:cNvSpPr>
              <a:spLocks/>
            </p:cNvSpPr>
            <p:nvPr/>
          </p:nvSpPr>
          <p:spPr bwMode="auto">
            <a:xfrm rot="20940000">
              <a:off x="5209978" y="4845262"/>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3" name="Freeform 674">
              <a:extLst>
                <a:ext uri="{FF2B5EF4-FFF2-40B4-BE49-F238E27FC236}">
                  <a16:creationId xmlns:a16="http://schemas.microsoft.com/office/drawing/2014/main" id="{8496B390-41A5-E96E-CA09-D7A265D56394}"/>
                </a:ext>
              </a:extLst>
            </p:cNvPr>
            <p:cNvSpPr>
              <a:spLocks/>
            </p:cNvSpPr>
            <p:nvPr/>
          </p:nvSpPr>
          <p:spPr bwMode="auto">
            <a:xfrm rot="20940000">
              <a:off x="5200277" y="4904176"/>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4" name="Freeform 675">
              <a:extLst>
                <a:ext uri="{FF2B5EF4-FFF2-40B4-BE49-F238E27FC236}">
                  <a16:creationId xmlns:a16="http://schemas.microsoft.com/office/drawing/2014/main" id="{7F0E423F-728F-2B43-A8E9-5530591D6069}"/>
                </a:ext>
              </a:extLst>
            </p:cNvPr>
            <p:cNvSpPr>
              <a:spLocks/>
            </p:cNvSpPr>
            <p:nvPr/>
          </p:nvSpPr>
          <p:spPr bwMode="auto">
            <a:xfrm rot="20940000">
              <a:off x="5140415" y="4895142"/>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5" name="Freeform 676">
              <a:extLst>
                <a:ext uri="{FF2B5EF4-FFF2-40B4-BE49-F238E27FC236}">
                  <a16:creationId xmlns:a16="http://schemas.microsoft.com/office/drawing/2014/main" id="{FB1904C4-5885-FADC-23F5-07E4BF5B09F5}"/>
                </a:ext>
              </a:extLst>
            </p:cNvPr>
            <p:cNvSpPr>
              <a:spLocks/>
            </p:cNvSpPr>
            <p:nvPr/>
          </p:nvSpPr>
          <p:spPr bwMode="auto">
            <a:xfrm rot="20940000">
              <a:off x="5129724" y="4953808"/>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6" name="Freeform 677">
              <a:extLst>
                <a:ext uri="{FF2B5EF4-FFF2-40B4-BE49-F238E27FC236}">
                  <a16:creationId xmlns:a16="http://schemas.microsoft.com/office/drawing/2014/main" id="{3902D971-D4DE-E542-05DC-025C284ABEDF}"/>
                </a:ext>
              </a:extLst>
            </p:cNvPr>
            <p:cNvSpPr>
              <a:spLocks/>
            </p:cNvSpPr>
            <p:nvPr/>
          </p:nvSpPr>
          <p:spPr bwMode="auto">
            <a:xfrm rot="20940000">
              <a:off x="5070810" y="4944590"/>
              <a:ext cx="68584" cy="68101"/>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7" name="Freeform 678">
              <a:extLst>
                <a:ext uri="{FF2B5EF4-FFF2-40B4-BE49-F238E27FC236}">
                  <a16:creationId xmlns:a16="http://schemas.microsoft.com/office/drawing/2014/main" id="{06088C66-F638-4997-A741-5091799CDCB7}"/>
                </a:ext>
              </a:extLst>
            </p:cNvPr>
            <p:cNvSpPr>
              <a:spLocks/>
            </p:cNvSpPr>
            <p:nvPr/>
          </p:nvSpPr>
          <p:spPr bwMode="auto">
            <a:xfrm rot="20940000">
              <a:off x="5010764" y="4934125"/>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8" name="Freeform 679">
              <a:extLst>
                <a:ext uri="{FF2B5EF4-FFF2-40B4-BE49-F238E27FC236}">
                  <a16:creationId xmlns:a16="http://schemas.microsoft.com/office/drawing/2014/main" id="{65735521-299F-8861-2195-DFE37E1175D5}"/>
                </a:ext>
              </a:extLst>
            </p:cNvPr>
            <p:cNvSpPr>
              <a:spLocks/>
            </p:cNvSpPr>
            <p:nvPr/>
          </p:nvSpPr>
          <p:spPr bwMode="auto">
            <a:xfrm rot="20940000">
              <a:off x="5021179" y="4874037"/>
              <a:ext cx="68584" cy="68101"/>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79" name="Freeform 680">
              <a:extLst>
                <a:ext uri="{FF2B5EF4-FFF2-40B4-BE49-F238E27FC236}">
                  <a16:creationId xmlns:a16="http://schemas.microsoft.com/office/drawing/2014/main" id="{86213D6A-F61F-3F4E-81FC-D9214DB981AB}"/>
                </a:ext>
              </a:extLst>
            </p:cNvPr>
            <p:cNvSpPr>
              <a:spLocks/>
            </p:cNvSpPr>
            <p:nvPr/>
          </p:nvSpPr>
          <p:spPr bwMode="auto">
            <a:xfrm rot="20940000">
              <a:off x="5031883" y="4815027"/>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0" name="Freeform 681">
              <a:extLst>
                <a:ext uri="{FF2B5EF4-FFF2-40B4-BE49-F238E27FC236}">
                  <a16:creationId xmlns:a16="http://schemas.microsoft.com/office/drawing/2014/main" id="{9E32DF1C-63DB-B9DE-B8A5-92A400D06DC2}"/>
                </a:ext>
              </a:extLst>
            </p:cNvPr>
            <p:cNvSpPr>
              <a:spLocks/>
            </p:cNvSpPr>
            <p:nvPr/>
          </p:nvSpPr>
          <p:spPr bwMode="auto">
            <a:xfrm rot="20940000">
              <a:off x="5041386" y="4755027"/>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1" name="Freeform 682">
              <a:extLst>
                <a:ext uri="{FF2B5EF4-FFF2-40B4-BE49-F238E27FC236}">
                  <a16:creationId xmlns:a16="http://schemas.microsoft.com/office/drawing/2014/main" id="{3322DD80-2887-E2CE-8967-9A734C98102F}"/>
                </a:ext>
              </a:extLst>
            </p:cNvPr>
            <p:cNvSpPr>
              <a:spLocks/>
            </p:cNvSpPr>
            <p:nvPr/>
          </p:nvSpPr>
          <p:spPr bwMode="auto">
            <a:xfrm rot="20940000">
              <a:off x="5051368" y="4694980"/>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2" name="Freeform 683">
              <a:extLst>
                <a:ext uri="{FF2B5EF4-FFF2-40B4-BE49-F238E27FC236}">
                  <a16:creationId xmlns:a16="http://schemas.microsoft.com/office/drawing/2014/main" id="{A8615BAC-46FA-04E7-665B-E6B949A132C9}"/>
                </a:ext>
              </a:extLst>
            </p:cNvPr>
            <p:cNvSpPr>
              <a:spLocks/>
            </p:cNvSpPr>
            <p:nvPr/>
          </p:nvSpPr>
          <p:spPr bwMode="auto">
            <a:xfrm rot="20940000">
              <a:off x="5062012" y="4635836"/>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3" name="Freeform 684">
              <a:extLst>
                <a:ext uri="{FF2B5EF4-FFF2-40B4-BE49-F238E27FC236}">
                  <a16:creationId xmlns:a16="http://schemas.microsoft.com/office/drawing/2014/main" id="{2D024EF4-9132-51F6-C4EC-BAC52E9DC198}"/>
                </a:ext>
              </a:extLst>
            </p:cNvPr>
            <p:cNvSpPr>
              <a:spLocks/>
            </p:cNvSpPr>
            <p:nvPr/>
          </p:nvSpPr>
          <p:spPr bwMode="auto">
            <a:xfrm rot="20940000">
              <a:off x="5001920" y="4625376"/>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4" name="Freeform 685">
              <a:extLst>
                <a:ext uri="{FF2B5EF4-FFF2-40B4-BE49-F238E27FC236}">
                  <a16:creationId xmlns:a16="http://schemas.microsoft.com/office/drawing/2014/main" id="{D67BEA31-B701-5D38-E315-F9DA93D964E2}"/>
                </a:ext>
              </a:extLst>
            </p:cNvPr>
            <p:cNvSpPr>
              <a:spLocks/>
            </p:cNvSpPr>
            <p:nvPr/>
          </p:nvSpPr>
          <p:spPr bwMode="auto">
            <a:xfrm rot="20940000">
              <a:off x="5092634" y="4456738"/>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5" name="Freeform 686">
              <a:extLst>
                <a:ext uri="{FF2B5EF4-FFF2-40B4-BE49-F238E27FC236}">
                  <a16:creationId xmlns:a16="http://schemas.microsoft.com/office/drawing/2014/main" id="{27AF7BDD-3A99-99BE-4396-93D9687ADBB8}"/>
                </a:ext>
              </a:extLst>
            </p:cNvPr>
            <p:cNvSpPr>
              <a:spLocks/>
            </p:cNvSpPr>
            <p:nvPr/>
          </p:nvSpPr>
          <p:spPr bwMode="auto">
            <a:xfrm rot="20940000">
              <a:off x="4991460" y="4685468"/>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6" name="Freeform 687">
              <a:extLst>
                <a:ext uri="{FF2B5EF4-FFF2-40B4-BE49-F238E27FC236}">
                  <a16:creationId xmlns:a16="http://schemas.microsoft.com/office/drawing/2014/main" id="{DFC8C8D4-B736-5FD8-E6F1-A81F2B93B53F}"/>
                </a:ext>
              </a:extLst>
            </p:cNvPr>
            <p:cNvSpPr>
              <a:spLocks/>
            </p:cNvSpPr>
            <p:nvPr/>
          </p:nvSpPr>
          <p:spPr bwMode="auto">
            <a:xfrm rot="20940000">
              <a:off x="4982238" y="4744336"/>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7" name="Freeform 688">
              <a:extLst>
                <a:ext uri="{FF2B5EF4-FFF2-40B4-BE49-F238E27FC236}">
                  <a16:creationId xmlns:a16="http://schemas.microsoft.com/office/drawing/2014/main" id="{0BD1E44B-846D-1DC3-E761-5AF851F54DC8}"/>
                </a:ext>
              </a:extLst>
            </p:cNvPr>
            <p:cNvSpPr>
              <a:spLocks/>
            </p:cNvSpPr>
            <p:nvPr/>
          </p:nvSpPr>
          <p:spPr bwMode="auto">
            <a:xfrm rot="20940000">
              <a:off x="4971777" y="480442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8" name="Freeform 689">
              <a:extLst>
                <a:ext uri="{FF2B5EF4-FFF2-40B4-BE49-F238E27FC236}">
                  <a16:creationId xmlns:a16="http://schemas.microsoft.com/office/drawing/2014/main" id="{C7A1E130-FD55-FA39-7690-5E8A8A7E2C44}"/>
                </a:ext>
              </a:extLst>
            </p:cNvPr>
            <p:cNvSpPr>
              <a:spLocks/>
            </p:cNvSpPr>
            <p:nvPr/>
          </p:nvSpPr>
          <p:spPr bwMode="auto">
            <a:xfrm rot="20940000">
              <a:off x="4961317" y="4864521"/>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89" name="Freeform 690">
              <a:extLst>
                <a:ext uri="{FF2B5EF4-FFF2-40B4-BE49-F238E27FC236}">
                  <a16:creationId xmlns:a16="http://schemas.microsoft.com/office/drawing/2014/main" id="{6369BB20-422A-5E15-7F31-2945CB566C7B}"/>
                </a:ext>
              </a:extLst>
            </p:cNvPr>
            <p:cNvSpPr>
              <a:spLocks/>
            </p:cNvSpPr>
            <p:nvPr/>
          </p:nvSpPr>
          <p:spPr bwMode="auto">
            <a:xfrm rot="20940000">
              <a:off x="4952108" y="4923526"/>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4"/>
                    <a:pt x="5" y="21"/>
                  </a:cubicBezTo>
                  <a:cubicBezTo>
                    <a:pt x="10" y="7"/>
                    <a:pt x="25" y="0"/>
                    <a:pt x="39" y="5"/>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0" name="Freeform 691">
              <a:extLst>
                <a:ext uri="{FF2B5EF4-FFF2-40B4-BE49-F238E27FC236}">
                  <a16:creationId xmlns:a16="http://schemas.microsoft.com/office/drawing/2014/main" id="{FF2A448E-DB0A-7B2C-93C8-55027D5EC9AB}"/>
                </a:ext>
              </a:extLst>
            </p:cNvPr>
            <p:cNvSpPr>
              <a:spLocks/>
            </p:cNvSpPr>
            <p:nvPr/>
          </p:nvSpPr>
          <p:spPr bwMode="auto">
            <a:xfrm rot="20940000">
              <a:off x="4941638" y="4983527"/>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1" name="Freeform 692">
              <a:extLst>
                <a:ext uri="{FF2B5EF4-FFF2-40B4-BE49-F238E27FC236}">
                  <a16:creationId xmlns:a16="http://schemas.microsoft.com/office/drawing/2014/main" id="{F1DC2BD9-B6B8-CF4B-6FC9-3216BB890BB2}"/>
                </a:ext>
              </a:extLst>
            </p:cNvPr>
            <p:cNvSpPr>
              <a:spLocks/>
            </p:cNvSpPr>
            <p:nvPr/>
          </p:nvSpPr>
          <p:spPr bwMode="auto">
            <a:xfrm rot="20940000">
              <a:off x="4881546" y="4973066"/>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2" name="Freeform 693">
              <a:extLst>
                <a:ext uri="{FF2B5EF4-FFF2-40B4-BE49-F238E27FC236}">
                  <a16:creationId xmlns:a16="http://schemas.microsoft.com/office/drawing/2014/main" id="{3F14BFFB-4A23-B5C5-9DFF-6B727305597E}"/>
                </a:ext>
              </a:extLst>
            </p:cNvPr>
            <p:cNvSpPr>
              <a:spLocks/>
            </p:cNvSpPr>
            <p:nvPr/>
          </p:nvSpPr>
          <p:spPr bwMode="auto">
            <a:xfrm rot="20940000">
              <a:off x="4891620" y="4913977"/>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3" name="Freeform 694">
              <a:extLst>
                <a:ext uri="{FF2B5EF4-FFF2-40B4-BE49-F238E27FC236}">
                  <a16:creationId xmlns:a16="http://schemas.microsoft.com/office/drawing/2014/main" id="{AA53880F-DACB-5164-8B64-1D34FEF688A9}"/>
                </a:ext>
              </a:extLst>
            </p:cNvPr>
            <p:cNvSpPr>
              <a:spLocks/>
            </p:cNvSpPr>
            <p:nvPr/>
          </p:nvSpPr>
          <p:spPr bwMode="auto">
            <a:xfrm rot="20940000">
              <a:off x="4902173" y="4853876"/>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4" name="Freeform 695">
              <a:extLst>
                <a:ext uri="{FF2B5EF4-FFF2-40B4-BE49-F238E27FC236}">
                  <a16:creationId xmlns:a16="http://schemas.microsoft.com/office/drawing/2014/main" id="{C3F5D395-037E-088F-18F1-1619A32DC89F}"/>
                </a:ext>
              </a:extLst>
            </p:cNvPr>
            <p:cNvSpPr>
              <a:spLocks/>
            </p:cNvSpPr>
            <p:nvPr/>
          </p:nvSpPr>
          <p:spPr bwMode="auto">
            <a:xfrm rot="20940000">
              <a:off x="4911685" y="4793968"/>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5" name="Freeform 696">
              <a:extLst>
                <a:ext uri="{FF2B5EF4-FFF2-40B4-BE49-F238E27FC236}">
                  <a16:creationId xmlns:a16="http://schemas.microsoft.com/office/drawing/2014/main" id="{6A952E44-337B-8283-1AD0-D88D8B01862C}"/>
                </a:ext>
              </a:extLst>
            </p:cNvPr>
            <p:cNvSpPr>
              <a:spLocks/>
            </p:cNvSpPr>
            <p:nvPr/>
          </p:nvSpPr>
          <p:spPr bwMode="auto">
            <a:xfrm rot="20940000">
              <a:off x="4922334" y="4734870"/>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6" name="Freeform 697">
              <a:extLst>
                <a:ext uri="{FF2B5EF4-FFF2-40B4-BE49-F238E27FC236}">
                  <a16:creationId xmlns:a16="http://schemas.microsoft.com/office/drawing/2014/main" id="{05181AFA-9971-74ED-0351-56F8588B7CBC}"/>
                </a:ext>
              </a:extLst>
            </p:cNvPr>
            <p:cNvSpPr>
              <a:spLocks/>
            </p:cNvSpPr>
            <p:nvPr/>
          </p:nvSpPr>
          <p:spPr bwMode="auto">
            <a:xfrm rot="20940000">
              <a:off x="4862288" y="4724888"/>
              <a:ext cx="68101"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7" name="Freeform 698">
              <a:extLst>
                <a:ext uri="{FF2B5EF4-FFF2-40B4-BE49-F238E27FC236}">
                  <a16:creationId xmlns:a16="http://schemas.microsoft.com/office/drawing/2014/main" id="{3336B9C3-1253-7F8E-6E92-3A14565E3AFA}"/>
                </a:ext>
              </a:extLst>
            </p:cNvPr>
            <p:cNvSpPr>
              <a:spLocks/>
            </p:cNvSpPr>
            <p:nvPr/>
          </p:nvSpPr>
          <p:spPr bwMode="auto">
            <a:xfrm rot="20940000">
              <a:off x="4852679" y="4784759"/>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8" name="Freeform 699">
              <a:extLst>
                <a:ext uri="{FF2B5EF4-FFF2-40B4-BE49-F238E27FC236}">
                  <a16:creationId xmlns:a16="http://schemas.microsoft.com/office/drawing/2014/main" id="{1C3384D7-E5B2-8838-ABC4-1B43128E6DB9}"/>
                </a:ext>
              </a:extLst>
            </p:cNvPr>
            <p:cNvSpPr>
              <a:spLocks/>
            </p:cNvSpPr>
            <p:nvPr/>
          </p:nvSpPr>
          <p:spPr bwMode="auto">
            <a:xfrm rot="20940000">
              <a:off x="4792725" y="4774285"/>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99" name="Freeform 700">
              <a:extLst>
                <a:ext uri="{FF2B5EF4-FFF2-40B4-BE49-F238E27FC236}">
                  <a16:creationId xmlns:a16="http://schemas.microsoft.com/office/drawing/2014/main" id="{1F999775-4BED-53BD-029A-D86239273ECE}"/>
                </a:ext>
              </a:extLst>
            </p:cNvPr>
            <p:cNvSpPr>
              <a:spLocks/>
            </p:cNvSpPr>
            <p:nvPr/>
          </p:nvSpPr>
          <p:spPr bwMode="auto">
            <a:xfrm rot="20940000">
              <a:off x="4782126" y="4834391"/>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0" name="Freeform 701">
              <a:extLst>
                <a:ext uri="{FF2B5EF4-FFF2-40B4-BE49-F238E27FC236}">
                  <a16:creationId xmlns:a16="http://schemas.microsoft.com/office/drawing/2014/main" id="{49A850D5-BE47-A6AB-8167-542BACD3B7B3}"/>
                </a:ext>
              </a:extLst>
            </p:cNvPr>
            <p:cNvSpPr>
              <a:spLocks/>
            </p:cNvSpPr>
            <p:nvPr/>
          </p:nvSpPr>
          <p:spPr bwMode="auto">
            <a:xfrm rot="20940000">
              <a:off x="4842080" y="4843416"/>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1" name="Freeform 702">
              <a:extLst>
                <a:ext uri="{FF2B5EF4-FFF2-40B4-BE49-F238E27FC236}">
                  <a16:creationId xmlns:a16="http://schemas.microsoft.com/office/drawing/2014/main" id="{2A1EFF3F-12CF-0978-AA9C-741F8B17E269}"/>
                </a:ext>
              </a:extLst>
            </p:cNvPr>
            <p:cNvSpPr>
              <a:spLocks/>
            </p:cNvSpPr>
            <p:nvPr/>
          </p:nvSpPr>
          <p:spPr bwMode="auto">
            <a:xfrm rot="20940000">
              <a:off x="4831666" y="4903986"/>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2" name="Freeform 703">
              <a:extLst>
                <a:ext uri="{FF2B5EF4-FFF2-40B4-BE49-F238E27FC236}">
                  <a16:creationId xmlns:a16="http://schemas.microsoft.com/office/drawing/2014/main" id="{5CBFE6CA-FF3B-04D2-FC48-11A11B2F483A}"/>
                </a:ext>
              </a:extLst>
            </p:cNvPr>
            <p:cNvSpPr>
              <a:spLocks/>
            </p:cNvSpPr>
            <p:nvPr/>
          </p:nvSpPr>
          <p:spPr bwMode="auto">
            <a:xfrm rot="20940000">
              <a:off x="4773001" y="4893296"/>
              <a:ext cx="68101"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3" name="Freeform 704">
              <a:extLst>
                <a:ext uri="{FF2B5EF4-FFF2-40B4-BE49-F238E27FC236}">
                  <a16:creationId xmlns:a16="http://schemas.microsoft.com/office/drawing/2014/main" id="{8BB19408-BFB2-C591-DB51-655958E15965}"/>
                </a:ext>
              </a:extLst>
            </p:cNvPr>
            <p:cNvSpPr>
              <a:spLocks/>
            </p:cNvSpPr>
            <p:nvPr/>
          </p:nvSpPr>
          <p:spPr bwMode="auto">
            <a:xfrm rot="20940000">
              <a:off x="4762586" y="4953384"/>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4" name="Freeform 705">
              <a:extLst>
                <a:ext uri="{FF2B5EF4-FFF2-40B4-BE49-F238E27FC236}">
                  <a16:creationId xmlns:a16="http://schemas.microsoft.com/office/drawing/2014/main" id="{D31261FC-9174-18A8-12AF-D1C0EA5C5774}"/>
                </a:ext>
              </a:extLst>
            </p:cNvPr>
            <p:cNvSpPr>
              <a:spLocks/>
            </p:cNvSpPr>
            <p:nvPr/>
          </p:nvSpPr>
          <p:spPr bwMode="auto">
            <a:xfrm rot="20940000">
              <a:off x="4751891" y="5012486"/>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5" name="Freeform 706">
              <a:extLst>
                <a:ext uri="{FF2B5EF4-FFF2-40B4-BE49-F238E27FC236}">
                  <a16:creationId xmlns:a16="http://schemas.microsoft.com/office/drawing/2014/main" id="{2BF69AED-87EB-662E-09C4-6D825AAAED7A}"/>
                </a:ext>
              </a:extLst>
            </p:cNvPr>
            <p:cNvSpPr>
              <a:spLocks/>
            </p:cNvSpPr>
            <p:nvPr/>
          </p:nvSpPr>
          <p:spPr bwMode="auto">
            <a:xfrm rot="20940000">
              <a:off x="4742388" y="5072486"/>
              <a:ext cx="67618"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6" name="Freeform 707">
              <a:extLst>
                <a:ext uri="{FF2B5EF4-FFF2-40B4-BE49-F238E27FC236}">
                  <a16:creationId xmlns:a16="http://schemas.microsoft.com/office/drawing/2014/main" id="{21D14408-0746-0B43-00A5-4424DB26ACC5}"/>
                </a:ext>
              </a:extLst>
            </p:cNvPr>
            <p:cNvSpPr>
              <a:spLocks/>
            </p:cNvSpPr>
            <p:nvPr/>
          </p:nvSpPr>
          <p:spPr bwMode="auto">
            <a:xfrm rot="20940000">
              <a:off x="4682332" y="506192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7" name="Freeform 708">
              <a:extLst>
                <a:ext uri="{FF2B5EF4-FFF2-40B4-BE49-F238E27FC236}">
                  <a16:creationId xmlns:a16="http://schemas.microsoft.com/office/drawing/2014/main" id="{B4CAF286-8EE3-09AD-E22C-C2DBBBEA7A68}"/>
                </a:ext>
              </a:extLst>
            </p:cNvPr>
            <p:cNvSpPr>
              <a:spLocks/>
            </p:cNvSpPr>
            <p:nvPr/>
          </p:nvSpPr>
          <p:spPr bwMode="auto">
            <a:xfrm rot="20940000">
              <a:off x="4692977" y="5002785"/>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8" name="Freeform 709">
              <a:extLst>
                <a:ext uri="{FF2B5EF4-FFF2-40B4-BE49-F238E27FC236}">
                  <a16:creationId xmlns:a16="http://schemas.microsoft.com/office/drawing/2014/main" id="{F6E596B9-B8B8-29D2-3DEB-30CE18F2563F}"/>
                </a:ext>
              </a:extLst>
            </p:cNvPr>
            <p:cNvSpPr>
              <a:spLocks/>
            </p:cNvSpPr>
            <p:nvPr/>
          </p:nvSpPr>
          <p:spPr bwMode="auto">
            <a:xfrm rot="20940000">
              <a:off x="4632885" y="4992325"/>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09" name="Freeform 710">
              <a:extLst>
                <a:ext uri="{FF2B5EF4-FFF2-40B4-BE49-F238E27FC236}">
                  <a16:creationId xmlns:a16="http://schemas.microsoft.com/office/drawing/2014/main" id="{855F9CF7-BFA0-3936-947B-FC60399C37E8}"/>
                </a:ext>
              </a:extLst>
            </p:cNvPr>
            <p:cNvSpPr>
              <a:spLocks/>
            </p:cNvSpPr>
            <p:nvPr/>
          </p:nvSpPr>
          <p:spPr bwMode="auto">
            <a:xfrm rot="20940000">
              <a:off x="4572793" y="4981864"/>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0" name="Freeform 711">
              <a:extLst>
                <a:ext uri="{FF2B5EF4-FFF2-40B4-BE49-F238E27FC236}">
                  <a16:creationId xmlns:a16="http://schemas.microsoft.com/office/drawing/2014/main" id="{6497C32A-1602-C06D-2ABF-9CF9EEF12E08}"/>
                </a:ext>
              </a:extLst>
            </p:cNvPr>
            <p:cNvSpPr>
              <a:spLocks/>
            </p:cNvSpPr>
            <p:nvPr/>
          </p:nvSpPr>
          <p:spPr bwMode="auto">
            <a:xfrm rot="20940000">
              <a:off x="4513787" y="4972655"/>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1" name="Freeform 712">
              <a:extLst>
                <a:ext uri="{FF2B5EF4-FFF2-40B4-BE49-F238E27FC236}">
                  <a16:creationId xmlns:a16="http://schemas.microsoft.com/office/drawing/2014/main" id="{CA3141C2-834E-0CF9-1F5C-1CF062EB69A9}"/>
                </a:ext>
              </a:extLst>
            </p:cNvPr>
            <p:cNvSpPr>
              <a:spLocks/>
            </p:cNvSpPr>
            <p:nvPr/>
          </p:nvSpPr>
          <p:spPr bwMode="auto">
            <a:xfrm rot="20940000">
              <a:off x="4453833" y="4962181"/>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2" name="Freeform 713">
              <a:extLst>
                <a:ext uri="{FF2B5EF4-FFF2-40B4-BE49-F238E27FC236}">
                  <a16:creationId xmlns:a16="http://schemas.microsoft.com/office/drawing/2014/main" id="{00C59A31-0604-B135-2037-61140ED12126}"/>
                </a:ext>
              </a:extLst>
            </p:cNvPr>
            <p:cNvSpPr>
              <a:spLocks/>
            </p:cNvSpPr>
            <p:nvPr/>
          </p:nvSpPr>
          <p:spPr bwMode="auto">
            <a:xfrm rot="20940000">
              <a:off x="4464247" y="4902094"/>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3" name="Freeform 714">
              <a:extLst>
                <a:ext uri="{FF2B5EF4-FFF2-40B4-BE49-F238E27FC236}">
                  <a16:creationId xmlns:a16="http://schemas.microsoft.com/office/drawing/2014/main" id="{1C949272-C8E8-A6AD-4D95-6731DBF472B9}"/>
                </a:ext>
              </a:extLst>
            </p:cNvPr>
            <p:cNvSpPr>
              <a:spLocks/>
            </p:cNvSpPr>
            <p:nvPr/>
          </p:nvSpPr>
          <p:spPr bwMode="auto">
            <a:xfrm rot="20940000">
              <a:off x="4524353" y="4912692"/>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4" name="Freeform 715">
              <a:extLst>
                <a:ext uri="{FF2B5EF4-FFF2-40B4-BE49-F238E27FC236}">
                  <a16:creationId xmlns:a16="http://schemas.microsoft.com/office/drawing/2014/main" id="{2B67FBA7-512C-29B1-CFEC-0808668369CA}"/>
                </a:ext>
              </a:extLst>
            </p:cNvPr>
            <p:cNvSpPr>
              <a:spLocks/>
            </p:cNvSpPr>
            <p:nvPr/>
          </p:nvSpPr>
          <p:spPr bwMode="auto">
            <a:xfrm rot="20940000">
              <a:off x="4583488" y="4923245"/>
              <a:ext cx="68101"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5" name="Freeform 716">
              <a:extLst>
                <a:ext uri="{FF2B5EF4-FFF2-40B4-BE49-F238E27FC236}">
                  <a16:creationId xmlns:a16="http://schemas.microsoft.com/office/drawing/2014/main" id="{1D010620-86FA-08DC-88F9-46B24EC6288C}"/>
                </a:ext>
              </a:extLst>
            </p:cNvPr>
            <p:cNvSpPr>
              <a:spLocks/>
            </p:cNvSpPr>
            <p:nvPr/>
          </p:nvSpPr>
          <p:spPr bwMode="auto">
            <a:xfrm rot="20940000">
              <a:off x="4593902" y="4862674"/>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6" name="Freeform 717">
              <a:extLst>
                <a:ext uri="{FF2B5EF4-FFF2-40B4-BE49-F238E27FC236}">
                  <a16:creationId xmlns:a16="http://schemas.microsoft.com/office/drawing/2014/main" id="{60672C9C-D808-0F56-35D8-394105A9C365}"/>
                </a:ext>
              </a:extLst>
            </p:cNvPr>
            <p:cNvSpPr>
              <a:spLocks/>
            </p:cNvSpPr>
            <p:nvPr/>
          </p:nvSpPr>
          <p:spPr bwMode="auto">
            <a:xfrm rot="20940000">
              <a:off x="4652568" y="4873365"/>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7" name="Freeform 718">
              <a:extLst>
                <a:ext uri="{FF2B5EF4-FFF2-40B4-BE49-F238E27FC236}">
                  <a16:creationId xmlns:a16="http://schemas.microsoft.com/office/drawing/2014/main" id="{AA350C16-3D95-44E8-6780-298B5BFC102D}"/>
                </a:ext>
              </a:extLst>
            </p:cNvPr>
            <p:cNvSpPr>
              <a:spLocks/>
            </p:cNvSpPr>
            <p:nvPr/>
          </p:nvSpPr>
          <p:spPr bwMode="auto">
            <a:xfrm rot="20940000">
              <a:off x="4643345" y="4932232"/>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8" name="Freeform 719">
              <a:extLst>
                <a:ext uri="{FF2B5EF4-FFF2-40B4-BE49-F238E27FC236}">
                  <a16:creationId xmlns:a16="http://schemas.microsoft.com/office/drawing/2014/main" id="{D291CDBA-CA9F-683A-071B-83D2F01A8556}"/>
                </a:ext>
              </a:extLst>
            </p:cNvPr>
            <p:cNvSpPr>
              <a:spLocks/>
            </p:cNvSpPr>
            <p:nvPr/>
          </p:nvSpPr>
          <p:spPr bwMode="auto">
            <a:xfrm rot="20940000">
              <a:off x="4702494" y="4942923"/>
              <a:ext cx="68101"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19" name="Freeform 720">
              <a:extLst>
                <a:ext uri="{FF2B5EF4-FFF2-40B4-BE49-F238E27FC236}">
                  <a16:creationId xmlns:a16="http://schemas.microsoft.com/office/drawing/2014/main" id="{462A37E0-39FF-5E28-6DC8-C3D2B395897C}"/>
                </a:ext>
              </a:extLst>
            </p:cNvPr>
            <p:cNvSpPr>
              <a:spLocks/>
            </p:cNvSpPr>
            <p:nvPr/>
          </p:nvSpPr>
          <p:spPr bwMode="auto">
            <a:xfrm rot="20940000">
              <a:off x="4712476" y="4882877"/>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0" name="Freeform 721">
              <a:extLst>
                <a:ext uri="{FF2B5EF4-FFF2-40B4-BE49-F238E27FC236}">
                  <a16:creationId xmlns:a16="http://schemas.microsoft.com/office/drawing/2014/main" id="{A477BB9B-3228-73EC-DA58-9BB97664EE36}"/>
                </a:ext>
              </a:extLst>
            </p:cNvPr>
            <p:cNvSpPr>
              <a:spLocks/>
            </p:cNvSpPr>
            <p:nvPr/>
          </p:nvSpPr>
          <p:spPr bwMode="auto">
            <a:xfrm rot="20940000">
              <a:off x="4723120" y="4823733"/>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1" name="Freeform 722">
              <a:extLst>
                <a:ext uri="{FF2B5EF4-FFF2-40B4-BE49-F238E27FC236}">
                  <a16:creationId xmlns:a16="http://schemas.microsoft.com/office/drawing/2014/main" id="{C0014BDE-DC6A-1EF8-2D8B-D69DC7B85BC9}"/>
                </a:ext>
              </a:extLst>
            </p:cNvPr>
            <p:cNvSpPr>
              <a:spLocks/>
            </p:cNvSpPr>
            <p:nvPr/>
          </p:nvSpPr>
          <p:spPr bwMode="auto">
            <a:xfrm rot="20940000">
              <a:off x="4663028" y="481327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2" name="Freeform 723">
              <a:extLst>
                <a:ext uri="{FF2B5EF4-FFF2-40B4-BE49-F238E27FC236}">
                  <a16:creationId xmlns:a16="http://schemas.microsoft.com/office/drawing/2014/main" id="{B12D1AE5-B92F-F92C-D849-BC93C5D88F7B}"/>
                </a:ext>
              </a:extLst>
            </p:cNvPr>
            <p:cNvSpPr>
              <a:spLocks/>
            </p:cNvSpPr>
            <p:nvPr/>
          </p:nvSpPr>
          <p:spPr bwMode="auto">
            <a:xfrm rot="20940000">
              <a:off x="4503234" y="5031790"/>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3" name="Freeform 724">
              <a:extLst>
                <a:ext uri="{FF2B5EF4-FFF2-40B4-BE49-F238E27FC236}">
                  <a16:creationId xmlns:a16="http://schemas.microsoft.com/office/drawing/2014/main" id="{3544430D-3E7F-7AE3-1219-74E1C75FA2BE}"/>
                </a:ext>
              </a:extLst>
            </p:cNvPr>
            <p:cNvSpPr>
              <a:spLocks/>
            </p:cNvSpPr>
            <p:nvPr/>
          </p:nvSpPr>
          <p:spPr bwMode="auto">
            <a:xfrm rot="20940000">
              <a:off x="4434108" y="5081192"/>
              <a:ext cx="68101"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4" name="Freeform 725">
              <a:extLst>
                <a:ext uri="{FF2B5EF4-FFF2-40B4-BE49-F238E27FC236}">
                  <a16:creationId xmlns:a16="http://schemas.microsoft.com/office/drawing/2014/main" id="{7E110E1A-D5DB-594B-4792-EE7E3823D36B}"/>
                </a:ext>
              </a:extLst>
            </p:cNvPr>
            <p:cNvSpPr>
              <a:spLocks/>
            </p:cNvSpPr>
            <p:nvPr/>
          </p:nvSpPr>
          <p:spPr bwMode="auto">
            <a:xfrm rot="20940000">
              <a:off x="4374062" y="5070727"/>
              <a:ext cx="68101"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5" name="Freeform 726">
              <a:extLst>
                <a:ext uri="{FF2B5EF4-FFF2-40B4-BE49-F238E27FC236}">
                  <a16:creationId xmlns:a16="http://schemas.microsoft.com/office/drawing/2014/main" id="{A4F1B9C2-DA43-C3FC-40D1-890D3592D332}"/>
                </a:ext>
              </a:extLst>
            </p:cNvPr>
            <p:cNvSpPr>
              <a:spLocks/>
            </p:cNvSpPr>
            <p:nvPr/>
          </p:nvSpPr>
          <p:spPr bwMode="auto">
            <a:xfrm rot="20940000">
              <a:off x="4315102" y="5061031"/>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6" name="Freeform 727">
              <a:extLst>
                <a:ext uri="{FF2B5EF4-FFF2-40B4-BE49-F238E27FC236}">
                  <a16:creationId xmlns:a16="http://schemas.microsoft.com/office/drawing/2014/main" id="{8858F92B-BAE0-78B8-472E-3CE7301CDF13}"/>
                </a:ext>
              </a:extLst>
            </p:cNvPr>
            <p:cNvSpPr>
              <a:spLocks/>
            </p:cNvSpPr>
            <p:nvPr/>
          </p:nvSpPr>
          <p:spPr bwMode="auto">
            <a:xfrm rot="20940000">
              <a:off x="4304453" y="512012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7" name="Freeform 728">
              <a:extLst>
                <a:ext uri="{FF2B5EF4-FFF2-40B4-BE49-F238E27FC236}">
                  <a16:creationId xmlns:a16="http://schemas.microsoft.com/office/drawing/2014/main" id="{0200AE16-AF04-907F-8A10-1089A73BD028}"/>
                </a:ext>
              </a:extLst>
            </p:cNvPr>
            <p:cNvSpPr>
              <a:spLocks/>
            </p:cNvSpPr>
            <p:nvPr/>
          </p:nvSpPr>
          <p:spPr bwMode="auto">
            <a:xfrm rot="20940000">
              <a:off x="4244499" y="5111104"/>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8" name="Freeform 729">
              <a:extLst>
                <a:ext uri="{FF2B5EF4-FFF2-40B4-BE49-F238E27FC236}">
                  <a16:creationId xmlns:a16="http://schemas.microsoft.com/office/drawing/2014/main" id="{666BAF0B-AACC-296D-8244-6228F60D043A}"/>
                </a:ext>
              </a:extLst>
            </p:cNvPr>
            <p:cNvSpPr>
              <a:spLocks/>
            </p:cNvSpPr>
            <p:nvPr/>
          </p:nvSpPr>
          <p:spPr bwMode="auto">
            <a:xfrm rot="20940000">
              <a:off x="4234857" y="5169668"/>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29" name="Freeform 730">
              <a:extLst>
                <a:ext uri="{FF2B5EF4-FFF2-40B4-BE49-F238E27FC236}">
                  <a16:creationId xmlns:a16="http://schemas.microsoft.com/office/drawing/2014/main" id="{DAA65F9D-21DC-8062-5D4B-96CBAEB27DD9}"/>
                </a:ext>
              </a:extLst>
            </p:cNvPr>
            <p:cNvSpPr>
              <a:spLocks/>
            </p:cNvSpPr>
            <p:nvPr/>
          </p:nvSpPr>
          <p:spPr bwMode="auto">
            <a:xfrm rot="20940000">
              <a:off x="4174756" y="5159116"/>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0" name="Freeform 731">
              <a:extLst>
                <a:ext uri="{FF2B5EF4-FFF2-40B4-BE49-F238E27FC236}">
                  <a16:creationId xmlns:a16="http://schemas.microsoft.com/office/drawing/2014/main" id="{737194E2-5D69-27D2-E447-16B6CC91D9C7}"/>
                </a:ext>
              </a:extLst>
            </p:cNvPr>
            <p:cNvSpPr>
              <a:spLocks/>
            </p:cNvSpPr>
            <p:nvPr/>
          </p:nvSpPr>
          <p:spPr bwMode="auto">
            <a:xfrm rot="20940000">
              <a:off x="4114940" y="5150078"/>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1" name="Freeform 732">
              <a:extLst>
                <a:ext uri="{FF2B5EF4-FFF2-40B4-BE49-F238E27FC236}">
                  <a16:creationId xmlns:a16="http://schemas.microsoft.com/office/drawing/2014/main" id="{A27161BC-B778-ACBB-3971-A53D1E0E9570}"/>
                </a:ext>
              </a:extLst>
            </p:cNvPr>
            <p:cNvSpPr>
              <a:spLocks/>
            </p:cNvSpPr>
            <p:nvPr/>
          </p:nvSpPr>
          <p:spPr bwMode="auto">
            <a:xfrm rot="20940000">
              <a:off x="4105676" y="5208996"/>
              <a:ext cx="68101"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2" name="Freeform 733">
              <a:extLst>
                <a:ext uri="{FF2B5EF4-FFF2-40B4-BE49-F238E27FC236}">
                  <a16:creationId xmlns:a16="http://schemas.microsoft.com/office/drawing/2014/main" id="{9E9CB854-9969-5B7E-8D7D-0ED8F4F70638}"/>
                </a:ext>
              </a:extLst>
            </p:cNvPr>
            <p:cNvSpPr>
              <a:spLocks/>
            </p:cNvSpPr>
            <p:nvPr/>
          </p:nvSpPr>
          <p:spPr bwMode="auto">
            <a:xfrm rot="20940000">
              <a:off x="4164342" y="5219687"/>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3" name="Freeform 734">
              <a:extLst>
                <a:ext uri="{FF2B5EF4-FFF2-40B4-BE49-F238E27FC236}">
                  <a16:creationId xmlns:a16="http://schemas.microsoft.com/office/drawing/2014/main" id="{BE7F3F76-64A8-B9E3-DE7D-850C88C7A87B}"/>
                </a:ext>
              </a:extLst>
            </p:cNvPr>
            <p:cNvSpPr>
              <a:spLocks/>
            </p:cNvSpPr>
            <p:nvPr/>
          </p:nvSpPr>
          <p:spPr bwMode="auto">
            <a:xfrm rot="20940000">
              <a:off x="4224388" y="5229668"/>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4" name="Freeform 735">
              <a:extLst>
                <a:ext uri="{FF2B5EF4-FFF2-40B4-BE49-F238E27FC236}">
                  <a16:creationId xmlns:a16="http://schemas.microsoft.com/office/drawing/2014/main" id="{B0313DD2-DF2E-5721-7570-2908D0EF6657}"/>
                </a:ext>
              </a:extLst>
            </p:cNvPr>
            <p:cNvSpPr>
              <a:spLocks/>
            </p:cNvSpPr>
            <p:nvPr/>
          </p:nvSpPr>
          <p:spPr bwMode="auto">
            <a:xfrm rot="20940000">
              <a:off x="4283348" y="5239365"/>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5" name="Freeform 736">
              <a:extLst>
                <a:ext uri="{FF2B5EF4-FFF2-40B4-BE49-F238E27FC236}">
                  <a16:creationId xmlns:a16="http://schemas.microsoft.com/office/drawing/2014/main" id="{4CA09F81-429A-CDD3-D835-EEF414590E62}"/>
                </a:ext>
              </a:extLst>
            </p:cNvPr>
            <p:cNvSpPr>
              <a:spLocks/>
            </p:cNvSpPr>
            <p:nvPr/>
          </p:nvSpPr>
          <p:spPr bwMode="auto">
            <a:xfrm rot="20940000">
              <a:off x="4274314" y="5299227"/>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6" name="Freeform 737">
              <a:extLst>
                <a:ext uri="{FF2B5EF4-FFF2-40B4-BE49-F238E27FC236}">
                  <a16:creationId xmlns:a16="http://schemas.microsoft.com/office/drawing/2014/main" id="{D31F287F-C34C-BBD3-8274-944B5B1AD3CD}"/>
                </a:ext>
              </a:extLst>
            </p:cNvPr>
            <p:cNvSpPr>
              <a:spLocks/>
            </p:cNvSpPr>
            <p:nvPr/>
          </p:nvSpPr>
          <p:spPr bwMode="auto">
            <a:xfrm rot="20940000">
              <a:off x="4293993" y="5180221"/>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7" name="Freeform 738">
              <a:extLst>
                <a:ext uri="{FF2B5EF4-FFF2-40B4-BE49-F238E27FC236}">
                  <a16:creationId xmlns:a16="http://schemas.microsoft.com/office/drawing/2014/main" id="{D948DF11-CD6C-6107-F7EA-5DD76642FD9B}"/>
                </a:ext>
              </a:extLst>
            </p:cNvPr>
            <p:cNvSpPr>
              <a:spLocks/>
            </p:cNvSpPr>
            <p:nvPr/>
          </p:nvSpPr>
          <p:spPr bwMode="auto">
            <a:xfrm rot="20940000">
              <a:off x="4353947" y="5190695"/>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8" name="Freeform 739">
              <a:extLst>
                <a:ext uri="{FF2B5EF4-FFF2-40B4-BE49-F238E27FC236}">
                  <a16:creationId xmlns:a16="http://schemas.microsoft.com/office/drawing/2014/main" id="{913B5DA6-4D3B-A50E-400A-8D5D3355AB13}"/>
                </a:ext>
              </a:extLst>
            </p:cNvPr>
            <p:cNvSpPr>
              <a:spLocks/>
            </p:cNvSpPr>
            <p:nvPr/>
          </p:nvSpPr>
          <p:spPr bwMode="auto">
            <a:xfrm rot="20940000">
              <a:off x="4343440" y="5249825"/>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39" name="Freeform 740">
              <a:extLst>
                <a:ext uri="{FF2B5EF4-FFF2-40B4-BE49-F238E27FC236}">
                  <a16:creationId xmlns:a16="http://schemas.microsoft.com/office/drawing/2014/main" id="{7CD3356A-3FD7-74B6-B375-422B0A8F9F16}"/>
                </a:ext>
              </a:extLst>
            </p:cNvPr>
            <p:cNvSpPr>
              <a:spLocks/>
            </p:cNvSpPr>
            <p:nvPr/>
          </p:nvSpPr>
          <p:spPr bwMode="auto">
            <a:xfrm rot="20940000">
              <a:off x="4332980" y="5309918"/>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0" name="Freeform 741">
              <a:extLst>
                <a:ext uri="{FF2B5EF4-FFF2-40B4-BE49-F238E27FC236}">
                  <a16:creationId xmlns:a16="http://schemas.microsoft.com/office/drawing/2014/main" id="{851EE197-B7EF-48F9-4AA5-BC88FF5A6461}"/>
                </a:ext>
              </a:extLst>
            </p:cNvPr>
            <p:cNvSpPr>
              <a:spLocks/>
            </p:cNvSpPr>
            <p:nvPr/>
          </p:nvSpPr>
          <p:spPr bwMode="auto">
            <a:xfrm rot="20940000">
              <a:off x="4323711" y="5368790"/>
              <a:ext cx="68584" cy="68101"/>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1" name="Freeform 742">
              <a:extLst>
                <a:ext uri="{FF2B5EF4-FFF2-40B4-BE49-F238E27FC236}">
                  <a16:creationId xmlns:a16="http://schemas.microsoft.com/office/drawing/2014/main" id="{527A8522-F89E-994B-4684-4361E46E8C59}"/>
                </a:ext>
              </a:extLst>
            </p:cNvPr>
            <p:cNvSpPr>
              <a:spLocks/>
            </p:cNvSpPr>
            <p:nvPr/>
          </p:nvSpPr>
          <p:spPr bwMode="auto">
            <a:xfrm rot="20940000">
              <a:off x="4313297" y="542887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2" name="Freeform 743">
              <a:extLst>
                <a:ext uri="{FF2B5EF4-FFF2-40B4-BE49-F238E27FC236}">
                  <a16:creationId xmlns:a16="http://schemas.microsoft.com/office/drawing/2014/main" id="{91D5911B-3FBC-F0F8-A370-7BEDC8C0627A}"/>
                </a:ext>
              </a:extLst>
            </p:cNvPr>
            <p:cNvSpPr>
              <a:spLocks/>
            </p:cNvSpPr>
            <p:nvPr/>
          </p:nvSpPr>
          <p:spPr bwMode="auto">
            <a:xfrm rot="20940000">
              <a:off x="4302837" y="5488970"/>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3" name="Freeform 744">
              <a:extLst>
                <a:ext uri="{FF2B5EF4-FFF2-40B4-BE49-F238E27FC236}">
                  <a16:creationId xmlns:a16="http://schemas.microsoft.com/office/drawing/2014/main" id="{795B02A8-50F2-B74B-98E0-DAE937C05B26}"/>
                </a:ext>
              </a:extLst>
            </p:cNvPr>
            <p:cNvSpPr>
              <a:spLocks/>
            </p:cNvSpPr>
            <p:nvPr/>
          </p:nvSpPr>
          <p:spPr bwMode="auto">
            <a:xfrm rot="20940000">
              <a:off x="4293582" y="5547980"/>
              <a:ext cx="67135" cy="68101"/>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4"/>
                    <a:pt x="5" y="21"/>
                  </a:cubicBezTo>
                  <a:cubicBezTo>
                    <a:pt x="10" y="7"/>
                    <a:pt x="25" y="0"/>
                    <a:pt x="39" y="5"/>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4" name="Freeform 745">
              <a:extLst>
                <a:ext uri="{FF2B5EF4-FFF2-40B4-BE49-F238E27FC236}">
                  <a16:creationId xmlns:a16="http://schemas.microsoft.com/office/drawing/2014/main" id="{F5E046B8-D1DE-46C1-1C2C-63209B1E3E22}"/>
                </a:ext>
              </a:extLst>
            </p:cNvPr>
            <p:cNvSpPr>
              <a:spLocks/>
            </p:cNvSpPr>
            <p:nvPr/>
          </p:nvSpPr>
          <p:spPr bwMode="auto">
            <a:xfrm rot="20940000">
              <a:off x="4233140" y="5538426"/>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5" name="Freeform 746">
              <a:extLst>
                <a:ext uri="{FF2B5EF4-FFF2-40B4-BE49-F238E27FC236}">
                  <a16:creationId xmlns:a16="http://schemas.microsoft.com/office/drawing/2014/main" id="{1F25780F-C55B-50B5-493E-B85732D5E8DE}"/>
                </a:ext>
              </a:extLst>
            </p:cNvPr>
            <p:cNvSpPr>
              <a:spLocks/>
            </p:cNvSpPr>
            <p:nvPr/>
          </p:nvSpPr>
          <p:spPr bwMode="auto">
            <a:xfrm rot="20940000">
              <a:off x="4183600" y="5467865"/>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6" name="Freeform 747">
              <a:extLst>
                <a:ext uri="{FF2B5EF4-FFF2-40B4-BE49-F238E27FC236}">
                  <a16:creationId xmlns:a16="http://schemas.microsoft.com/office/drawing/2014/main" id="{E7314EEA-A166-3047-A5B3-19A87585C661}"/>
                </a:ext>
              </a:extLst>
            </p:cNvPr>
            <p:cNvSpPr>
              <a:spLocks/>
            </p:cNvSpPr>
            <p:nvPr/>
          </p:nvSpPr>
          <p:spPr bwMode="auto">
            <a:xfrm rot="20940000">
              <a:off x="4114474" y="5517266"/>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7" name="Freeform 748">
              <a:extLst>
                <a:ext uri="{FF2B5EF4-FFF2-40B4-BE49-F238E27FC236}">
                  <a16:creationId xmlns:a16="http://schemas.microsoft.com/office/drawing/2014/main" id="{95634672-FA07-2D11-5A37-298F81316611}"/>
                </a:ext>
              </a:extLst>
            </p:cNvPr>
            <p:cNvSpPr>
              <a:spLocks/>
            </p:cNvSpPr>
            <p:nvPr/>
          </p:nvSpPr>
          <p:spPr bwMode="auto">
            <a:xfrm rot="20940000">
              <a:off x="4036492" y="4890776"/>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8" name="Freeform 749">
              <a:extLst>
                <a:ext uri="{FF2B5EF4-FFF2-40B4-BE49-F238E27FC236}">
                  <a16:creationId xmlns:a16="http://schemas.microsoft.com/office/drawing/2014/main" id="{0CA19C26-8341-7ED0-9F5F-61DF1E7E458F}"/>
                </a:ext>
              </a:extLst>
            </p:cNvPr>
            <p:cNvSpPr>
              <a:spLocks/>
            </p:cNvSpPr>
            <p:nvPr/>
          </p:nvSpPr>
          <p:spPr bwMode="auto">
            <a:xfrm rot="20940000">
              <a:off x="4046952" y="4830684"/>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49" name="Freeform 750">
              <a:extLst>
                <a:ext uri="{FF2B5EF4-FFF2-40B4-BE49-F238E27FC236}">
                  <a16:creationId xmlns:a16="http://schemas.microsoft.com/office/drawing/2014/main" id="{75336BF3-E925-1818-13A4-3DD76063BAB0}"/>
                </a:ext>
              </a:extLst>
            </p:cNvPr>
            <p:cNvSpPr>
              <a:spLocks/>
            </p:cNvSpPr>
            <p:nvPr/>
          </p:nvSpPr>
          <p:spPr bwMode="auto">
            <a:xfrm rot="20940000">
              <a:off x="4056699" y="4772249"/>
              <a:ext cx="68101"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0" name="Freeform 751">
              <a:extLst>
                <a:ext uri="{FF2B5EF4-FFF2-40B4-BE49-F238E27FC236}">
                  <a16:creationId xmlns:a16="http://schemas.microsoft.com/office/drawing/2014/main" id="{720630F9-A78F-69FE-084C-F3DC9131ADD0}"/>
                </a:ext>
              </a:extLst>
            </p:cNvPr>
            <p:cNvSpPr>
              <a:spLocks/>
            </p:cNvSpPr>
            <p:nvPr/>
          </p:nvSpPr>
          <p:spPr bwMode="auto">
            <a:xfrm rot="20940000">
              <a:off x="3916118" y="5238466"/>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1" name="Freeform 752">
              <a:extLst>
                <a:ext uri="{FF2B5EF4-FFF2-40B4-BE49-F238E27FC236}">
                  <a16:creationId xmlns:a16="http://schemas.microsoft.com/office/drawing/2014/main" id="{ADBB9552-7962-EEE8-2558-A310F10826FE}"/>
                </a:ext>
              </a:extLst>
            </p:cNvPr>
            <p:cNvSpPr>
              <a:spLocks/>
            </p:cNvSpPr>
            <p:nvPr/>
          </p:nvSpPr>
          <p:spPr bwMode="auto">
            <a:xfrm rot="20940000">
              <a:off x="3835864" y="534701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2" name="Freeform 753">
              <a:extLst>
                <a:ext uri="{FF2B5EF4-FFF2-40B4-BE49-F238E27FC236}">
                  <a16:creationId xmlns:a16="http://schemas.microsoft.com/office/drawing/2014/main" id="{549F8562-00BA-2378-9BD9-97831D7B59BD}"/>
                </a:ext>
              </a:extLst>
            </p:cNvPr>
            <p:cNvSpPr>
              <a:spLocks/>
            </p:cNvSpPr>
            <p:nvPr/>
          </p:nvSpPr>
          <p:spPr bwMode="auto">
            <a:xfrm rot="20940000">
              <a:off x="4135907" y="5030855"/>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3" name="Freeform 754">
              <a:extLst>
                <a:ext uri="{FF2B5EF4-FFF2-40B4-BE49-F238E27FC236}">
                  <a16:creationId xmlns:a16="http://schemas.microsoft.com/office/drawing/2014/main" id="{E3947774-EB97-C478-700A-010912410141}"/>
                </a:ext>
              </a:extLst>
            </p:cNvPr>
            <p:cNvSpPr>
              <a:spLocks/>
            </p:cNvSpPr>
            <p:nvPr/>
          </p:nvSpPr>
          <p:spPr bwMode="auto">
            <a:xfrm rot="20940000">
              <a:off x="3947346" y="6356661"/>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4" name="Freeform 755">
              <a:extLst>
                <a:ext uri="{FF2B5EF4-FFF2-40B4-BE49-F238E27FC236}">
                  <a16:creationId xmlns:a16="http://schemas.microsoft.com/office/drawing/2014/main" id="{5060BFDD-47AE-19D4-B541-7F6F2C00C930}"/>
                </a:ext>
              </a:extLst>
            </p:cNvPr>
            <p:cNvSpPr>
              <a:spLocks/>
            </p:cNvSpPr>
            <p:nvPr/>
          </p:nvSpPr>
          <p:spPr bwMode="auto">
            <a:xfrm rot="20940000">
              <a:off x="4068705" y="6238616"/>
              <a:ext cx="68101"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5" name="Freeform 756">
              <a:extLst>
                <a:ext uri="{FF2B5EF4-FFF2-40B4-BE49-F238E27FC236}">
                  <a16:creationId xmlns:a16="http://schemas.microsoft.com/office/drawing/2014/main" id="{5F6F7CA4-6715-C39C-9F9E-597DB7561880}"/>
                </a:ext>
              </a:extLst>
            </p:cNvPr>
            <p:cNvSpPr>
              <a:spLocks/>
            </p:cNvSpPr>
            <p:nvPr/>
          </p:nvSpPr>
          <p:spPr bwMode="auto">
            <a:xfrm rot="20940000">
              <a:off x="3982792" y="6292804"/>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6" name="Freeform 757">
              <a:extLst>
                <a:ext uri="{FF2B5EF4-FFF2-40B4-BE49-F238E27FC236}">
                  <a16:creationId xmlns:a16="http://schemas.microsoft.com/office/drawing/2014/main" id="{2D2B8435-41FD-2C84-F07B-FA4E78520305}"/>
                </a:ext>
              </a:extLst>
            </p:cNvPr>
            <p:cNvSpPr>
              <a:spLocks/>
            </p:cNvSpPr>
            <p:nvPr/>
          </p:nvSpPr>
          <p:spPr bwMode="auto">
            <a:xfrm rot="20940000">
              <a:off x="4223066" y="5597516"/>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7" name="Freeform 758">
              <a:extLst>
                <a:ext uri="{FF2B5EF4-FFF2-40B4-BE49-F238E27FC236}">
                  <a16:creationId xmlns:a16="http://schemas.microsoft.com/office/drawing/2014/main" id="{BC237F25-CD30-32B0-1EA9-A5F22BBC8E0D}"/>
                </a:ext>
              </a:extLst>
            </p:cNvPr>
            <p:cNvSpPr>
              <a:spLocks/>
            </p:cNvSpPr>
            <p:nvPr/>
          </p:nvSpPr>
          <p:spPr bwMode="auto">
            <a:xfrm rot="20940000">
              <a:off x="4283159" y="5607976"/>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8" name="Freeform 759">
              <a:extLst>
                <a:ext uri="{FF2B5EF4-FFF2-40B4-BE49-F238E27FC236}">
                  <a16:creationId xmlns:a16="http://schemas.microsoft.com/office/drawing/2014/main" id="{A87D3412-D69F-FA5E-3BA6-B6A45496DB0C}"/>
                </a:ext>
              </a:extLst>
            </p:cNvPr>
            <p:cNvSpPr>
              <a:spLocks/>
            </p:cNvSpPr>
            <p:nvPr/>
          </p:nvSpPr>
          <p:spPr bwMode="auto">
            <a:xfrm rot="20940000">
              <a:off x="4272463" y="5667078"/>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59" name="Freeform 760">
              <a:extLst>
                <a:ext uri="{FF2B5EF4-FFF2-40B4-BE49-F238E27FC236}">
                  <a16:creationId xmlns:a16="http://schemas.microsoft.com/office/drawing/2014/main" id="{4A7B507E-7660-7357-8356-4E81F73358A3}"/>
                </a:ext>
              </a:extLst>
            </p:cNvPr>
            <p:cNvSpPr>
              <a:spLocks/>
            </p:cNvSpPr>
            <p:nvPr/>
          </p:nvSpPr>
          <p:spPr bwMode="auto">
            <a:xfrm rot="20940000">
              <a:off x="4213563" y="5657516"/>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0" name="Freeform 761">
              <a:extLst>
                <a:ext uri="{FF2B5EF4-FFF2-40B4-BE49-F238E27FC236}">
                  <a16:creationId xmlns:a16="http://schemas.microsoft.com/office/drawing/2014/main" id="{32DB32B2-B03F-4FC7-75E5-7E985AC8B69B}"/>
                </a:ext>
              </a:extLst>
            </p:cNvPr>
            <p:cNvSpPr>
              <a:spLocks/>
            </p:cNvSpPr>
            <p:nvPr/>
          </p:nvSpPr>
          <p:spPr bwMode="auto">
            <a:xfrm rot="20940000">
              <a:off x="4153457" y="564691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1" name="Freeform 762">
              <a:extLst>
                <a:ext uri="{FF2B5EF4-FFF2-40B4-BE49-F238E27FC236}">
                  <a16:creationId xmlns:a16="http://schemas.microsoft.com/office/drawing/2014/main" id="{C2C117C8-503F-6AC8-661F-93C6D55F6A79}"/>
                </a:ext>
              </a:extLst>
            </p:cNvPr>
            <p:cNvSpPr>
              <a:spLocks/>
            </p:cNvSpPr>
            <p:nvPr/>
          </p:nvSpPr>
          <p:spPr bwMode="auto">
            <a:xfrm rot="20940000">
              <a:off x="4142997" y="5707009"/>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2" name="Freeform 763">
              <a:extLst>
                <a:ext uri="{FF2B5EF4-FFF2-40B4-BE49-F238E27FC236}">
                  <a16:creationId xmlns:a16="http://schemas.microsoft.com/office/drawing/2014/main" id="{7AAC2920-48C7-ABB0-49A2-0F527889FAE9}"/>
                </a:ext>
              </a:extLst>
            </p:cNvPr>
            <p:cNvSpPr>
              <a:spLocks/>
            </p:cNvSpPr>
            <p:nvPr/>
          </p:nvSpPr>
          <p:spPr bwMode="auto">
            <a:xfrm rot="20940000">
              <a:off x="4202859" y="5716526"/>
              <a:ext cx="68584" cy="68101"/>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3" name="Freeform 764">
              <a:extLst>
                <a:ext uri="{FF2B5EF4-FFF2-40B4-BE49-F238E27FC236}">
                  <a16:creationId xmlns:a16="http://schemas.microsoft.com/office/drawing/2014/main" id="{87B1EF11-D3E8-9614-355A-900AEF05DF50}"/>
                </a:ext>
              </a:extLst>
            </p:cNvPr>
            <p:cNvSpPr>
              <a:spLocks/>
            </p:cNvSpPr>
            <p:nvPr/>
          </p:nvSpPr>
          <p:spPr bwMode="auto">
            <a:xfrm rot="20940000">
              <a:off x="4192444" y="5776614"/>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4" name="Freeform 765">
              <a:extLst>
                <a:ext uri="{FF2B5EF4-FFF2-40B4-BE49-F238E27FC236}">
                  <a16:creationId xmlns:a16="http://schemas.microsoft.com/office/drawing/2014/main" id="{94422681-9F89-8036-FE29-55AA73C89E13}"/>
                </a:ext>
              </a:extLst>
            </p:cNvPr>
            <p:cNvSpPr>
              <a:spLocks/>
            </p:cNvSpPr>
            <p:nvPr/>
          </p:nvSpPr>
          <p:spPr bwMode="auto">
            <a:xfrm rot="20940000">
              <a:off x="4181846" y="5836720"/>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5" name="Freeform 766">
              <a:extLst>
                <a:ext uri="{FF2B5EF4-FFF2-40B4-BE49-F238E27FC236}">
                  <a16:creationId xmlns:a16="http://schemas.microsoft.com/office/drawing/2014/main" id="{25932E43-439A-1FB1-3224-55C766F30F52}"/>
                </a:ext>
              </a:extLst>
            </p:cNvPr>
            <p:cNvSpPr>
              <a:spLocks/>
            </p:cNvSpPr>
            <p:nvPr/>
          </p:nvSpPr>
          <p:spPr bwMode="auto">
            <a:xfrm rot="20940000">
              <a:off x="4123318" y="5826015"/>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6" name="Freeform 767">
              <a:extLst>
                <a:ext uri="{FF2B5EF4-FFF2-40B4-BE49-F238E27FC236}">
                  <a16:creationId xmlns:a16="http://schemas.microsoft.com/office/drawing/2014/main" id="{28365622-9BFB-AD22-8A2B-1D943A060BE7}"/>
                </a:ext>
              </a:extLst>
            </p:cNvPr>
            <p:cNvSpPr>
              <a:spLocks/>
            </p:cNvSpPr>
            <p:nvPr/>
          </p:nvSpPr>
          <p:spPr bwMode="auto">
            <a:xfrm rot="20940000">
              <a:off x="4163918" y="5586825"/>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7" name="Freeform 768">
              <a:extLst>
                <a:ext uri="{FF2B5EF4-FFF2-40B4-BE49-F238E27FC236}">
                  <a16:creationId xmlns:a16="http://schemas.microsoft.com/office/drawing/2014/main" id="{7F72FB09-A783-B478-EF39-78BDEF4DEC11}"/>
                </a:ext>
              </a:extLst>
            </p:cNvPr>
            <p:cNvSpPr>
              <a:spLocks/>
            </p:cNvSpPr>
            <p:nvPr/>
          </p:nvSpPr>
          <p:spPr bwMode="auto">
            <a:xfrm rot="20940000">
              <a:off x="4364559" y="5130727"/>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8" name="Freeform 769">
              <a:extLst>
                <a:ext uri="{FF2B5EF4-FFF2-40B4-BE49-F238E27FC236}">
                  <a16:creationId xmlns:a16="http://schemas.microsoft.com/office/drawing/2014/main" id="{7AD7BC42-5B10-21FE-E2B1-41BB1210A583}"/>
                </a:ext>
              </a:extLst>
            </p:cNvPr>
            <p:cNvSpPr>
              <a:spLocks/>
            </p:cNvSpPr>
            <p:nvPr/>
          </p:nvSpPr>
          <p:spPr bwMode="auto">
            <a:xfrm rot="20940000">
              <a:off x="4423694" y="5141280"/>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69" name="Freeform 770">
              <a:extLst>
                <a:ext uri="{FF2B5EF4-FFF2-40B4-BE49-F238E27FC236}">
                  <a16:creationId xmlns:a16="http://schemas.microsoft.com/office/drawing/2014/main" id="{835D3345-6CD7-CE75-522D-9156F7CE7A31}"/>
                </a:ext>
              </a:extLst>
            </p:cNvPr>
            <p:cNvSpPr>
              <a:spLocks/>
            </p:cNvSpPr>
            <p:nvPr/>
          </p:nvSpPr>
          <p:spPr bwMode="auto">
            <a:xfrm rot="20940000">
              <a:off x="4483505" y="5150272"/>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0" name="Freeform 771">
              <a:extLst>
                <a:ext uri="{FF2B5EF4-FFF2-40B4-BE49-F238E27FC236}">
                  <a16:creationId xmlns:a16="http://schemas.microsoft.com/office/drawing/2014/main" id="{8E6396F2-F039-B29B-286B-6196DA34B46C}"/>
                </a:ext>
              </a:extLst>
            </p:cNvPr>
            <p:cNvSpPr>
              <a:spLocks/>
            </p:cNvSpPr>
            <p:nvPr/>
          </p:nvSpPr>
          <p:spPr bwMode="auto">
            <a:xfrm rot="20940000">
              <a:off x="4542654" y="5160962"/>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1" name="Freeform 772">
              <a:extLst>
                <a:ext uri="{FF2B5EF4-FFF2-40B4-BE49-F238E27FC236}">
                  <a16:creationId xmlns:a16="http://schemas.microsoft.com/office/drawing/2014/main" id="{2C2CA743-90B9-5CBF-E45A-54A2F54EFF59}"/>
                </a:ext>
              </a:extLst>
            </p:cNvPr>
            <p:cNvSpPr>
              <a:spLocks/>
            </p:cNvSpPr>
            <p:nvPr/>
          </p:nvSpPr>
          <p:spPr bwMode="auto">
            <a:xfrm rot="20940000">
              <a:off x="4412999" y="5200382"/>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2" name="Freeform 773">
              <a:extLst>
                <a:ext uri="{FF2B5EF4-FFF2-40B4-BE49-F238E27FC236}">
                  <a16:creationId xmlns:a16="http://schemas.microsoft.com/office/drawing/2014/main" id="{A541EA82-460C-B301-87A8-4A8D112D8F6A}"/>
                </a:ext>
              </a:extLst>
            </p:cNvPr>
            <p:cNvSpPr>
              <a:spLocks/>
            </p:cNvSpPr>
            <p:nvPr/>
          </p:nvSpPr>
          <p:spPr bwMode="auto">
            <a:xfrm rot="20940000">
              <a:off x="4473045" y="5210364"/>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3" name="Freeform 774">
              <a:extLst>
                <a:ext uri="{FF2B5EF4-FFF2-40B4-BE49-F238E27FC236}">
                  <a16:creationId xmlns:a16="http://schemas.microsoft.com/office/drawing/2014/main" id="{76796EAE-F0C9-3845-BB2B-09FC99436B5A}"/>
                </a:ext>
              </a:extLst>
            </p:cNvPr>
            <p:cNvSpPr>
              <a:spLocks/>
            </p:cNvSpPr>
            <p:nvPr/>
          </p:nvSpPr>
          <p:spPr bwMode="auto">
            <a:xfrm rot="20940000">
              <a:off x="4533137" y="5220824"/>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4" name="Freeform 775">
              <a:extLst>
                <a:ext uri="{FF2B5EF4-FFF2-40B4-BE49-F238E27FC236}">
                  <a16:creationId xmlns:a16="http://schemas.microsoft.com/office/drawing/2014/main" id="{86365E00-137B-16EA-798E-FF7AE249C9F3}"/>
                </a:ext>
              </a:extLst>
            </p:cNvPr>
            <p:cNvSpPr>
              <a:spLocks/>
            </p:cNvSpPr>
            <p:nvPr/>
          </p:nvSpPr>
          <p:spPr bwMode="auto">
            <a:xfrm rot="20940000">
              <a:off x="4403487" y="5260290"/>
              <a:ext cx="68584" cy="68101"/>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5" name="Freeform 776">
              <a:extLst>
                <a:ext uri="{FF2B5EF4-FFF2-40B4-BE49-F238E27FC236}">
                  <a16:creationId xmlns:a16="http://schemas.microsoft.com/office/drawing/2014/main" id="{7032ADD9-11DD-8F8B-F928-BD3753C851BE}"/>
                </a:ext>
              </a:extLst>
            </p:cNvPr>
            <p:cNvSpPr>
              <a:spLocks/>
            </p:cNvSpPr>
            <p:nvPr/>
          </p:nvSpPr>
          <p:spPr bwMode="auto">
            <a:xfrm rot="20940000">
              <a:off x="4462539" y="5270944"/>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6" name="Freeform 777">
              <a:extLst>
                <a:ext uri="{FF2B5EF4-FFF2-40B4-BE49-F238E27FC236}">
                  <a16:creationId xmlns:a16="http://schemas.microsoft.com/office/drawing/2014/main" id="{0E22FC92-B56A-0FF7-D86A-937666B33C22}"/>
                </a:ext>
              </a:extLst>
            </p:cNvPr>
            <p:cNvSpPr>
              <a:spLocks/>
            </p:cNvSpPr>
            <p:nvPr/>
          </p:nvSpPr>
          <p:spPr bwMode="auto">
            <a:xfrm rot="20940000">
              <a:off x="4522493" y="5279968"/>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7" name="Freeform 778">
              <a:extLst>
                <a:ext uri="{FF2B5EF4-FFF2-40B4-BE49-F238E27FC236}">
                  <a16:creationId xmlns:a16="http://schemas.microsoft.com/office/drawing/2014/main" id="{3AAE5CF4-1C27-B22A-122A-5D15105B5AFB}"/>
                </a:ext>
              </a:extLst>
            </p:cNvPr>
            <p:cNvSpPr>
              <a:spLocks/>
            </p:cNvSpPr>
            <p:nvPr/>
          </p:nvSpPr>
          <p:spPr bwMode="auto">
            <a:xfrm rot="20940000">
              <a:off x="4582594" y="5290521"/>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8" name="Freeform 779">
              <a:extLst>
                <a:ext uri="{FF2B5EF4-FFF2-40B4-BE49-F238E27FC236}">
                  <a16:creationId xmlns:a16="http://schemas.microsoft.com/office/drawing/2014/main" id="{89A590B1-98E3-8C88-E293-4E498DBFCDCE}"/>
                </a:ext>
              </a:extLst>
            </p:cNvPr>
            <p:cNvSpPr>
              <a:spLocks/>
            </p:cNvSpPr>
            <p:nvPr/>
          </p:nvSpPr>
          <p:spPr bwMode="auto">
            <a:xfrm rot="20940000">
              <a:off x="4572124" y="5350521"/>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79" name="Freeform 780">
              <a:extLst>
                <a:ext uri="{FF2B5EF4-FFF2-40B4-BE49-F238E27FC236}">
                  <a16:creationId xmlns:a16="http://schemas.microsoft.com/office/drawing/2014/main" id="{9D1DCAC7-5634-2988-22E7-2EF5E9342607}"/>
                </a:ext>
              </a:extLst>
            </p:cNvPr>
            <p:cNvSpPr>
              <a:spLocks/>
            </p:cNvSpPr>
            <p:nvPr/>
          </p:nvSpPr>
          <p:spPr bwMode="auto">
            <a:xfrm rot="20940000">
              <a:off x="4631038" y="5360222"/>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0" name="Freeform 781">
              <a:extLst>
                <a:ext uri="{FF2B5EF4-FFF2-40B4-BE49-F238E27FC236}">
                  <a16:creationId xmlns:a16="http://schemas.microsoft.com/office/drawing/2014/main" id="{BEDE721B-A61F-3EB1-F6A8-423266D8B590}"/>
                </a:ext>
              </a:extLst>
            </p:cNvPr>
            <p:cNvSpPr>
              <a:spLocks/>
            </p:cNvSpPr>
            <p:nvPr/>
          </p:nvSpPr>
          <p:spPr bwMode="auto">
            <a:xfrm rot="20940000">
              <a:off x="4622004" y="5420084"/>
              <a:ext cx="68101"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1" name="Freeform 782">
              <a:extLst>
                <a:ext uri="{FF2B5EF4-FFF2-40B4-BE49-F238E27FC236}">
                  <a16:creationId xmlns:a16="http://schemas.microsoft.com/office/drawing/2014/main" id="{B1FFC538-A8EC-50C8-63D0-425D836B08F4}"/>
                </a:ext>
              </a:extLst>
            </p:cNvPr>
            <p:cNvSpPr>
              <a:spLocks/>
            </p:cNvSpPr>
            <p:nvPr/>
          </p:nvSpPr>
          <p:spPr bwMode="auto">
            <a:xfrm rot="20940000">
              <a:off x="4561958" y="5409619"/>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2" name="Freeform 783">
              <a:extLst>
                <a:ext uri="{FF2B5EF4-FFF2-40B4-BE49-F238E27FC236}">
                  <a16:creationId xmlns:a16="http://schemas.microsoft.com/office/drawing/2014/main" id="{177E9ED8-BCF3-63CA-F01B-1EA240BF70A2}"/>
                </a:ext>
              </a:extLst>
            </p:cNvPr>
            <p:cNvSpPr>
              <a:spLocks/>
            </p:cNvSpPr>
            <p:nvPr/>
          </p:nvSpPr>
          <p:spPr bwMode="auto">
            <a:xfrm rot="20940000">
              <a:off x="4551498" y="5469712"/>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3" name="Freeform 784">
              <a:extLst>
                <a:ext uri="{FF2B5EF4-FFF2-40B4-BE49-F238E27FC236}">
                  <a16:creationId xmlns:a16="http://schemas.microsoft.com/office/drawing/2014/main" id="{56EE036C-584B-CAF8-D2C8-717610201AC9}"/>
                </a:ext>
              </a:extLst>
            </p:cNvPr>
            <p:cNvSpPr>
              <a:spLocks/>
            </p:cNvSpPr>
            <p:nvPr/>
          </p:nvSpPr>
          <p:spPr bwMode="auto">
            <a:xfrm rot="20940000">
              <a:off x="4611452" y="5480185"/>
              <a:ext cx="68101"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4" name="Freeform 785">
              <a:extLst>
                <a:ext uri="{FF2B5EF4-FFF2-40B4-BE49-F238E27FC236}">
                  <a16:creationId xmlns:a16="http://schemas.microsoft.com/office/drawing/2014/main" id="{7EA7C413-6769-16D7-BF1B-ACA97602158D}"/>
                </a:ext>
              </a:extLst>
            </p:cNvPr>
            <p:cNvSpPr>
              <a:spLocks/>
            </p:cNvSpPr>
            <p:nvPr/>
          </p:nvSpPr>
          <p:spPr bwMode="auto">
            <a:xfrm rot="20940000">
              <a:off x="4392796" y="5318956"/>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5" name="Freeform 786">
              <a:extLst>
                <a:ext uri="{FF2B5EF4-FFF2-40B4-BE49-F238E27FC236}">
                  <a16:creationId xmlns:a16="http://schemas.microsoft.com/office/drawing/2014/main" id="{A7EC2E37-9149-3D87-DF24-DC4CFEAA920F}"/>
                </a:ext>
              </a:extLst>
            </p:cNvPr>
            <p:cNvSpPr>
              <a:spLocks/>
            </p:cNvSpPr>
            <p:nvPr/>
          </p:nvSpPr>
          <p:spPr bwMode="auto">
            <a:xfrm rot="20940000">
              <a:off x="4453367" y="5329370"/>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6" name="Freeform 787">
              <a:extLst>
                <a:ext uri="{FF2B5EF4-FFF2-40B4-BE49-F238E27FC236}">
                  <a16:creationId xmlns:a16="http://schemas.microsoft.com/office/drawing/2014/main" id="{0AA3EE61-D823-F399-45E2-55EACA4C347B}"/>
                </a:ext>
              </a:extLst>
            </p:cNvPr>
            <p:cNvSpPr>
              <a:spLocks/>
            </p:cNvSpPr>
            <p:nvPr/>
          </p:nvSpPr>
          <p:spPr bwMode="auto">
            <a:xfrm rot="20940000">
              <a:off x="4512032" y="5340061"/>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7" name="Freeform 788">
              <a:extLst>
                <a:ext uri="{FF2B5EF4-FFF2-40B4-BE49-F238E27FC236}">
                  <a16:creationId xmlns:a16="http://schemas.microsoft.com/office/drawing/2014/main" id="{112C4E37-D257-CE32-315E-16310E0B7D25}"/>
                </a:ext>
              </a:extLst>
            </p:cNvPr>
            <p:cNvSpPr>
              <a:spLocks/>
            </p:cNvSpPr>
            <p:nvPr/>
          </p:nvSpPr>
          <p:spPr bwMode="auto">
            <a:xfrm rot="20940000">
              <a:off x="4382860" y="5379481"/>
              <a:ext cx="68101"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8" name="Freeform 789">
              <a:extLst>
                <a:ext uri="{FF2B5EF4-FFF2-40B4-BE49-F238E27FC236}">
                  <a16:creationId xmlns:a16="http://schemas.microsoft.com/office/drawing/2014/main" id="{1E4D096B-3088-E192-6EAD-1465DF4582C9}"/>
                </a:ext>
              </a:extLst>
            </p:cNvPr>
            <p:cNvSpPr>
              <a:spLocks/>
            </p:cNvSpPr>
            <p:nvPr/>
          </p:nvSpPr>
          <p:spPr bwMode="auto">
            <a:xfrm rot="20940000">
              <a:off x="4442906" y="5389462"/>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89" name="Freeform 790">
              <a:extLst>
                <a:ext uri="{FF2B5EF4-FFF2-40B4-BE49-F238E27FC236}">
                  <a16:creationId xmlns:a16="http://schemas.microsoft.com/office/drawing/2014/main" id="{ABEF42CC-E9F7-13C7-E897-56DDF87B959C}"/>
                </a:ext>
              </a:extLst>
            </p:cNvPr>
            <p:cNvSpPr>
              <a:spLocks/>
            </p:cNvSpPr>
            <p:nvPr/>
          </p:nvSpPr>
          <p:spPr bwMode="auto">
            <a:xfrm rot="20940000">
              <a:off x="4502915" y="5400024"/>
              <a:ext cx="67135" cy="67618"/>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2"/>
                    <a:pt x="34" y="59"/>
                    <a:pt x="20" y="54"/>
                  </a:cubicBezTo>
                  <a:cubicBezTo>
                    <a:pt x="6" y="49"/>
                    <a:pt x="0" y="34"/>
                    <a:pt x="5" y="20"/>
                  </a:cubicBezTo>
                  <a:cubicBezTo>
                    <a:pt x="10" y="6"/>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0" name="Freeform 791">
              <a:extLst>
                <a:ext uri="{FF2B5EF4-FFF2-40B4-BE49-F238E27FC236}">
                  <a16:creationId xmlns:a16="http://schemas.microsoft.com/office/drawing/2014/main" id="{93DF4A5A-B360-53DE-70E7-7EEE0C0D995F}"/>
                </a:ext>
              </a:extLst>
            </p:cNvPr>
            <p:cNvSpPr>
              <a:spLocks/>
            </p:cNvSpPr>
            <p:nvPr/>
          </p:nvSpPr>
          <p:spPr bwMode="auto">
            <a:xfrm rot="20940000">
              <a:off x="4373344" y="5439342"/>
              <a:ext cx="68584"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1" name="Freeform 792">
              <a:extLst>
                <a:ext uri="{FF2B5EF4-FFF2-40B4-BE49-F238E27FC236}">
                  <a16:creationId xmlns:a16="http://schemas.microsoft.com/office/drawing/2014/main" id="{9004D3DF-5097-5052-AD17-12702DC39D01}"/>
                </a:ext>
              </a:extLst>
            </p:cNvPr>
            <p:cNvSpPr>
              <a:spLocks/>
            </p:cNvSpPr>
            <p:nvPr/>
          </p:nvSpPr>
          <p:spPr bwMode="auto">
            <a:xfrm rot="20940000">
              <a:off x="4432257" y="5448560"/>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2" name="Freeform 793">
              <a:extLst>
                <a:ext uri="{FF2B5EF4-FFF2-40B4-BE49-F238E27FC236}">
                  <a16:creationId xmlns:a16="http://schemas.microsoft.com/office/drawing/2014/main" id="{B7285D48-2AD4-8AE3-23E6-0A6FB17C85E4}"/>
                </a:ext>
              </a:extLst>
            </p:cNvPr>
            <p:cNvSpPr>
              <a:spLocks/>
            </p:cNvSpPr>
            <p:nvPr/>
          </p:nvSpPr>
          <p:spPr bwMode="auto">
            <a:xfrm rot="20940000">
              <a:off x="4492349" y="5459021"/>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3" name="Freeform 794">
              <a:extLst>
                <a:ext uri="{FF2B5EF4-FFF2-40B4-BE49-F238E27FC236}">
                  <a16:creationId xmlns:a16="http://schemas.microsoft.com/office/drawing/2014/main" id="{1B49DFA0-150D-97DA-4D73-477C9288FF27}"/>
                </a:ext>
              </a:extLst>
            </p:cNvPr>
            <p:cNvSpPr>
              <a:spLocks/>
            </p:cNvSpPr>
            <p:nvPr/>
          </p:nvSpPr>
          <p:spPr bwMode="auto">
            <a:xfrm rot="20940000">
              <a:off x="4362653" y="5498008"/>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4" name="Freeform 795">
              <a:extLst>
                <a:ext uri="{FF2B5EF4-FFF2-40B4-BE49-F238E27FC236}">
                  <a16:creationId xmlns:a16="http://schemas.microsoft.com/office/drawing/2014/main" id="{A8E97E1C-A5A2-4D21-F065-83E3C599D6EE}"/>
                </a:ext>
              </a:extLst>
            </p:cNvPr>
            <p:cNvSpPr>
              <a:spLocks/>
            </p:cNvSpPr>
            <p:nvPr/>
          </p:nvSpPr>
          <p:spPr bwMode="auto">
            <a:xfrm rot="20940000">
              <a:off x="4422754" y="5508561"/>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5" name="Freeform 796">
              <a:extLst>
                <a:ext uri="{FF2B5EF4-FFF2-40B4-BE49-F238E27FC236}">
                  <a16:creationId xmlns:a16="http://schemas.microsoft.com/office/drawing/2014/main" id="{5D319424-42BB-E13F-D212-84F34076C92E}"/>
                </a:ext>
              </a:extLst>
            </p:cNvPr>
            <p:cNvSpPr>
              <a:spLocks/>
            </p:cNvSpPr>
            <p:nvPr/>
          </p:nvSpPr>
          <p:spPr bwMode="auto">
            <a:xfrm rot="20940000">
              <a:off x="4481889" y="5519113"/>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6" name="Freeform 797">
              <a:extLst>
                <a:ext uri="{FF2B5EF4-FFF2-40B4-BE49-F238E27FC236}">
                  <a16:creationId xmlns:a16="http://schemas.microsoft.com/office/drawing/2014/main" id="{B96D0E5E-A79B-71E8-B0F3-CFCFEF016A3A}"/>
                </a:ext>
              </a:extLst>
            </p:cNvPr>
            <p:cNvSpPr>
              <a:spLocks/>
            </p:cNvSpPr>
            <p:nvPr/>
          </p:nvSpPr>
          <p:spPr bwMode="auto">
            <a:xfrm rot="20940000">
              <a:off x="4541751" y="5528630"/>
              <a:ext cx="68584" cy="68101"/>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7" name="Freeform 798">
              <a:extLst>
                <a:ext uri="{FF2B5EF4-FFF2-40B4-BE49-F238E27FC236}">
                  <a16:creationId xmlns:a16="http://schemas.microsoft.com/office/drawing/2014/main" id="{60F72B29-30E3-29C4-6565-BEFA2AF387B6}"/>
                </a:ext>
              </a:extLst>
            </p:cNvPr>
            <p:cNvSpPr>
              <a:spLocks/>
            </p:cNvSpPr>
            <p:nvPr/>
          </p:nvSpPr>
          <p:spPr bwMode="auto">
            <a:xfrm rot="20940000">
              <a:off x="4531337" y="558871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8" name="Freeform 799">
              <a:extLst>
                <a:ext uri="{FF2B5EF4-FFF2-40B4-BE49-F238E27FC236}">
                  <a16:creationId xmlns:a16="http://schemas.microsoft.com/office/drawing/2014/main" id="{DC54D69B-C84C-365D-3FB9-18F38B6B9CE8}"/>
                </a:ext>
              </a:extLst>
            </p:cNvPr>
            <p:cNvSpPr>
              <a:spLocks/>
            </p:cNvSpPr>
            <p:nvPr/>
          </p:nvSpPr>
          <p:spPr bwMode="auto">
            <a:xfrm rot="20940000">
              <a:off x="4352238" y="5558579"/>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799" name="Freeform 800">
              <a:extLst>
                <a:ext uri="{FF2B5EF4-FFF2-40B4-BE49-F238E27FC236}">
                  <a16:creationId xmlns:a16="http://schemas.microsoft.com/office/drawing/2014/main" id="{70CE3083-1AD7-BB9A-3DC2-23FAEFC5A3E9}"/>
                </a:ext>
              </a:extLst>
            </p:cNvPr>
            <p:cNvSpPr>
              <a:spLocks/>
            </p:cNvSpPr>
            <p:nvPr/>
          </p:nvSpPr>
          <p:spPr bwMode="auto">
            <a:xfrm rot="20940000">
              <a:off x="4412285" y="5568561"/>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0" name="Freeform 801">
              <a:extLst>
                <a:ext uri="{FF2B5EF4-FFF2-40B4-BE49-F238E27FC236}">
                  <a16:creationId xmlns:a16="http://schemas.microsoft.com/office/drawing/2014/main" id="{A74C158C-56A3-6AF9-6DEE-8B85AE5A6627}"/>
                </a:ext>
              </a:extLst>
            </p:cNvPr>
            <p:cNvSpPr>
              <a:spLocks/>
            </p:cNvSpPr>
            <p:nvPr/>
          </p:nvSpPr>
          <p:spPr bwMode="auto">
            <a:xfrm rot="20940000">
              <a:off x="4471244" y="5578257"/>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1" name="Freeform 802">
              <a:extLst>
                <a:ext uri="{FF2B5EF4-FFF2-40B4-BE49-F238E27FC236}">
                  <a16:creationId xmlns:a16="http://schemas.microsoft.com/office/drawing/2014/main" id="{2266EA57-6919-33A7-0D0C-6BFE645CC882}"/>
                </a:ext>
              </a:extLst>
            </p:cNvPr>
            <p:cNvSpPr>
              <a:spLocks/>
            </p:cNvSpPr>
            <p:nvPr/>
          </p:nvSpPr>
          <p:spPr bwMode="auto">
            <a:xfrm rot="20940000">
              <a:off x="4341686" y="5618680"/>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2" name="Freeform 803">
              <a:extLst>
                <a:ext uri="{FF2B5EF4-FFF2-40B4-BE49-F238E27FC236}">
                  <a16:creationId xmlns:a16="http://schemas.microsoft.com/office/drawing/2014/main" id="{5CA5AC7E-CF5F-D9B9-ABC9-6FD181E672D0}"/>
                </a:ext>
              </a:extLst>
            </p:cNvPr>
            <p:cNvSpPr>
              <a:spLocks/>
            </p:cNvSpPr>
            <p:nvPr/>
          </p:nvSpPr>
          <p:spPr bwMode="auto">
            <a:xfrm rot="20940000">
              <a:off x="4402118" y="5627659"/>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3" name="Freeform 804">
              <a:extLst>
                <a:ext uri="{FF2B5EF4-FFF2-40B4-BE49-F238E27FC236}">
                  <a16:creationId xmlns:a16="http://schemas.microsoft.com/office/drawing/2014/main" id="{0012D153-73B3-6652-3959-A3A1CD6FFA33}"/>
                </a:ext>
              </a:extLst>
            </p:cNvPr>
            <p:cNvSpPr>
              <a:spLocks/>
            </p:cNvSpPr>
            <p:nvPr/>
          </p:nvSpPr>
          <p:spPr bwMode="auto">
            <a:xfrm rot="20940000">
              <a:off x="4462211" y="5638119"/>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4" name="Freeform 805">
              <a:extLst>
                <a:ext uri="{FF2B5EF4-FFF2-40B4-BE49-F238E27FC236}">
                  <a16:creationId xmlns:a16="http://schemas.microsoft.com/office/drawing/2014/main" id="{9F8A7D90-62B8-AA6E-B044-22EF1A756A6B}"/>
                </a:ext>
              </a:extLst>
            </p:cNvPr>
            <p:cNvSpPr>
              <a:spLocks/>
            </p:cNvSpPr>
            <p:nvPr/>
          </p:nvSpPr>
          <p:spPr bwMode="auto">
            <a:xfrm rot="20940000">
              <a:off x="4332509" y="5677060"/>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5" name="Freeform 806">
              <a:extLst>
                <a:ext uri="{FF2B5EF4-FFF2-40B4-BE49-F238E27FC236}">
                  <a16:creationId xmlns:a16="http://schemas.microsoft.com/office/drawing/2014/main" id="{A82755AC-C3A4-9EF2-551C-B26648ED3CEB}"/>
                </a:ext>
              </a:extLst>
            </p:cNvPr>
            <p:cNvSpPr>
              <a:spLocks/>
            </p:cNvSpPr>
            <p:nvPr/>
          </p:nvSpPr>
          <p:spPr bwMode="auto">
            <a:xfrm rot="20940000">
              <a:off x="4391658" y="5687751"/>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6" name="Freeform 807">
              <a:extLst>
                <a:ext uri="{FF2B5EF4-FFF2-40B4-BE49-F238E27FC236}">
                  <a16:creationId xmlns:a16="http://schemas.microsoft.com/office/drawing/2014/main" id="{B523B716-2C13-22B9-FD68-785A24ABB2F4}"/>
                </a:ext>
              </a:extLst>
            </p:cNvPr>
            <p:cNvSpPr>
              <a:spLocks/>
            </p:cNvSpPr>
            <p:nvPr/>
          </p:nvSpPr>
          <p:spPr bwMode="auto">
            <a:xfrm rot="20940000">
              <a:off x="4451658" y="5698220"/>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7" name="Freeform 808">
              <a:extLst>
                <a:ext uri="{FF2B5EF4-FFF2-40B4-BE49-F238E27FC236}">
                  <a16:creationId xmlns:a16="http://schemas.microsoft.com/office/drawing/2014/main" id="{EDA81BEA-779B-B27D-3FCE-6878CDB9AE5A}"/>
                </a:ext>
              </a:extLst>
            </p:cNvPr>
            <p:cNvSpPr>
              <a:spLocks/>
            </p:cNvSpPr>
            <p:nvPr/>
          </p:nvSpPr>
          <p:spPr bwMode="auto">
            <a:xfrm rot="20940000">
              <a:off x="4322095" y="5737631"/>
              <a:ext cx="68584"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8" name="Freeform 810">
              <a:extLst>
                <a:ext uri="{FF2B5EF4-FFF2-40B4-BE49-F238E27FC236}">
                  <a16:creationId xmlns:a16="http://schemas.microsoft.com/office/drawing/2014/main" id="{3CD7FE5E-FE85-C437-5196-B8B054A0EF4D}"/>
                </a:ext>
              </a:extLst>
            </p:cNvPr>
            <p:cNvSpPr>
              <a:spLocks/>
            </p:cNvSpPr>
            <p:nvPr/>
          </p:nvSpPr>
          <p:spPr bwMode="auto">
            <a:xfrm rot="20940000">
              <a:off x="4381957" y="5746665"/>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09" name="Freeform 811">
              <a:extLst>
                <a:ext uri="{FF2B5EF4-FFF2-40B4-BE49-F238E27FC236}">
                  <a16:creationId xmlns:a16="http://schemas.microsoft.com/office/drawing/2014/main" id="{8701C83E-8648-6747-5CF0-02F74EDC9458}"/>
                </a:ext>
              </a:extLst>
            </p:cNvPr>
            <p:cNvSpPr>
              <a:spLocks/>
            </p:cNvSpPr>
            <p:nvPr/>
          </p:nvSpPr>
          <p:spPr bwMode="auto">
            <a:xfrm rot="20940000">
              <a:off x="4441101" y="5757309"/>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0" name="Freeform 812">
              <a:extLst>
                <a:ext uri="{FF2B5EF4-FFF2-40B4-BE49-F238E27FC236}">
                  <a16:creationId xmlns:a16="http://schemas.microsoft.com/office/drawing/2014/main" id="{D411CF11-4031-6830-DC58-16B5566D992E}"/>
                </a:ext>
              </a:extLst>
            </p:cNvPr>
            <p:cNvSpPr>
              <a:spLocks/>
            </p:cNvSpPr>
            <p:nvPr/>
          </p:nvSpPr>
          <p:spPr bwMode="auto">
            <a:xfrm rot="20940000">
              <a:off x="4311405" y="5796296"/>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1" name="Freeform 813">
              <a:extLst>
                <a:ext uri="{FF2B5EF4-FFF2-40B4-BE49-F238E27FC236}">
                  <a16:creationId xmlns:a16="http://schemas.microsoft.com/office/drawing/2014/main" id="{C5F967C9-1F9B-89B8-BD30-59218726FD49}"/>
                </a:ext>
              </a:extLst>
            </p:cNvPr>
            <p:cNvSpPr>
              <a:spLocks/>
            </p:cNvSpPr>
            <p:nvPr/>
          </p:nvSpPr>
          <p:spPr bwMode="auto">
            <a:xfrm rot="20940000">
              <a:off x="4302371" y="5856158"/>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2" name="Freeform 814">
              <a:extLst>
                <a:ext uri="{FF2B5EF4-FFF2-40B4-BE49-F238E27FC236}">
                  <a16:creationId xmlns:a16="http://schemas.microsoft.com/office/drawing/2014/main" id="{544F274A-8DA7-C108-D858-B752E9D33BD6}"/>
                </a:ext>
              </a:extLst>
            </p:cNvPr>
            <p:cNvSpPr>
              <a:spLocks/>
            </p:cNvSpPr>
            <p:nvPr/>
          </p:nvSpPr>
          <p:spPr bwMode="auto">
            <a:xfrm rot="20940000">
              <a:off x="4291818" y="5916260"/>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3" name="Freeform 815">
              <a:extLst>
                <a:ext uri="{FF2B5EF4-FFF2-40B4-BE49-F238E27FC236}">
                  <a16:creationId xmlns:a16="http://schemas.microsoft.com/office/drawing/2014/main" id="{38CB10E6-B1CD-AD41-8C02-33A959EE01A6}"/>
                </a:ext>
              </a:extLst>
            </p:cNvPr>
            <p:cNvSpPr>
              <a:spLocks/>
            </p:cNvSpPr>
            <p:nvPr/>
          </p:nvSpPr>
          <p:spPr bwMode="auto">
            <a:xfrm rot="20940000">
              <a:off x="4371497" y="580675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4" name="Freeform 816">
              <a:extLst>
                <a:ext uri="{FF2B5EF4-FFF2-40B4-BE49-F238E27FC236}">
                  <a16:creationId xmlns:a16="http://schemas.microsoft.com/office/drawing/2014/main" id="{127DD788-5444-0C14-6014-D6C8164ABE7B}"/>
                </a:ext>
              </a:extLst>
            </p:cNvPr>
            <p:cNvSpPr>
              <a:spLocks/>
            </p:cNvSpPr>
            <p:nvPr/>
          </p:nvSpPr>
          <p:spPr bwMode="auto">
            <a:xfrm rot="20940000">
              <a:off x="4431598" y="5817309"/>
              <a:ext cx="67618"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5" name="Freeform 817">
              <a:extLst>
                <a:ext uri="{FF2B5EF4-FFF2-40B4-BE49-F238E27FC236}">
                  <a16:creationId xmlns:a16="http://schemas.microsoft.com/office/drawing/2014/main" id="{30FE4AF8-F37F-9C8F-E1BC-444D01E4D63C}"/>
                </a:ext>
              </a:extLst>
            </p:cNvPr>
            <p:cNvSpPr>
              <a:spLocks/>
            </p:cNvSpPr>
            <p:nvPr/>
          </p:nvSpPr>
          <p:spPr bwMode="auto">
            <a:xfrm rot="20940000">
              <a:off x="4602746" y="5171423"/>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6" name="Freeform 818">
              <a:extLst>
                <a:ext uri="{FF2B5EF4-FFF2-40B4-BE49-F238E27FC236}">
                  <a16:creationId xmlns:a16="http://schemas.microsoft.com/office/drawing/2014/main" id="{0CD62999-B14C-52D9-B629-FA8A92EA891B}"/>
                </a:ext>
              </a:extLst>
            </p:cNvPr>
            <p:cNvSpPr>
              <a:spLocks/>
            </p:cNvSpPr>
            <p:nvPr/>
          </p:nvSpPr>
          <p:spPr bwMode="auto">
            <a:xfrm rot="20940000">
              <a:off x="4155317" y="5279641"/>
              <a:ext cx="67135" cy="68101"/>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7" name="Freeform 819">
              <a:extLst>
                <a:ext uri="{FF2B5EF4-FFF2-40B4-BE49-F238E27FC236}">
                  <a16:creationId xmlns:a16="http://schemas.microsoft.com/office/drawing/2014/main" id="{1948FF54-F932-EE55-A3C0-F670E7122867}"/>
                </a:ext>
              </a:extLst>
            </p:cNvPr>
            <p:cNvSpPr>
              <a:spLocks/>
            </p:cNvSpPr>
            <p:nvPr/>
          </p:nvSpPr>
          <p:spPr bwMode="auto">
            <a:xfrm rot="20940000">
              <a:off x="4144613" y="5338168"/>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8" name="Freeform 820">
              <a:extLst>
                <a:ext uri="{FF2B5EF4-FFF2-40B4-BE49-F238E27FC236}">
                  <a16:creationId xmlns:a16="http://schemas.microsoft.com/office/drawing/2014/main" id="{6BD1C4E8-47B4-8AAA-B3D8-D272E80FF8F2}"/>
                </a:ext>
              </a:extLst>
            </p:cNvPr>
            <p:cNvSpPr>
              <a:spLocks/>
            </p:cNvSpPr>
            <p:nvPr/>
          </p:nvSpPr>
          <p:spPr bwMode="auto">
            <a:xfrm rot="20940000">
              <a:off x="4203762" y="5348859"/>
              <a:ext cx="68101"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19" name="Freeform 821">
              <a:extLst>
                <a:ext uri="{FF2B5EF4-FFF2-40B4-BE49-F238E27FC236}">
                  <a16:creationId xmlns:a16="http://schemas.microsoft.com/office/drawing/2014/main" id="{E8738409-2779-B4DF-B45E-583DD76EAF46}"/>
                </a:ext>
              </a:extLst>
            </p:cNvPr>
            <p:cNvSpPr>
              <a:spLocks/>
            </p:cNvSpPr>
            <p:nvPr/>
          </p:nvSpPr>
          <p:spPr bwMode="auto">
            <a:xfrm rot="20940000">
              <a:off x="4084659" y="5329143"/>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0" name="Freeform 822">
              <a:extLst>
                <a:ext uri="{FF2B5EF4-FFF2-40B4-BE49-F238E27FC236}">
                  <a16:creationId xmlns:a16="http://schemas.microsoft.com/office/drawing/2014/main" id="{3349A41F-EFD7-FEDD-2CF5-5A54D33560F6}"/>
                </a:ext>
              </a:extLst>
            </p:cNvPr>
            <p:cNvSpPr>
              <a:spLocks/>
            </p:cNvSpPr>
            <p:nvPr/>
          </p:nvSpPr>
          <p:spPr bwMode="auto">
            <a:xfrm rot="20940000">
              <a:off x="4932794" y="4674777"/>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1" name="Freeform 823">
              <a:extLst>
                <a:ext uri="{FF2B5EF4-FFF2-40B4-BE49-F238E27FC236}">
                  <a16:creationId xmlns:a16="http://schemas.microsoft.com/office/drawing/2014/main" id="{53EDB3CD-18D3-6304-654C-30D26ABDDD16}"/>
                </a:ext>
              </a:extLst>
            </p:cNvPr>
            <p:cNvSpPr>
              <a:spLocks/>
            </p:cNvSpPr>
            <p:nvPr/>
          </p:nvSpPr>
          <p:spPr bwMode="auto">
            <a:xfrm rot="20940000">
              <a:off x="5080323" y="4884682"/>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2" name="Freeform 824">
              <a:extLst>
                <a:ext uri="{FF2B5EF4-FFF2-40B4-BE49-F238E27FC236}">
                  <a16:creationId xmlns:a16="http://schemas.microsoft.com/office/drawing/2014/main" id="{B0B83302-535B-86C0-60AC-B0B56E4CF444}"/>
                </a:ext>
              </a:extLst>
            </p:cNvPr>
            <p:cNvSpPr>
              <a:spLocks/>
            </p:cNvSpPr>
            <p:nvPr/>
          </p:nvSpPr>
          <p:spPr bwMode="auto">
            <a:xfrm rot="20940000">
              <a:off x="5090783" y="4824590"/>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3" name="Freeform 825">
              <a:extLst>
                <a:ext uri="{FF2B5EF4-FFF2-40B4-BE49-F238E27FC236}">
                  <a16:creationId xmlns:a16="http://schemas.microsoft.com/office/drawing/2014/main" id="{6538BDD0-CBE6-EEEA-9687-DB735CE76070}"/>
                </a:ext>
              </a:extLst>
            </p:cNvPr>
            <p:cNvSpPr>
              <a:spLocks/>
            </p:cNvSpPr>
            <p:nvPr/>
          </p:nvSpPr>
          <p:spPr bwMode="auto">
            <a:xfrm rot="20940000">
              <a:off x="5101478" y="4765487"/>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4" name="Freeform 826">
              <a:extLst>
                <a:ext uri="{FF2B5EF4-FFF2-40B4-BE49-F238E27FC236}">
                  <a16:creationId xmlns:a16="http://schemas.microsoft.com/office/drawing/2014/main" id="{238BB077-7501-4D29-769C-3C00E58B0A13}"/>
                </a:ext>
              </a:extLst>
            </p:cNvPr>
            <p:cNvSpPr>
              <a:spLocks/>
            </p:cNvSpPr>
            <p:nvPr/>
          </p:nvSpPr>
          <p:spPr bwMode="auto">
            <a:xfrm rot="20940000">
              <a:off x="5111902" y="4705491"/>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5" name="Freeform 827">
              <a:extLst>
                <a:ext uri="{FF2B5EF4-FFF2-40B4-BE49-F238E27FC236}">
                  <a16:creationId xmlns:a16="http://schemas.microsoft.com/office/drawing/2014/main" id="{AEF47610-CFD2-EABF-0EF8-C021C5AC5C91}"/>
                </a:ext>
              </a:extLst>
            </p:cNvPr>
            <p:cNvSpPr>
              <a:spLocks/>
            </p:cNvSpPr>
            <p:nvPr/>
          </p:nvSpPr>
          <p:spPr bwMode="auto">
            <a:xfrm rot="20940000">
              <a:off x="5170558" y="4716090"/>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6" name="Freeform 828">
              <a:extLst>
                <a:ext uri="{FF2B5EF4-FFF2-40B4-BE49-F238E27FC236}">
                  <a16:creationId xmlns:a16="http://schemas.microsoft.com/office/drawing/2014/main" id="{1CC815D7-8D2D-702A-B6B4-07513DF49370}"/>
                </a:ext>
              </a:extLst>
            </p:cNvPr>
            <p:cNvSpPr>
              <a:spLocks/>
            </p:cNvSpPr>
            <p:nvPr/>
          </p:nvSpPr>
          <p:spPr bwMode="auto">
            <a:xfrm rot="20940000">
              <a:off x="5160006" y="4776191"/>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7" name="Freeform 829">
              <a:extLst>
                <a:ext uri="{FF2B5EF4-FFF2-40B4-BE49-F238E27FC236}">
                  <a16:creationId xmlns:a16="http://schemas.microsoft.com/office/drawing/2014/main" id="{CD9854E3-9054-B10B-353B-2536AC7867CF}"/>
                </a:ext>
              </a:extLst>
            </p:cNvPr>
            <p:cNvSpPr>
              <a:spLocks/>
            </p:cNvSpPr>
            <p:nvPr/>
          </p:nvSpPr>
          <p:spPr bwMode="auto">
            <a:xfrm rot="20940000">
              <a:off x="5150830" y="4834571"/>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8" name="Freeform 830">
              <a:extLst>
                <a:ext uri="{FF2B5EF4-FFF2-40B4-BE49-F238E27FC236}">
                  <a16:creationId xmlns:a16="http://schemas.microsoft.com/office/drawing/2014/main" id="{181DE095-7206-A78B-CA7B-45D003842D9B}"/>
                </a:ext>
              </a:extLst>
            </p:cNvPr>
            <p:cNvSpPr>
              <a:spLocks/>
            </p:cNvSpPr>
            <p:nvPr/>
          </p:nvSpPr>
          <p:spPr bwMode="auto">
            <a:xfrm rot="20940000">
              <a:off x="5180973" y="465551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29" name="Freeform 831">
              <a:extLst>
                <a:ext uri="{FF2B5EF4-FFF2-40B4-BE49-F238E27FC236}">
                  <a16:creationId xmlns:a16="http://schemas.microsoft.com/office/drawing/2014/main" id="{559B6A6C-2435-483B-1B3F-65D70A54F6DD}"/>
                </a:ext>
              </a:extLst>
            </p:cNvPr>
            <p:cNvSpPr>
              <a:spLocks/>
            </p:cNvSpPr>
            <p:nvPr/>
          </p:nvSpPr>
          <p:spPr bwMode="auto">
            <a:xfrm rot="20940000">
              <a:off x="5788015" y="4697969"/>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0" name="Freeform 832">
              <a:extLst>
                <a:ext uri="{FF2B5EF4-FFF2-40B4-BE49-F238E27FC236}">
                  <a16:creationId xmlns:a16="http://schemas.microsoft.com/office/drawing/2014/main" id="{7AB21B4B-E13C-65F5-4D59-8D53CCAF5BF0}"/>
                </a:ext>
              </a:extLst>
            </p:cNvPr>
            <p:cNvSpPr>
              <a:spLocks/>
            </p:cNvSpPr>
            <p:nvPr/>
          </p:nvSpPr>
          <p:spPr bwMode="auto">
            <a:xfrm rot="20940000">
              <a:off x="5636927" y="5224767"/>
              <a:ext cx="68101"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1" name="Freeform 833">
              <a:extLst>
                <a:ext uri="{FF2B5EF4-FFF2-40B4-BE49-F238E27FC236}">
                  <a16:creationId xmlns:a16="http://schemas.microsoft.com/office/drawing/2014/main" id="{7BFFC032-6034-7C86-ADC4-93DE9D794B4B}"/>
                </a:ext>
              </a:extLst>
            </p:cNvPr>
            <p:cNvSpPr>
              <a:spLocks/>
            </p:cNvSpPr>
            <p:nvPr/>
          </p:nvSpPr>
          <p:spPr bwMode="auto">
            <a:xfrm rot="20940000">
              <a:off x="5835611" y="5135425"/>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2" name="Freeform 834">
              <a:extLst>
                <a:ext uri="{FF2B5EF4-FFF2-40B4-BE49-F238E27FC236}">
                  <a16:creationId xmlns:a16="http://schemas.microsoft.com/office/drawing/2014/main" id="{4AB1646C-85D4-671D-2E5E-D3B1EB05693E}"/>
                </a:ext>
              </a:extLst>
            </p:cNvPr>
            <p:cNvSpPr>
              <a:spLocks/>
            </p:cNvSpPr>
            <p:nvPr/>
          </p:nvSpPr>
          <p:spPr bwMode="auto">
            <a:xfrm rot="20940000">
              <a:off x="5956888" y="4420068"/>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3" name="Freeform 835">
              <a:extLst>
                <a:ext uri="{FF2B5EF4-FFF2-40B4-BE49-F238E27FC236}">
                  <a16:creationId xmlns:a16="http://schemas.microsoft.com/office/drawing/2014/main" id="{CA501E28-2398-7502-6C58-B6A31268BB95}"/>
                </a:ext>
              </a:extLst>
            </p:cNvPr>
            <p:cNvSpPr>
              <a:spLocks/>
            </p:cNvSpPr>
            <p:nvPr/>
          </p:nvSpPr>
          <p:spPr bwMode="auto">
            <a:xfrm rot="20940000">
              <a:off x="5956422" y="4787257"/>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4" name="Freeform 836">
              <a:extLst>
                <a:ext uri="{FF2B5EF4-FFF2-40B4-BE49-F238E27FC236}">
                  <a16:creationId xmlns:a16="http://schemas.microsoft.com/office/drawing/2014/main" id="{4609C955-E92C-5480-E4CB-1E5693CAB853}"/>
                </a:ext>
              </a:extLst>
            </p:cNvPr>
            <p:cNvSpPr>
              <a:spLocks/>
            </p:cNvSpPr>
            <p:nvPr/>
          </p:nvSpPr>
          <p:spPr bwMode="auto">
            <a:xfrm rot="20940000">
              <a:off x="5967122" y="4728683"/>
              <a:ext cx="67135"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5" name="Freeform 837">
              <a:extLst>
                <a:ext uri="{FF2B5EF4-FFF2-40B4-BE49-F238E27FC236}">
                  <a16:creationId xmlns:a16="http://schemas.microsoft.com/office/drawing/2014/main" id="{FDEA5771-A70D-82ED-45E2-E084FDDD9930}"/>
                </a:ext>
              </a:extLst>
            </p:cNvPr>
            <p:cNvSpPr>
              <a:spLocks/>
            </p:cNvSpPr>
            <p:nvPr/>
          </p:nvSpPr>
          <p:spPr bwMode="auto">
            <a:xfrm rot="20940000">
              <a:off x="5976146" y="4668729"/>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6" name="Freeform 838">
              <a:extLst>
                <a:ext uri="{FF2B5EF4-FFF2-40B4-BE49-F238E27FC236}">
                  <a16:creationId xmlns:a16="http://schemas.microsoft.com/office/drawing/2014/main" id="{66371BB9-DDE1-3882-799B-851330E223C2}"/>
                </a:ext>
              </a:extLst>
            </p:cNvPr>
            <p:cNvSpPr>
              <a:spLocks/>
            </p:cNvSpPr>
            <p:nvPr/>
          </p:nvSpPr>
          <p:spPr bwMode="auto">
            <a:xfrm rot="20940000">
              <a:off x="5986837" y="460958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7" name="Freeform 839">
              <a:extLst>
                <a:ext uri="{FF2B5EF4-FFF2-40B4-BE49-F238E27FC236}">
                  <a16:creationId xmlns:a16="http://schemas.microsoft.com/office/drawing/2014/main" id="{08A005FC-180D-7998-3277-B35589E9CD16}"/>
                </a:ext>
              </a:extLst>
            </p:cNvPr>
            <p:cNvSpPr>
              <a:spLocks/>
            </p:cNvSpPr>
            <p:nvPr/>
          </p:nvSpPr>
          <p:spPr bwMode="auto">
            <a:xfrm rot="20940000">
              <a:off x="5997252" y="4549493"/>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8" name="Freeform 840">
              <a:extLst>
                <a:ext uri="{FF2B5EF4-FFF2-40B4-BE49-F238E27FC236}">
                  <a16:creationId xmlns:a16="http://schemas.microsoft.com/office/drawing/2014/main" id="{AE1143A0-B653-93C5-B827-C1C3F9BA82F6}"/>
                </a:ext>
              </a:extLst>
            </p:cNvPr>
            <p:cNvSpPr>
              <a:spLocks/>
            </p:cNvSpPr>
            <p:nvPr/>
          </p:nvSpPr>
          <p:spPr bwMode="auto">
            <a:xfrm rot="20940000">
              <a:off x="6006290" y="4489677"/>
              <a:ext cx="68584"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39" name="Freeform 841">
              <a:extLst>
                <a:ext uri="{FF2B5EF4-FFF2-40B4-BE49-F238E27FC236}">
                  <a16:creationId xmlns:a16="http://schemas.microsoft.com/office/drawing/2014/main" id="{194639B9-BD7A-B53D-A43D-AD62B39FAA84}"/>
                </a:ext>
              </a:extLst>
            </p:cNvPr>
            <p:cNvSpPr>
              <a:spLocks/>
            </p:cNvSpPr>
            <p:nvPr/>
          </p:nvSpPr>
          <p:spPr bwMode="auto">
            <a:xfrm rot="20940000">
              <a:off x="6016981" y="443052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0" name="Freeform 842">
              <a:extLst>
                <a:ext uri="{FF2B5EF4-FFF2-40B4-BE49-F238E27FC236}">
                  <a16:creationId xmlns:a16="http://schemas.microsoft.com/office/drawing/2014/main" id="{F7918F70-A349-7807-370A-74B985B8101B}"/>
                </a:ext>
              </a:extLst>
            </p:cNvPr>
            <p:cNvSpPr>
              <a:spLocks/>
            </p:cNvSpPr>
            <p:nvPr/>
          </p:nvSpPr>
          <p:spPr bwMode="auto">
            <a:xfrm rot="20940000">
              <a:off x="6027395" y="4370440"/>
              <a:ext cx="68584"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1" name="Freeform 843">
              <a:extLst>
                <a:ext uri="{FF2B5EF4-FFF2-40B4-BE49-F238E27FC236}">
                  <a16:creationId xmlns:a16="http://schemas.microsoft.com/office/drawing/2014/main" id="{E98B81BA-7A25-8708-73A1-80983C84AB99}"/>
                </a:ext>
              </a:extLst>
            </p:cNvPr>
            <p:cNvSpPr>
              <a:spLocks/>
            </p:cNvSpPr>
            <p:nvPr/>
          </p:nvSpPr>
          <p:spPr bwMode="auto">
            <a:xfrm rot="20940000">
              <a:off x="6216194" y="4341665"/>
              <a:ext cx="68101"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2" name="Freeform 844">
              <a:extLst>
                <a:ext uri="{FF2B5EF4-FFF2-40B4-BE49-F238E27FC236}">
                  <a16:creationId xmlns:a16="http://schemas.microsoft.com/office/drawing/2014/main" id="{F66E7A1B-1E15-BBB6-6D24-DC08A00BC23C}"/>
                </a:ext>
              </a:extLst>
            </p:cNvPr>
            <p:cNvSpPr>
              <a:spLocks/>
            </p:cNvSpPr>
            <p:nvPr/>
          </p:nvSpPr>
          <p:spPr bwMode="auto">
            <a:xfrm rot="20940000">
              <a:off x="6286747" y="4292034"/>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3" name="Freeform 845">
              <a:extLst>
                <a:ext uri="{FF2B5EF4-FFF2-40B4-BE49-F238E27FC236}">
                  <a16:creationId xmlns:a16="http://schemas.microsoft.com/office/drawing/2014/main" id="{D64E9036-7852-D396-7CE8-F649B8A2B3FF}"/>
                </a:ext>
              </a:extLst>
            </p:cNvPr>
            <p:cNvSpPr>
              <a:spLocks/>
            </p:cNvSpPr>
            <p:nvPr/>
          </p:nvSpPr>
          <p:spPr bwMode="auto">
            <a:xfrm rot="20940000">
              <a:off x="6415836" y="4253198"/>
              <a:ext cx="67618"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3"/>
                    <a:pt x="34" y="59"/>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4" name="Freeform 846">
              <a:extLst>
                <a:ext uri="{FF2B5EF4-FFF2-40B4-BE49-F238E27FC236}">
                  <a16:creationId xmlns:a16="http://schemas.microsoft.com/office/drawing/2014/main" id="{EBF7C26E-15FA-432E-B7DC-103A242ECE58}"/>
                </a:ext>
              </a:extLst>
            </p:cNvPr>
            <p:cNvSpPr>
              <a:spLocks/>
            </p:cNvSpPr>
            <p:nvPr/>
          </p:nvSpPr>
          <p:spPr bwMode="auto">
            <a:xfrm rot="20940000">
              <a:off x="6865922" y="3408941"/>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5" name="Freeform 847">
              <a:extLst>
                <a:ext uri="{FF2B5EF4-FFF2-40B4-BE49-F238E27FC236}">
                  <a16:creationId xmlns:a16="http://schemas.microsoft.com/office/drawing/2014/main" id="{3BA6EDAE-BC43-33DC-7C20-753C03ABEF17}"/>
                </a:ext>
              </a:extLst>
            </p:cNvPr>
            <p:cNvSpPr>
              <a:spLocks/>
            </p:cNvSpPr>
            <p:nvPr/>
          </p:nvSpPr>
          <p:spPr bwMode="auto">
            <a:xfrm rot="20940000">
              <a:off x="6896061" y="3229843"/>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6" name="Freeform 848">
              <a:extLst>
                <a:ext uri="{FF2B5EF4-FFF2-40B4-BE49-F238E27FC236}">
                  <a16:creationId xmlns:a16="http://schemas.microsoft.com/office/drawing/2014/main" id="{636CE142-C005-99DE-4E2E-064E8D7BC96D}"/>
                </a:ext>
              </a:extLst>
            </p:cNvPr>
            <p:cNvSpPr>
              <a:spLocks/>
            </p:cNvSpPr>
            <p:nvPr/>
          </p:nvSpPr>
          <p:spPr bwMode="auto">
            <a:xfrm rot="20940000">
              <a:off x="7006457" y="2942245"/>
              <a:ext cx="68101"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7" name="Freeform 849">
              <a:extLst>
                <a:ext uri="{FF2B5EF4-FFF2-40B4-BE49-F238E27FC236}">
                  <a16:creationId xmlns:a16="http://schemas.microsoft.com/office/drawing/2014/main" id="{6B7529A2-4D7D-BFAA-0737-79E133DAEF3B}"/>
                </a:ext>
              </a:extLst>
            </p:cNvPr>
            <p:cNvSpPr>
              <a:spLocks/>
            </p:cNvSpPr>
            <p:nvPr/>
          </p:nvSpPr>
          <p:spPr bwMode="auto">
            <a:xfrm rot="20940000">
              <a:off x="6947309" y="2931554"/>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8" name="Freeform 850">
              <a:extLst>
                <a:ext uri="{FF2B5EF4-FFF2-40B4-BE49-F238E27FC236}">
                  <a16:creationId xmlns:a16="http://schemas.microsoft.com/office/drawing/2014/main" id="{0F372C08-B08C-B6EE-B9FB-5C979E7CB51A}"/>
                </a:ext>
              </a:extLst>
            </p:cNvPr>
            <p:cNvSpPr>
              <a:spLocks/>
            </p:cNvSpPr>
            <p:nvPr/>
          </p:nvSpPr>
          <p:spPr bwMode="auto">
            <a:xfrm rot="20940000">
              <a:off x="6936849" y="2991647"/>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49" name="Freeform 851">
              <a:extLst>
                <a:ext uri="{FF2B5EF4-FFF2-40B4-BE49-F238E27FC236}">
                  <a16:creationId xmlns:a16="http://schemas.microsoft.com/office/drawing/2014/main" id="{A4E3C2B5-7B4C-DB38-EE60-1C645FA45AAF}"/>
                </a:ext>
              </a:extLst>
            </p:cNvPr>
            <p:cNvSpPr>
              <a:spLocks/>
            </p:cNvSpPr>
            <p:nvPr/>
          </p:nvSpPr>
          <p:spPr bwMode="auto">
            <a:xfrm rot="20940000">
              <a:off x="7117576" y="2653565"/>
              <a:ext cx="67135"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0" name="Freeform 852">
              <a:extLst>
                <a:ext uri="{FF2B5EF4-FFF2-40B4-BE49-F238E27FC236}">
                  <a16:creationId xmlns:a16="http://schemas.microsoft.com/office/drawing/2014/main" id="{608E5D02-9145-87F7-46F5-B3A6FF687C98}"/>
                </a:ext>
              </a:extLst>
            </p:cNvPr>
            <p:cNvSpPr>
              <a:spLocks/>
            </p:cNvSpPr>
            <p:nvPr/>
          </p:nvSpPr>
          <p:spPr bwMode="auto">
            <a:xfrm rot="20940000">
              <a:off x="7176233" y="2664164"/>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1" name="Freeform 853">
              <a:extLst>
                <a:ext uri="{FF2B5EF4-FFF2-40B4-BE49-F238E27FC236}">
                  <a16:creationId xmlns:a16="http://schemas.microsoft.com/office/drawing/2014/main" id="{2B64ED14-A09B-7358-1C86-63A745F93BAE}"/>
                </a:ext>
              </a:extLst>
            </p:cNvPr>
            <p:cNvSpPr>
              <a:spLocks/>
            </p:cNvSpPr>
            <p:nvPr/>
          </p:nvSpPr>
          <p:spPr bwMode="auto">
            <a:xfrm rot="20940000">
              <a:off x="7166251" y="2724210"/>
              <a:ext cx="68101"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2" name="Freeform 854">
              <a:extLst>
                <a:ext uri="{FF2B5EF4-FFF2-40B4-BE49-F238E27FC236}">
                  <a16:creationId xmlns:a16="http://schemas.microsoft.com/office/drawing/2014/main" id="{CB31F441-0818-F17E-90C2-03847FC10726}"/>
                </a:ext>
              </a:extLst>
            </p:cNvPr>
            <p:cNvSpPr>
              <a:spLocks/>
            </p:cNvSpPr>
            <p:nvPr/>
          </p:nvSpPr>
          <p:spPr bwMode="auto">
            <a:xfrm rot="20940000">
              <a:off x="7484936" y="265484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3" name="Freeform 855">
              <a:extLst>
                <a:ext uri="{FF2B5EF4-FFF2-40B4-BE49-F238E27FC236}">
                  <a16:creationId xmlns:a16="http://schemas.microsoft.com/office/drawing/2014/main" id="{5647DB0D-F6FA-D56D-2446-8C771D101E71}"/>
                </a:ext>
              </a:extLst>
            </p:cNvPr>
            <p:cNvSpPr>
              <a:spLocks/>
            </p:cNvSpPr>
            <p:nvPr/>
          </p:nvSpPr>
          <p:spPr bwMode="auto">
            <a:xfrm rot="20940000">
              <a:off x="7664034" y="2685463"/>
              <a:ext cx="68584"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4" name="Freeform 856">
              <a:extLst>
                <a:ext uri="{FF2B5EF4-FFF2-40B4-BE49-F238E27FC236}">
                  <a16:creationId xmlns:a16="http://schemas.microsoft.com/office/drawing/2014/main" id="{88408A35-D4B5-B8B5-D8E4-2C6D58D30140}"/>
                </a:ext>
              </a:extLst>
            </p:cNvPr>
            <p:cNvSpPr>
              <a:spLocks/>
            </p:cNvSpPr>
            <p:nvPr/>
          </p:nvSpPr>
          <p:spPr bwMode="auto">
            <a:xfrm rot="20940000">
              <a:off x="7723178" y="2696108"/>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5" name="Freeform 857">
              <a:extLst>
                <a:ext uri="{FF2B5EF4-FFF2-40B4-BE49-F238E27FC236}">
                  <a16:creationId xmlns:a16="http://schemas.microsoft.com/office/drawing/2014/main" id="{BABF6461-BDB1-AE1D-296E-BAA87500C068}"/>
                </a:ext>
              </a:extLst>
            </p:cNvPr>
            <p:cNvSpPr>
              <a:spLocks/>
            </p:cNvSpPr>
            <p:nvPr/>
          </p:nvSpPr>
          <p:spPr bwMode="auto">
            <a:xfrm rot="20940000">
              <a:off x="7545037" y="2665394"/>
              <a:ext cx="67618"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6" name="Freeform 858">
              <a:extLst>
                <a:ext uri="{FF2B5EF4-FFF2-40B4-BE49-F238E27FC236}">
                  <a16:creationId xmlns:a16="http://schemas.microsoft.com/office/drawing/2014/main" id="{BB4E423B-B649-5392-2E8E-CBD97FC51E8F}"/>
                </a:ext>
              </a:extLst>
            </p:cNvPr>
            <p:cNvSpPr>
              <a:spLocks/>
            </p:cNvSpPr>
            <p:nvPr/>
          </p:nvSpPr>
          <p:spPr bwMode="auto">
            <a:xfrm rot="20940000">
              <a:off x="7603988" y="2674998"/>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7" name="Freeform 859">
              <a:extLst>
                <a:ext uri="{FF2B5EF4-FFF2-40B4-BE49-F238E27FC236}">
                  <a16:creationId xmlns:a16="http://schemas.microsoft.com/office/drawing/2014/main" id="{2EEDFC86-3A18-3F74-46C5-B55A278C170F}"/>
                </a:ext>
              </a:extLst>
            </p:cNvPr>
            <p:cNvSpPr>
              <a:spLocks/>
            </p:cNvSpPr>
            <p:nvPr/>
          </p:nvSpPr>
          <p:spPr bwMode="auto">
            <a:xfrm rot="20940000">
              <a:off x="7415856" y="2704721"/>
              <a:ext cx="68101" cy="68101"/>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8" name="Freeform 860">
              <a:extLst>
                <a:ext uri="{FF2B5EF4-FFF2-40B4-BE49-F238E27FC236}">
                  <a16:creationId xmlns:a16="http://schemas.microsoft.com/office/drawing/2014/main" id="{321043EC-2014-FB4A-5B0B-ECA8F87EDB87}"/>
                </a:ext>
              </a:extLst>
            </p:cNvPr>
            <p:cNvSpPr>
              <a:spLocks/>
            </p:cNvSpPr>
            <p:nvPr/>
          </p:nvSpPr>
          <p:spPr bwMode="auto">
            <a:xfrm rot="20940000">
              <a:off x="7474522" y="2715412"/>
              <a:ext cx="68584"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59" name="Freeform 861">
              <a:extLst>
                <a:ext uri="{FF2B5EF4-FFF2-40B4-BE49-F238E27FC236}">
                  <a16:creationId xmlns:a16="http://schemas.microsoft.com/office/drawing/2014/main" id="{B3D9B3F2-1389-F2AC-F9D3-1EA812B63DC0}"/>
                </a:ext>
              </a:extLst>
            </p:cNvPr>
            <p:cNvSpPr>
              <a:spLocks/>
            </p:cNvSpPr>
            <p:nvPr/>
          </p:nvSpPr>
          <p:spPr bwMode="auto">
            <a:xfrm rot="20940000">
              <a:off x="7653620" y="274555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0" name="Freeform 862">
              <a:extLst>
                <a:ext uri="{FF2B5EF4-FFF2-40B4-BE49-F238E27FC236}">
                  <a16:creationId xmlns:a16="http://schemas.microsoft.com/office/drawing/2014/main" id="{ADEC8416-2DA0-EFC5-74F3-610F646A92FF}"/>
                </a:ext>
              </a:extLst>
            </p:cNvPr>
            <p:cNvSpPr>
              <a:spLocks/>
            </p:cNvSpPr>
            <p:nvPr/>
          </p:nvSpPr>
          <p:spPr bwMode="auto">
            <a:xfrm rot="20940000">
              <a:off x="7713436" y="2754589"/>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1" name="Freeform 863">
              <a:extLst>
                <a:ext uri="{FF2B5EF4-FFF2-40B4-BE49-F238E27FC236}">
                  <a16:creationId xmlns:a16="http://schemas.microsoft.com/office/drawing/2014/main" id="{EAFDCEFB-94B0-FDF9-8C21-8989EE8285AA}"/>
                </a:ext>
              </a:extLst>
            </p:cNvPr>
            <p:cNvSpPr>
              <a:spLocks/>
            </p:cNvSpPr>
            <p:nvPr/>
          </p:nvSpPr>
          <p:spPr bwMode="auto">
            <a:xfrm rot="20940000">
              <a:off x="7534384" y="272444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2" name="Freeform 864">
              <a:extLst>
                <a:ext uri="{FF2B5EF4-FFF2-40B4-BE49-F238E27FC236}">
                  <a16:creationId xmlns:a16="http://schemas.microsoft.com/office/drawing/2014/main" id="{AB7592CB-73CA-B908-3636-F724F235FF92}"/>
                </a:ext>
              </a:extLst>
            </p:cNvPr>
            <p:cNvSpPr>
              <a:spLocks/>
            </p:cNvSpPr>
            <p:nvPr/>
          </p:nvSpPr>
          <p:spPr bwMode="auto">
            <a:xfrm rot="20940000">
              <a:off x="7593528" y="2735091"/>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3" name="Freeform 865">
              <a:extLst>
                <a:ext uri="{FF2B5EF4-FFF2-40B4-BE49-F238E27FC236}">
                  <a16:creationId xmlns:a16="http://schemas.microsoft.com/office/drawing/2014/main" id="{32828527-E08A-DA76-D026-E8391B546685}"/>
                </a:ext>
              </a:extLst>
            </p:cNvPr>
            <p:cNvSpPr>
              <a:spLocks/>
            </p:cNvSpPr>
            <p:nvPr/>
          </p:nvSpPr>
          <p:spPr bwMode="auto">
            <a:xfrm rot="20940000">
              <a:off x="7642929" y="2804699"/>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4" name="Freeform 866">
              <a:extLst>
                <a:ext uri="{FF2B5EF4-FFF2-40B4-BE49-F238E27FC236}">
                  <a16:creationId xmlns:a16="http://schemas.microsoft.com/office/drawing/2014/main" id="{7EACE54A-85AD-0360-C6CC-E2CF6C70F1F3}"/>
                </a:ext>
              </a:extLst>
            </p:cNvPr>
            <p:cNvSpPr>
              <a:spLocks/>
            </p:cNvSpPr>
            <p:nvPr/>
          </p:nvSpPr>
          <p:spPr bwMode="auto">
            <a:xfrm rot="20940000">
              <a:off x="7703022" y="2815160"/>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5" name="Freeform 867">
              <a:extLst>
                <a:ext uri="{FF2B5EF4-FFF2-40B4-BE49-F238E27FC236}">
                  <a16:creationId xmlns:a16="http://schemas.microsoft.com/office/drawing/2014/main" id="{28FFE2A3-1BF2-860A-9B63-87E664AC890A}"/>
                </a:ext>
              </a:extLst>
            </p:cNvPr>
            <p:cNvSpPr>
              <a:spLocks/>
            </p:cNvSpPr>
            <p:nvPr/>
          </p:nvSpPr>
          <p:spPr bwMode="auto">
            <a:xfrm rot="20940000">
              <a:off x="7693040" y="2875206"/>
              <a:ext cx="68101"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6" name="Freeform 868">
              <a:extLst>
                <a:ext uri="{FF2B5EF4-FFF2-40B4-BE49-F238E27FC236}">
                  <a16:creationId xmlns:a16="http://schemas.microsoft.com/office/drawing/2014/main" id="{5F1FEE74-7347-E2FC-83E7-C55C3D85AE25}"/>
                </a:ext>
              </a:extLst>
            </p:cNvPr>
            <p:cNvSpPr>
              <a:spLocks/>
            </p:cNvSpPr>
            <p:nvPr/>
          </p:nvSpPr>
          <p:spPr bwMode="auto">
            <a:xfrm rot="20940000">
              <a:off x="7523923" y="278453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7" name="Freeform 869">
              <a:extLst>
                <a:ext uri="{FF2B5EF4-FFF2-40B4-BE49-F238E27FC236}">
                  <a16:creationId xmlns:a16="http://schemas.microsoft.com/office/drawing/2014/main" id="{A2A08D2D-F55C-10CD-A77C-2E2AB9761DB2}"/>
                </a:ext>
              </a:extLst>
            </p:cNvPr>
            <p:cNvSpPr>
              <a:spLocks/>
            </p:cNvSpPr>
            <p:nvPr/>
          </p:nvSpPr>
          <p:spPr bwMode="auto">
            <a:xfrm rot="20940000">
              <a:off x="7584494" y="2794952"/>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grpSp>
      <p:sp>
        <p:nvSpPr>
          <p:cNvPr id="5" name="タイトル 4">
            <a:extLst>
              <a:ext uri="{FF2B5EF4-FFF2-40B4-BE49-F238E27FC236}">
                <a16:creationId xmlns:a16="http://schemas.microsoft.com/office/drawing/2014/main" id="{AD5A0CE8-5D42-B6AF-A0DB-65FD6129E9D0}"/>
              </a:ext>
            </a:extLst>
          </p:cNvPr>
          <p:cNvSpPr>
            <a:spLocks noGrp="1"/>
          </p:cNvSpPr>
          <p:nvPr>
            <p:ph type="title"/>
          </p:nvPr>
        </p:nvSpPr>
        <p:spPr>
          <a:xfrm>
            <a:off x="1408148" y="393305"/>
            <a:ext cx="7624340" cy="894748"/>
          </a:xfrm>
        </p:spPr>
        <p:txBody>
          <a:bodyPr>
            <a:noAutofit/>
          </a:bodyPr>
          <a:lstStyle/>
          <a:p>
            <a:r>
              <a:rPr lang="ja-JP" altLang="en-US" sz="3600" dirty="0"/>
              <a:t>子宮頸</a:t>
            </a:r>
            <a:r>
              <a:rPr lang="ja-JP" altLang="en-US" sz="3600" spc="-500" dirty="0"/>
              <a:t>がん</a:t>
            </a:r>
            <a:r>
              <a:rPr lang="ja-JP" altLang="en-US" sz="3600" dirty="0"/>
              <a:t>を取り巻</a:t>
            </a:r>
            <a:r>
              <a:rPr lang="ja-JP" altLang="en-US" sz="3600" spc="-500" dirty="0"/>
              <a:t>く</a:t>
            </a:r>
            <a:r>
              <a:rPr lang="ja-JP" altLang="en-US" sz="3600" dirty="0"/>
              <a:t>日本の現状</a:t>
            </a:r>
            <a:r>
              <a:rPr lang="ja-JP" altLang="en-US" sz="3600" spc="-500" dirty="0"/>
              <a:t>は</a:t>
            </a:r>
            <a:r>
              <a:rPr lang="ja-JP" altLang="en-US" sz="3600" dirty="0"/>
              <a:t>？</a:t>
            </a:r>
          </a:p>
        </p:txBody>
      </p:sp>
      <p:sp>
        <p:nvSpPr>
          <p:cNvPr id="873" name="テキスト プレースホルダー 872">
            <a:extLst>
              <a:ext uri="{FF2B5EF4-FFF2-40B4-BE49-F238E27FC236}">
                <a16:creationId xmlns:a16="http://schemas.microsoft.com/office/drawing/2014/main" id="{08AA4B92-2AC0-99DC-676D-5456291E7D6A}"/>
              </a:ext>
            </a:extLst>
          </p:cNvPr>
          <p:cNvSpPr>
            <a:spLocks noGrp="1"/>
          </p:cNvSpPr>
          <p:nvPr>
            <p:ph type="body" sz="quarter" idx="11"/>
          </p:nvPr>
        </p:nvSpPr>
        <p:spPr>
          <a:xfrm>
            <a:off x="925551" y="5892318"/>
            <a:ext cx="7755990" cy="475028"/>
          </a:xfrm>
        </p:spPr>
        <p:txBody>
          <a:bodyPr/>
          <a:lstStyle/>
          <a:p>
            <a:pPr>
              <a:lnSpc>
                <a:spcPct val="100000"/>
              </a:lnSpc>
              <a:spcBef>
                <a:spcPts val="100"/>
              </a:spcBef>
            </a:pPr>
            <a:r>
              <a:rPr lang="ja-JP" altLang="en-US" dirty="0"/>
              <a:t>国立がん研究センターがん情報サービス「がん統計」（全国がん登録）</a:t>
            </a:r>
            <a:endParaRPr lang="en-US" altLang="ja-JP" dirty="0"/>
          </a:p>
          <a:p>
            <a:pPr>
              <a:lnSpc>
                <a:spcPct val="100000"/>
              </a:lnSpc>
              <a:spcBef>
                <a:spcPts val="100"/>
              </a:spcBef>
            </a:pPr>
            <a:r>
              <a:rPr lang="ja-JP" altLang="en-US" dirty="0"/>
              <a:t>国立がん研究センターがん情報サービス「がん統計」（人口動態統計）</a:t>
            </a:r>
            <a:endParaRPr lang="en-US" altLang="ja-JP" dirty="0"/>
          </a:p>
          <a:p>
            <a:pPr>
              <a:lnSpc>
                <a:spcPct val="100000"/>
              </a:lnSpc>
              <a:spcBef>
                <a:spcPts val="100"/>
              </a:spcBef>
            </a:pPr>
            <a:endParaRPr lang="ja-JP" altLang="en-US" dirty="0"/>
          </a:p>
        </p:txBody>
      </p:sp>
      <p:sp>
        <p:nvSpPr>
          <p:cNvPr id="868" name="テキスト ボックス 867">
            <a:extLst>
              <a:ext uri="{FF2B5EF4-FFF2-40B4-BE49-F238E27FC236}">
                <a16:creationId xmlns:a16="http://schemas.microsoft.com/office/drawing/2014/main" id="{C9F4ABAD-CFC8-90C0-D806-95F3481850C3}"/>
              </a:ext>
            </a:extLst>
          </p:cNvPr>
          <p:cNvSpPr txBox="1"/>
          <p:nvPr/>
        </p:nvSpPr>
        <p:spPr>
          <a:xfrm>
            <a:off x="540000" y="1296707"/>
            <a:ext cx="5378395" cy="1538883"/>
          </a:xfrm>
          <a:prstGeom prst="rect">
            <a:avLst/>
          </a:prstGeom>
          <a:noFill/>
          <a:ln w="31750">
            <a:noFill/>
          </a:ln>
          <a:effectLst/>
        </p:spPr>
        <p:style>
          <a:lnRef idx="1">
            <a:schemeClr val="accent2"/>
          </a:lnRef>
          <a:fillRef idx="3">
            <a:schemeClr val="accent2"/>
          </a:fillRef>
          <a:effectRef idx="2">
            <a:schemeClr val="accent2"/>
          </a:effectRef>
          <a:fontRef idx="minor">
            <a:schemeClr val="lt1"/>
          </a:fontRef>
        </p:style>
        <p:txBody>
          <a:bodyPr wrap="none">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r>
              <a:rPr lang="ja-JP" altLang="en-US" sz="2800" b="1" spc="-100" dirty="0">
                <a:solidFill>
                  <a:srgbClr val="3A4A6A"/>
                </a:solidFill>
                <a:latin typeface="ＭＳ ゴシック" panose="020B0609070205080204" pitchFamily="49" charset="-128"/>
                <a:ea typeface="ＭＳ ゴシック" panose="020B0609070205080204" pitchFamily="49" charset="-128"/>
                <a:cs typeface="Meiryo UI" pitchFamily="50" charset="-128"/>
              </a:rPr>
              <a:t>１日</a:t>
            </a:r>
            <a:r>
              <a:rPr lang="ja-JP" altLang="en-US" sz="2800" b="1" spc="-1000" dirty="0">
                <a:solidFill>
                  <a:srgbClr val="3A4A6A"/>
                </a:solidFill>
                <a:latin typeface="ＭＳ ゴシック" panose="020B0609070205080204" pitchFamily="49" charset="-128"/>
                <a:ea typeface="ＭＳ ゴシック" panose="020B0609070205080204" pitchFamily="49" charset="-128"/>
                <a:cs typeface="Meiryo UI" pitchFamily="50" charset="-128"/>
              </a:rPr>
              <a:t>に</a:t>
            </a:r>
            <a:r>
              <a:rPr lang="ja-JP" altLang="en-US" sz="2800" b="1" spc="-100" dirty="0">
                <a:solidFill>
                  <a:srgbClr val="3A4A6A"/>
                </a:solidFill>
                <a:latin typeface="ＭＳ ゴシック" panose="020B0609070205080204" pitchFamily="49" charset="-128"/>
                <a:ea typeface="ＭＳ ゴシック" panose="020B0609070205080204" pitchFamily="49" charset="-128"/>
                <a:cs typeface="Meiryo UI" pitchFamily="50" charset="-128"/>
              </a:rPr>
              <a:t> </a:t>
            </a:r>
            <a:r>
              <a:rPr lang="ja-JP" altLang="en-US" sz="4000" b="1" spc="-1000" dirty="0">
                <a:solidFill>
                  <a:srgbClr val="E75392"/>
                </a:solidFill>
                <a:latin typeface="ＭＳ ゴシック" panose="020B0609070205080204" pitchFamily="49" charset="-128"/>
                <a:ea typeface="ＭＳ ゴシック" panose="020B0609070205080204" pitchFamily="49" charset="-128"/>
                <a:cs typeface="Meiryo UI" pitchFamily="50" charset="-128"/>
              </a:rPr>
              <a:t>約</a:t>
            </a:r>
            <a:r>
              <a:rPr lang="ja-JP" altLang="en-US" sz="6600" b="1" spc="-1000" dirty="0">
                <a:solidFill>
                  <a:srgbClr val="E75392"/>
                </a:solidFill>
                <a:latin typeface="ＭＳ ゴシック" panose="020B0609070205080204" pitchFamily="49" charset="-128"/>
                <a:ea typeface="ＭＳ ゴシック" panose="020B0609070205080204" pitchFamily="49" charset="-128"/>
                <a:cs typeface="Meiryo UI" pitchFamily="50" charset="-128"/>
              </a:rPr>
              <a:t>８</a:t>
            </a:r>
            <a:r>
              <a:rPr lang="ja-JP" altLang="en-US" sz="4000" b="1" spc="-300" dirty="0">
                <a:solidFill>
                  <a:srgbClr val="E75392"/>
                </a:solidFill>
                <a:latin typeface="ＭＳ ゴシック" panose="020B0609070205080204" pitchFamily="49" charset="-128"/>
                <a:ea typeface="ＭＳ ゴシック" panose="020B0609070205080204" pitchFamily="49" charset="-128"/>
                <a:cs typeface="Meiryo UI" pitchFamily="50" charset="-128"/>
              </a:rPr>
              <a:t>人</a:t>
            </a:r>
            <a:r>
              <a:rPr lang="ja-JP" altLang="en-US" sz="2800" b="1" spc="-100" dirty="0">
                <a:solidFill>
                  <a:srgbClr val="3A4A6A"/>
                </a:solidFill>
                <a:latin typeface="ＭＳ ゴシック" panose="020B0609070205080204" pitchFamily="49" charset="-128"/>
                <a:ea typeface="ＭＳ ゴシック" panose="020B0609070205080204" pitchFamily="49" charset="-128"/>
                <a:cs typeface="Meiryo UI" pitchFamily="50" charset="-128"/>
              </a:rPr>
              <a:t>（</a:t>
            </a:r>
            <a:r>
              <a:rPr lang="en-US" altLang="ja-JP" sz="2800" b="1" spc="-100" dirty="0">
                <a:solidFill>
                  <a:srgbClr val="3A4A6A"/>
                </a:solidFill>
                <a:latin typeface="ＭＳ ゴシック" panose="020B0609070205080204" pitchFamily="49" charset="-128"/>
                <a:ea typeface="ＭＳ ゴシック" panose="020B0609070205080204" pitchFamily="49" charset="-128"/>
                <a:cs typeface="Meiryo UI" pitchFamily="50" charset="-128"/>
              </a:rPr>
              <a:t>2022</a:t>
            </a:r>
            <a:r>
              <a:rPr lang="ja-JP" altLang="en-US" sz="2800" b="1" spc="-100" dirty="0">
                <a:solidFill>
                  <a:srgbClr val="3A4A6A"/>
                </a:solidFill>
                <a:latin typeface="ＭＳ ゴシック" panose="020B0609070205080204" pitchFamily="49" charset="-128"/>
                <a:ea typeface="ＭＳ ゴシック" panose="020B0609070205080204" pitchFamily="49" charset="-128"/>
                <a:cs typeface="Meiryo UI" pitchFamily="50" charset="-128"/>
              </a:rPr>
              <a:t>年）</a:t>
            </a:r>
            <a:r>
              <a:rPr lang="ja-JP" altLang="en-US" sz="2800" b="1" spc="-1000" dirty="0">
                <a:solidFill>
                  <a:srgbClr val="3A4A6A"/>
                </a:solidFill>
                <a:latin typeface="ＭＳ ゴシック" panose="020B0609070205080204" pitchFamily="49" charset="-128"/>
                <a:ea typeface="ＭＳ ゴシック" panose="020B0609070205080204" pitchFamily="49" charset="-128"/>
                <a:cs typeface="Meiryo UI" pitchFamily="50" charset="-128"/>
              </a:rPr>
              <a:t>が</a:t>
            </a:r>
            <a:br>
              <a:rPr lang="en-US" altLang="ja-JP" sz="3200" b="1" spc="-1000" dirty="0">
                <a:solidFill>
                  <a:srgbClr val="3A4A6A"/>
                </a:solidFill>
                <a:latin typeface="ＭＳ ゴシック" panose="020B0609070205080204" pitchFamily="49" charset="-128"/>
                <a:ea typeface="ＭＳ ゴシック" panose="020B0609070205080204" pitchFamily="49" charset="-128"/>
                <a:cs typeface="Meiryo UI" pitchFamily="50" charset="-128"/>
              </a:rPr>
            </a:br>
            <a:r>
              <a:rPr lang="ja-JP" altLang="en-US" sz="2800" b="1" spc="-100" dirty="0">
                <a:solidFill>
                  <a:srgbClr val="3A4A6A"/>
                </a:solidFill>
                <a:latin typeface="ＭＳ ゴシック" panose="020B0609070205080204" pitchFamily="49" charset="-128"/>
                <a:ea typeface="ＭＳ ゴシック" panose="020B0609070205080204" pitchFamily="49" charset="-128"/>
                <a:cs typeface="Meiryo UI" pitchFamily="50" charset="-128"/>
              </a:rPr>
              <a:t>子宮頸がんで亡くなっています。</a:t>
            </a:r>
          </a:p>
        </p:txBody>
      </p:sp>
      <p:sp>
        <p:nvSpPr>
          <p:cNvPr id="869" name="テキスト ボックス 868">
            <a:extLst>
              <a:ext uri="{FF2B5EF4-FFF2-40B4-BE49-F238E27FC236}">
                <a16:creationId xmlns:a16="http://schemas.microsoft.com/office/drawing/2014/main" id="{0B77580F-4178-F13B-5C4C-12933EDAD1CC}"/>
              </a:ext>
            </a:extLst>
          </p:cNvPr>
          <p:cNvSpPr txBox="1"/>
          <p:nvPr/>
        </p:nvSpPr>
        <p:spPr>
          <a:xfrm>
            <a:off x="565200" y="3269458"/>
            <a:ext cx="5684569" cy="2257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defPPr>
              <a:defRPr lang="ja-JP"/>
            </a:defPPr>
            <a:lvl1pPr marL="287338" indent="-287338">
              <a:lnSpc>
                <a:spcPts val="2200"/>
              </a:lnSpc>
              <a:spcBef>
                <a:spcPts val="1200"/>
              </a:spcBef>
              <a:buFont typeface="Wingdings" pitchFamily="2" charset="2"/>
              <a:buChar char="l"/>
              <a:defRPr sz="2200">
                <a:solidFill>
                  <a:srgbClr val="002060"/>
                </a:solidFill>
                <a:latin typeface="HGPｺﾞｼｯｸE" panose="020B0900000000000000" pitchFamily="50" charset="-128"/>
                <a:ea typeface="HGPｺﾞｼｯｸE" panose="020B0900000000000000" pitchFamily="50" charset="-128"/>
                <a:cs typeface="Meiryo UI" pitchFamily="50" charset="-128"/>
              </a:defRPr>
            </a:lvl1pPr>
            <a:lvl2pPr marL="742950" indent="-285750">
              <a:defRPr>
                <a:solidFill>
                  <a:schemeClr val="tx1"/>
                </a:solidFill>
                <a:latin typeface="Arial" pitchFamily="34" charset="0"/>
                <a:ea typeface="ＭＳ Ｐゴシック" pitchFamily="50" charset="-128"/>
              </a:defRPr>
            </a:lvl2pPr>
            <a:lvl3pPr marL="1143000" indent="-228600">
              <a:defRPr>
                <a:solidFill>
                  <a:schemeClr val="tx1"/>
                </a:solidFill>
                <a:latin typeface="Arial" pitchFamily="34" charset="0"/>
                <a:ea typeface="ＭＳ Ｐゴシック" pitchFamily="50" charset="-128"/>
              </a:defRPr>
            </a:lvl3pPr>
            <a:lvl4pPr marL="1600200" indent="-228600">
              <a:defRPr>
                <a:solidFill>
                  <a:schemeClr val="tx1"/>
                </a:solidFill>
                <a:latin typeface="Arial" pitchFamily="34" charset="0"/>
                <a:ea typeface="ＭＳ Ｐゴシック" pitchFamily="50" charset="-128"/>
              </a:defRPr>
            </a:lvl4pPr>
            <a:lvl5pPr marL="2057400" indent="-228600">
              <a:defRPr>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50" charset="-128"/>
              </a:defRPr>
            </a:lvl9pPr>
          </a:lstStyle>
          <a:p>
            <a:pPr>
              <a:lnSpc>
                <a:spcPts val="2400"/>
              </a:lnSpc>
              <a:buClr>
                <a:srgbClr val="E75392"/>
              </a:buClr>
            </a:pP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日本女性の約</a:t>
            </a: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76</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人に１人が</a:t>
            </a:r>
            <a:b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b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子宮頸がんを発症しています。</a:t>
            </a:r>
            <a:endPar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buClr>
                <a:srgbClr val="E75392"/>
              </a:buClr>
            </a:pP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30</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40</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歳が罹患のピークになっています。</a:t>
            </a:r>
          </a:p>
          <a:p>
            <a:pPr>
              <a:lnSpc>
                <a:spcPts val="2400"/>
              </a:lnSpc>
              <a:buClr>
                <a:srgbClr val="E75392"/>
              </a:buClr>
            </a:pP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罹患者の多くは、治療により</a:t>
            </a:r>
            <a:b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b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妊娠できなくなることがあります。</a:t>
            </a:r>
          </a:p>
          <a:p>
            <a:pPr>
              <a:buClr>
                <a:srgbClr val="E75392"/>
              </a:buClr>
            </a:pPr>
            <a:r>
              <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rPr>
              <a:t>2000</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年以降、増加し続けています。</a:t>
            </a:r>
          </a:p>
        </p:txBody>
      </p:sp>
    </p:spTree>
    <p:extLst>
      <p:ext uri="{BB962C8B-B14F-4D97-AF65-F5344CB8AC3E}">
        <p14:creationId xmlns:p14="http://schemas.microsoft.com/office/powerpoint/2010/main" val="383304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61C394A8-FBD3-CE26-6EC0-03A0ABE88837}"/>
              </a:ext>
            </a:extLst>
          </p:cNvPr>
          <p:cNvGrpSpPr>
            <a:grpSpLocks noChangeAspect="1"/>
          </p:cNvGrpSpPr>
          <p:nvPr/>
        </p:nvGrpSpPr>
        <p:grpSpPr>
          <a:xfrm>
            <a:off x="3829877" y="1405067"/>
            <a:ext cx="4851663" cy="4852689"/>
            <a:chOff x="3835864" y="1720030"/>
            <a:chExt cx="4702767" cy="4703766"/>
          </a:xfrm>
          <a:gradFill>
            <a:gsLst>
              <a:gs pos="0">
                <a:srgbClr val="E75392">
                  <a:alpha val="20000"/>
                </a:srgbClr>
              </a:gs>
              <a:gs pos="74000">
                <a:srgbClr val="E75392">
                  <a:alpha val="50000"/>
                </a:srgbClr>
              </a:gs>
              <a:gs pos="83000">
                <a:srgbClr val="E75392">
                  <a:alpha val="50000"/>
                </a:srgbClr>
              </a:gs>
              <a:gs pos="100000">
                <a:srgbClr val="E75392">
                  <a:alpha val="50000"/>
                </a:srgbClr>
              </a:gs>
            </a:gsLst>
            <a:lin ang="0" scaled="0"/>
          </a:gradFill>
        </p:grpSpPr>
        <p:sp>
          <p:nvSpPr>
            <p:cNvPr id="3" name="Freeform 6">
              <a:extLst>
                <a:ext uri="{FF2B5EF4-FFF2-40B4-BE49-F238E27FC236}">
                  <a16:creationId xmlns:a16="http://schemas.microsoft.com/office/drawing/2014/main" id="{5C1328F5-8693-82BC-B47B-FAF0C7646D65}"/>
                </a:ext>
              </a:extLst>
            </p:cNvPr>
            <p:cNvSpPr>
              <a:spLocks/>
            </p:cNvSpPr>
            <p:nvPr/>
          </p:nvSpPr>
          <p:spPr bwMode="auto">
            <a:xfrm rot="20940000">
              <a:off x="7398680" y="172003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4" name="Freeform 7">
              <a:extLst>
                <a:ext uri="{FF2B5EF4-FFF2-40B4-BE49-F238E27FC236}">
                  <a16:creationId xmlns:a16="http://schemas.microsoft.com/office/drawing/2014/main" id="{6A9D12E0-717C-9226-964C-BCBE594AC304}"/>
                </a:ext>
              </a:extLst>
            </p:cNvPr>
            <p:cNvSpPr>
              <a:spLocks/>
            </p:cNvSpPr>
            <p:nvPr/>
          </p:nvSpPr>
          <p:spPr bwMode="auto">
            <a:xfrm rot="20940000">
              <a:off x="7388219" y="1780122"/>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6" name="Freeform 8">
              <a:extLst>
                <a:ext uri="{FF2B5EF4-FFF2-40B4-BE49-F238E27FC236}">
                  <a16:creationId xmlns:a16="http://schemas.microsoft.com/office/drawing/2014/main" id="{0DE5BC03-6523-43D2-4887-0B441457E67A}"/>
                </a:ext>
              </a:extLst>
            </p:cNvPr>
            <p:cNvSpPr>
              <a:spLocks/>
            </p:cNvSpPr>
            <p:nvPr/>
          </p:nvSpPr>
          <p:spPr bwMode="auto">
            <a:xfrm rot="20940000">
              <a:off x="7448035" y="1789161"/>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69" name="Freeform 9">
              <a:extLst>
                <a:ext uri="{FF2B5EF4-FFF2-40B4-BE49-F238E27FC236}">
                  <a16:creationId xmlns:a16="http://schemas.microsoft.com/office/drawing/2014/main" id="{D3F92915-C274-0A16-D629-0A372B1C1587}"/>
                </a:ext>
              </a:extLst>
            </p:cNvPr>
            <p:cNvSpPr>
              <a:spLocks/>
            </p:cNvSpPr>
            <p:nvPr/>
          </p:nvSpPr>
          <p:spPr bwMode="auto">
            <a:xfrm rot="20940000">
              <a:off x="7318523" y="1829579"/>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0" name="Freeform 10">
              <a:extLst>
                <a:ext uri="{FF2B5EF4-FFF2-40B4-BE49-F238E27FC236}">
                  <a16:creationId xmlns:a16="http://schemas.microsoft.com/office/drawing/2014/main" id="{3288812E-3A44-234F-8A66-0AC5314D776D}"/>
                </a:ext>
              </a:extLst>
            </p:cNvPr>
            <p:cNvSpPr>
              <a:spLocks/>
            </p:cNvSpPr>
            <p:nvPr/>
          </p:nvSpPr>
          <p:spPr bwMode="auto">
            <a:xfrm rot="20940000">
              <a:off x="7378477" y="1839087"/>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1" name="Freeform 11">
              <a:extLst>
                <a:ext uri="{FF2B5EF4-FFF2-40B4-BE49-F238E27FC236}">
                  <a16:creationId xmlns:a16="http://schemas.microsoft.com/office/drawing/2014/main" id="{4A12F8B6-272B-669C-E59A-619F12E6C515}"/>
                </a:ext>
              </a:extLst>
            </p:cNvPr>
            <p:cNvSpPr>
              <a:spLocks/>
            </p:cNvSpPr>
            <p:nvPr/>
          </p:nvSpPr>
          <p:spPr bwMode="auto">
            <a:xfrm rot="20940000">
              <a:off x="7437621" y="1849731"/>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3" name="Freeform 12">
              <a:extLst>
                <a:ext uri="{FF2B5EF4-FFF2-40B4-BE49-F238E27FC236}">
                  <a16:creationId xmlns:a16="http://schemas.microsoft.com/office/drawing/2014/main" id="{835F49FC-247D-D951-9F59-0445758EB7F5}"/>
                </a:ext>
              </a:extLst>
            </p:cNvPr>
            <p:cNvSpPr>
              <a:spLocks/>
            </p:cNvSpPr>
            <p:nvPr/>
          </p:nvSpPr>
          <p:spPr bwMode="auto">
            <a:xfrm rot="20940000">
              <a:off x="7497667" y="1859713"/>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4" name="Freeform 13">
              <a:extLst>
                <a:ext uri="{FF2B5EF4-FFF2-40B4-BE49-F238E27FC236}">
                  <a16:creationId xmlns:a16="http://schemas.microsoft.com/office/drawing/2014/main" id="{276777BF-018D-3F46-D5AB-ECE263F11E00}"/>
                </a:ext>
              </a:extLst>
            </p:cNvPr>
            <p:cNvSpPr>
              <a:spLocks/>
            </p:cNvSpPr>
            <p:nvPr/>
          </p:nvSpPr>
          <p:spPr bwMode="auto">
            <a:xfrm rot="20940000">
              <a:off x="7368541" y="1899128"/>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5" name="Freeform 14">
              <a:extLst>
                <a:ext uri="{FF2B5EF4-FFF2-40B4-BE49-F238E27FC236}">
                  <a16:creationId xmlns:a16="http://schemas.microsoft.com/office/drawing/2014/main" id="{C56B11D0-DFBA-7565-E45F-B5AAAF5F13E1}"/>
                </a:ext>
              </a:extLst>
            </p:cNvPr>
            <p:cNvSpPr>
              <a:spLocks/>
            </p:cNvSpPr>
            <p:nvPr/>
          </p:nvSpPr>
          <p:spPr bwMode="auto">
            <a:xfrm rot="20940000">
              <a:off x="7428504" y="1909694"/>
              <a:ext cx="67135"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2"/>
                    <a:pt x="34" y="59"/>
                    <a:pt x="20" y="54"/>
                  </a:cubicBezTo>
                  <a:cubicBezTo>
                    <a:pt x="7" y="49"/>
                    <a:pt x="0" y="34"/>
                    <a:pt x="5" y="20"/>
                  </a:cubicBezTo>
                  <a:cubicBezTo>
                    <a:pt x="10" y="6"/>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6" name="Freeform 15">
              <a:extLst>
                <a:ext uri="{FF2B5EF4-FFF2-40B4-BE49-F238E27FC236}">
                  <a16:creationId xmlns:a16="http://schemas.microsoft.com/office/drawing/2014/main" id="{534D146E-0B9E-D7B3-40B4-28A9D574D558}"/>
                </a:ext>
              </a:extLst>
            </p:cNvPr>
            <p:cNvSpPr>
              <a:spLocks/>
            </p:cNvSpPr>
            <p:nvPr/>
          </p:nvSpPr>
          <p:spPr bwMode="auto">
            <a:xfrm rot="20940000">
              <a:off x="7487023" y="1918857"/>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7" name="Freeform 16">
              <a:extLst>
                <a:ext uri="{FF2B5EF4-FFF2-40B4-BE49-F238E27FC236}">
                  <a16:creationId xmlns:a16="http://schemas.microsoft.com/office/drawing/2014/main" id="{6DC9D244-DA65-F30E-B659-4A9AE991E0E9}"/>
                </a:ext>
              </a:extLst>
            </p:cNvPr>
            <p:cNvSpPr>
              <a:spLocks/>
            </p:cNvSpPr>
            <p:nvPr/>
          </p:nvSpPr>
          <p:spPr bwMode="auto">
            <a:xfrm rot="20940000">
              <a:off x="7547594" y="1929272"/>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8" name="Freeform 17">
              <a:extLst>
                <a:ext uri="{FF2B5EF4-FFF2-40B4-BE49-F238E27FC236}">
                  <a16:creationId xmlns:a16="http://schemas.microsoft.com/office/drawing/2014/main" id="{640D0B86-0648-E9AF-CBF7-07D6447B8BDA}"/>
                </a:ext>
              </a:extLst>
            </p:cNvPr>
            <p:cNvSpPr>
              <a:spLocks/>
            </p:cNvSpPr>
            <p:nvPr/>
          </p:nvSpPr>
          <p:spPr bwMode="auto">
            <a:xfrm rot="20940000">
              <a:off x="7357850" y="1958277"/>
              <a:ext cx="68101"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79" name="Freeform 18">
              <a:extLst>
                <a:ext uri="{FF2B5EF4-FFF2-40B4-BE49-F238E27FC236}">
                  <a16:creationId xmlns:a16="http://schemas.microsoft.com/office/drawing/2014/main" id="{A0DD9DCA-1F07-BBBA-F032-1185C68A2868}"/>
                </a:ext>
              </a:extLst>
            </p:cNvPr>
            <p:cNvSpPr>
              <a:spLocks/>
            </p:cNvSpPr>
            <p:nvPr/>
          </p:nvSpPr>
          <p:spPr bwMode="auto">
            <a:xfrm rot="20940000">
              <a:off x="7417892" y="1968213"/>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0" name="Freeform 19">
              <a:extLst>
                <a:ext uri="{FF2B5EF4-FFF2-40B4-BE49-F238E27FC236}">
                  <a16:creationId xmlns:a16="http://schemas.microsoft.com/office/drawing/2014/main" id="{A0914AE9-EF2B-76D7-EEE9-8DA6B42C6F36}"/>
                </a:ext>
              </a:extLst>
            </p:cNvPr>
            <p:cNvSpPr>
              <a:spLocks/>
            </p:cNvSpPr>
            <p:nvPr/>
          </p:nvSpPr>
          <p:spPr bwMode="auto">
            <a:xfrm rot="20940000">
              <a:off x="7477041" y="1978904"/>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1" name="Freeform 20">
              <a:extLst>
                <a:ext uri="{FF2B5EF4-FFF2-40B4-BE49-F238E27FC236}">
                  <a16:creationId xmlns:a16="http://schemas.microsoft.com/office/drawing/2014/main" id="{C7102FDF-9B0D-7D9E-C752-A16D88BCCDAE}"/>
                </a:ext>
              </a:extLst>
            </p:cNvPr>
            <p:cNvSpPr>
              <a:spLocks/>
            </p:cNvSpPr>
            <p:nvPr/>
          </p:nvSpPr>
          <p:spPr bwMode="auto">
            <a:xfrm rot="20940000">
              <a:off x="7537041" y="1989373"/>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2" name="Freeform 21">
              <a:extLst>
                <a:ext uri="{FF2B5EF4-FFF2-40B4-BE49-F238E27FC236}">
                  <a16:creationId xmlns:a16="http://schemas.microsoft.com/office/drawing/2014/main" id="{49456DB2-9B7E-8978-0BD5-CCFB96EB37D1}"/>
                </a:ext>
              </a:extLst>
            </p:cNvPr>
            <p:cNvSpPr>
              <a:spLocks/>
            </p:cNvSpPr>
            <p:nvPr/>
          </p:nvSpPr>
          <p:spPr bwMode="auto">
            <a:xfrm rot="20940000">
              <a:off x="7596995" y="1998881"/>
              <a:ext cx="68101"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3" name="Freeform 22">
              <a:extLst>
                <a:ext uri="{FF2B5EF4-FFF2-40B4-BE49-F238E27FC236}">
                  <a16:creationId xmlns:a16="http://schemas.microsoft.com/office/drawing/2014/main" id="{3C5825B5-6961-A364-D611-2EB83BCD5586}"/>
                </a:ext>
              </a:extLst>
            </p:cNvPr>
            <p:cNvSpPr>
              <a:spLocks/>
            </p:cNvSpPr>
            <p:nvPr/>
          </p:nvSpPr>
          <p:spPr bwMode="auto">
            <a:xfrm rot="20940000">
              <a:off x="7407478" y="2028784"/>
              <a:ext cx="68584"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4" name="Freeform 23">
              <a:extLst>
                <a:ext uri="{FF2B5EF4-FFF2-40B4-BE49-F238E27FC236}">
                  <a16:creationId xmlns:a16="http://schemas.microsoft.com/office/drawing/2014/main" id="{8C503F71-1A07-16F4-DDBE-17E5C015EBBA}"/>
                </a:ext>
              </a:extLst>
            </p:cNvPr>
            <p:cNvSpPr>
              <a:spLocks/>
            </p:cNvSpPr>
            <p:nvPr/>
          </p:nvSpPr>
          <p:spPr bwMode="auto">
            <a:xfrm rot="20940000">
              <a:off x="7467340" y="2037817"/>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5" name="Freeform 24">
              <a:extLst>
                <a:ext uri="{FF2B5EF4-FFF2-40B4-BE49-F238E27FC236}">
                  <a16:creationId xmlns:a16="http://schemas.microsoft.com/office/drawing/2014/main" id="{51E106B3-DD60-281A-329F-4F906BD6F99F}"/>
                </a:ext>
              </a:extLst>
            </p:cNvPr>
            <p:cNvSpPr>
              <a:spLocks/>
            </p:cNvSpPr>
            <p:nvPr/>
          </p:nvSpPr>
          <p:spPr bwMode="auto">
            <a:xfrm rot="20940000">
              <a:off x="7526488" y="2048508"/>
              <a:ext cx="68101"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6" name="Freeform 25">
              <a:extLst>
                <a:ext uri="{FF2B5EF4-FFF2-40B4-BE49-F238E27FC236}">
                  <a16:creationId xmlns:a16="http://schemas.microsoft.com/office/drawing/2014/main" id="{C6448770-5310-4BF6-B2DC-6E96307F9649}"/>
                </a:ext>
              </a:extLst>
            </p:cNvPr>
            <p:cNvSpPr>
              <a:spLocks/>
            </p:cNvSpPr>
            <p:nvPr/>
          </p:nvSpPr>
          <p:spPr bwMode="auto">
            <a:xfrm rot="20940000">
              <a:off x="7586576" y="2058922"/>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7" name="Freeform 26">
              <a:extLst>
                <a:ext uri="{FF2B5EF4-FFF2-40B4-BE49-F238E27FC236}">
                  <a16:creationId xmlns:a16="http://schemas.microsoft.com/office/drawing/2014/main" id="{890BF230-6C8A-17A8-2124-DF4708456C42}"/>
                </a:ext>
              </a:extLst>
            </p:cNvPr>
            <p:cNvSpPr>
              <a:spLocks/>
            </p:cNvSpPr>
            <p:nvPr/>
          </p:nvSpPr>
          <p:spPr bwMode="auto">
            <a:xfrm rot="20940000">
              <a:off x="7646530" y="2069396"/>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8" name="Freeform 27">
              <a:extLst>
                <a:ext uri="{FF2B5EF4-FFF2-40B4-BE49-F238E27FC236}">
                  <a16:creationId xmlns:a16="http://schemas.microsoft.com/office/drawing/2014/main" id="{7EE2D769-F179-9EFE-C5E1-D41F6AE9E542}"/>
                </a:ext>
              </a:extLst>
            </p:cNvPr>
            <p:cNvSpPr>
              <a:spLocks/>
            </p:cNvSpPr>
            <p:nvPr/>
          </p:nvSpPr>
          <p:spPr bwMode="auto">
            <a:xfrm rot="20940000">
              <a:off x="7396787" y="2087449"/>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89" name="Freeform 28">
              <a:extLst>
                <a:ext uri="{FF2B5EF4-FFF2-40B4-BE49-F238E27FC236}">
                  <a16:creationId xmlns:a16="http://schemas.microsoft.com/office/drawing/2014/main" id="{8F5E7ADF-ADFC-B8B9-8B4A-A1BED17C8DA5}"/>
                </a:ext>
              </a:extLst>
            </p:cNvPr>
            <p:cNvSpPr>
              <a:spLocks/>
            </p:cNvSpPr>
            <p:nvPr/>
          </p:nvSpPr>
          <p:spPr bwMode="auto">
            <a:xfrm rot="20940000">
              <a:off x="7456879" y="209791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0" name="Freeform 29">
              <a:extLst>
                <a:ext uri="{FF2B5EF4-FFF2-40B4-BE49-F238E27FC236}">
                  <a16:creationId xmlns:a16="http://schemas.microsoft.com/office/drawing/2014/main" id="{57FBD4E7-ED94-98DF-BFC1-C23DC97F9900}"/>
                </a:ext>
              </a:extLst>
            </p:cNvPr>
            <p:cNvSpPr>
              <a:spLocks/>
            </p:cNvSpPr>
            <p:nvPr/>
          </p:nvSpPr>
          <p:spPr bwMode="auto">
            <a:xfrm rot="20940000">
              <a:off x="7516972" y="2108370"/>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1" name="Freeform 30">
              <a:extLst>
                <a:ext uri="{FF2B5EF4-FFF2-40B4-BE49-F238E27FC236}">
                  <a16:creationId xmlns:a16="http://schemas.microsoft.com/office/drawing/2014/main" id="{B23B22C2-98C2-3DC3-438D-B55B91D3D9D2}"/>
                </a:ext>
              </a:extLst>
            </p:cNvPr>
            <p:cNvSpPr>
              <a:spLocks/>
            </p:cNvSpPr>
            <p:nvPr/>
          </p:nvSpPr>
          <p:spPr bwMode="auto">
            <a:xfrm rot="20940000">
              <a:off x="7575885" y="2118071"/>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2" name="Freeform 31">
              <a:extLst>
                <a:ext uri="{FF2B5EF4-FFF2-40B4-BE49-F238E27FC236}">
                  <a16:creationId xmlns:a16="http://schemas.microsoft.com/office/drawing/2014/main" id="{E58C8F1E-1447-0822-4B42-4AC5BCA35604}"/>
                </a:ext>
              </a:extLst>
            </p:cNvPr>
            <p:cNvSpPr>
              <a:spLocks/>
            </p:cNvSpPr>
            <p:nvPr/>
          </p:nvSpPr>
          <p:spPr bwMode="auto">
            <a:xfrm rot="20940000">
              <a:off x="7635932" y="2128053"/>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3" name="Freeform 32">
              <a:extLst>
                <a:ext uri="{FF2B5EF4-FFF2-40B4-BE49-F238E27FC236}">
                  <a16:creationId xmlns:a16="http://schemas.microsoft.com/office/drawing/2014/main" id="{FBEB75FB-C1A1-C311-ED75-6E55311341E4}"/>
                </a:ext>
              </a:extLst>
            </p:cNvPr>
            <p:cNvSpPr>
              <a:spLocks/>
            </p:cNvSpPr>
            <p:nvPr/>
          </p:nvSpPr>
          <p:spPr bwMode="auto">
            <a:xfrm rot="20940000">
              <a:off x="7387753" y="2147311"/>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4" name="Freeform 33">
              <a:extLst>
                <a:ext uri="{FF2B5EF4-FFF2-40B4-BE49-F238E27FC236}">
                  <a16:creationId xmlns:a16="http://schemas.microsoft.com/office/drawing/2014/main" id="{3CB5B50F-A9F0-E392-0F3A-653E3E81B1E7}"/>
                </a:ext>
              </a:extLst>
            </p:cNvPr>
            <p:cNvSpPr>
              <a:spLocks/>
            </p:cNvSpPr>
            <p:nvPr/>
          </p:nvSpPr>
          <p:spPr bwMode="auto">
            <a:xfrm rot="20940000">
              <a:off x="7446419" y="2158002"/>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5" name="Freeform 34">
              <a:extLst>
                <a:ext uri="{FF2B5EF4-FFF2-40B4-BE49-F238E27FC236}">
                  <a16:creationId xmlns:a16="http://schemas.microsoft.com/office/drawing/2014/main" id="{718F9D11-D26A-7129-5803-7734096F9A8A}"/>
                </a:ext>
              </a:extLst>
            </p:cNvPr>
            <p:cNvSpPr>
              <a:spLocks/>
            </p:cNvSpPr>
            <p:nvPr/>
          </p:nvSpPr>
          <p:spPr bwMode="auto">
            <a:xfrm rot="20940000">
              <a:off x="7506327" y="2167514"/>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6" name="Freeform 35">
              <a:extLst>
                <a:ext uri="{FF2B5EF4-FFF2-40B4-BE49-F238E27FC236}">
                  <a16:creationId xmlns:a16="http://schemas.microsoft.com/office/drawing/2014/main" id="{E56456AD-F23F-7684-EDAF-6994DAF5B99E}"/>
                </a:ext>
              </a:extLst>
            </p:cNvPr>
            <p:cNvSpPr>
              <a:spLocks/>
            </p:cNvSpPr>
            <p:nvPr/>
          </p:nvSpPr>
          <p:spPr bwMode="auto">
            <a:xfrm rot="20940000">
              <a:off x="7566373" y="2177979"/>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7" name="Freeform 36">
              <a:extLst>
                <a:ext uri="{FF2B5EF4-FFF2-40B4-BE49-F238E27FC236}">
                  <a16:creationId xmlns:a16="http://schemas.microsoft.com/office/drawing/2014/main" id="{14DCF646-BB59-0BF3-75C7-6FA89E69D3B5}"/>
                </a:ext>
              </a:extLst>
            </p:cNvPr>
            <p:cNvSpPr>
              <a:spLocks/>
            </p:cNvSpPr>
            <p:nvPr/>
          </p:nvSpPr>
          <p:spPr bwMode="auto">
            <a:xfrm rot="20940000">
              <a:off x="7625517" y="2188624"/>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8" name="Freeform 37">
              <a:extLst>
                <a:ext uri="{FF2B5EF4-FFF2-40B4-BE49-F238E27FC236}">
                  <a16:creationId xmlns:a16="http://schemas.microsoft.com/office/drawing/2014/main" id="{BF92C315-77B3-9487-B5ED-2B0E9AB9BC2C}"/>
                </a:ext>
              </a:extLst>
            </p:cNvPr>
            <p:cNvSpPr>
              <a:spLocks/>
            </p:cNvSpPr>
            <p:nvPr/>
          </p:nvSpPr>
          <p:spPr bwMode="auto">
            <a:xfrm rot="20940000">
              <a:off x="7804616" y="221876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899" name="Freeform 38">
              <a:extLst>
                <a:ext uri="{FF2B5EF4-FFF2-40B4-BE49-F238E27FC236}">
                  <a16:creationId xmlns:a16="http://schemas.microsoft.com/office/drawing/2014/main" id="{5846F388-ABBC-8877-8EDA-06DFCC64FE4A}"/>
                </a:ext>
              </a:extLst>
            </p:cNvPr>
            <p:cNvSpPr>
              <a:spLocks/>
            </p:cNvSpPr>
            <p:nvPr/>
          </p:nvSpPr>
          <p:spPr bwMode="auto">
            <a:xfrm rot="20940000">
              <a:off x="7864662" y="2229227"/>
              <a:ext cx="68584"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0" name="Freeform 39">
              <a:extLst>
                <a:ext uri="{FF2B5EF4-FFF2-40B4-BE49-F238E27FC236}">
                  <a16:creationId xmlns:a16="http://schemas.microsoft.com/office/drawing/2014/main" id="{27724AEF-ED3B-75AD-4BF1-F28EC486E1CF}"/>
                </a:ext>
              </a:extLst>
            </p:cNvPr>
            <p:cNvSpPr>
              <a:spLocks/>
            </p:cNvSpPr>
            <p:nvPr/>
          </p:nvSpPr>
          <p:spPr bwMode="auto">
            <a:xfrm rot="20940000">
              <a:off x="7923576" y="2238445"/>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1" name="Freeform 40">
              <a:extLst>
                <a:ext uri="{FF2B5EF4-FFF2-40B4-BE49-F238E27FC236}">
                  <a16:creationId xmlns:a16="http://schemas.microsoft.com/office/drawing/2014/main" id="{7E071AB4-47CC-3722-02F4-B0DE64AC7020}"/>
                </a:ext>
              </a:extLst>
            </p:cNvPr>
            <p:cNvSpPr>
              <a:spLocks/>
            </p:cNvSpPr>
            <p:nvPr/>
          </p:nvSpPr>
          <p:spPr bwMode="auto">
            <a:xfrm rot="20940000">
              <a:off x="7983668" y="224890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2" name="Freeform 41">
              <a:extLst>
                <a:ext uri="{FF2B5EF4-FFF2-40B4-BE49-F238E27FC236}">
                  <a16:creationId xmlns:a16="http://schemas.microsoft.com/office/drawing/2014/main" id="{A677147C-5771-CA53-A330-BDD0319B02F7}"/>
                </a:ext>
              </a:extLst>
            </p:cNvPr>
            <p:cNvSpPr>
              <a:spLocks/>
            </p:cNvSpPr>
            <p:nvPr/>
          </p:nvSpPr>
          <p:spPr bwMode="auto">
            <a:xfrm rot="20940000">
              <a:off x="8042812" y="2259550"/>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3" name="Freeform 42">
              <a:extLst>
                <a:ext uri="{FF2B5EF4-FFF2-40B4-BE49-F238E27FC236}">
                  <a16:creationId xmlns:a16="http://schemas.microsoft.com/office/drawing/2014/main" id="{BB4D4FBF-3C99-9B00-CAB3-FC2F21BC95A3}"/>
                </a:ext>
              </a:extLst>
            </p:cNvPr>
            <p:cNvSpPr>
              <a:spLocks/>
            </p:cNvSpPr>
            <p:nvPr/>
          </p:nvSpPr>
          <p:spPr bwMode="auto">
            <a:xfrm rot="20940000">
              <a:off x="8113365" y="2209918"/>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4" name="Freeform 43">
              <a:extLst>
                <a:ext uri="{FF2B5EF4-FFF2-40B4-BE49-F238E27FC236}">
                  <a16:creationId xmlns:a16="http://schemas.microsoft.com/office/drawing/2014/main" id="{D979817B-77CB-7BAA-2A9A-CFB5D0A00622}"/>
                </a:ext>
              </a:extLst>
            </p:cNvPr>
            <p:cNvSpPr>
              <a:spLocks/>
            </p:cNvSpPr>
            <p:nvPr/>
          </p:nvSpPr>
          <p:spPr bwMode="auto">
            <a:xfrm rot="20940000">
              <a:off x="8123792" y="2149968"/>
              <a:ext cx="67135" cy="68101"/>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4"/>
                    <a:pt x="5" y="21"/>
                  </a:cubicBezTo>
                  <a:cubicBezTo>
                    <a:pt x="10" y="7"/>
                    <a:pt x="25" y="0"/>
                    <a:pt x="39" y="5"/>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5" name="Freeform 44">
              <a:extLst>
                <a:ext uri="{FF2B5EF4-FFF2-40B4-BE49-F238E27FC236}">
                  <a16:creationId xmlns:a16="http://schemas.microsoft.com/office/drawing/2014/main" id="{C9B188FA-CD37-2258-9CFA-EBD97E6C5DC7}"/>
                </a:ext>
              </a:extLst>
            </p:cNvPr>
            <p:cNvSpPr>
              <a:spLocks/>
            </p:cNvSpPr>
            <p:nvPr/>
          </p:nvSpPr>
          <p:spPr bwMode="auto">
            <a:xfrm rot="20940000">
              <a:off x="8232329" y="2229647"/>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6" name="Freeform 45">
              <a:extLst>
                <a:ext uri="{FF2B5EF4-FFF2-40B4-BE49-F238E27FC236}">
                  <a16:creationId xmlns:a16="http://schemas.microsoft.com/office/drawing/2014/main" id="{0DA135ED-57A2-9625-CBF9-4CF9AF2B0EAB}"/>
                </a:ext>
              </a:extLst>
            </p:cNvPr>
            <p:cNvSpPr>
              <a:spLocks/>
            </p:cNvSpPr>
            <p:nvPr/>
          </p:nvSpPr>
          <p:spPr bwMode="auto">
            <a:xfrm rot="20940000">
              <a:off x="8242974" y="2170503"/>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7" name="Freeform 46">
              <a:extLst>
                <a:ext uri="{FF2B5EF4-FFF2-40B4-BE49-F238E27FC236}">
                  <a16:creationId xmlns:a16="http://schemas.microsoft.com/office/drawing/2014/main" id="{39984A38-E466-FC52-5263-3AF267A2A6B7}"/>
                </a:ext>
              </a:extLst>
            </p:cNvPr>
            <p:cNvSpPr>
              <a:spLocks/>
            </p:cNvSpPr>
            <p:nvPr/>
          </p:nvSpPr>
          <p:spPr bwMode="auto">
            <a:xfrm rot="20940000">
              <a:off x="8312100" y="212110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8" name="Freeform 47">
              <a:extLst>
                <a:ext uri="{FF2B5EF4-FFF2-40B4-BE49-F238E27FC236}">
                  <a16:creationId xmlns:a16="http://schemas.microsoft.com/office/drawing/2014/main" id="{F49C2505-A403-7095-1151-62126E3374BB}"/>
                </a:ext>
              </a:extLst>
            </p:cNvPr>
            <p:cNvSpPr>
              <a:spLocks/>
            </p:cNvSpPr>
            <p:nvPr/>
          </p:nvSpPr>
          <p:spPr bwMode="auto">
            <a:xfrm rot="20940000">
              <a:off x="8381704" y="2071654"/>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09" name="Freeform 48">
              <a:extLst>
                <a:ext uri="{FF2B5EF4-FFF2-40B4-BE49-F238E27FC236}">
                  <a16:creationId xmlns:a16="http://schemas.microsoft.com/office/drawing/2014/main" id="{64931B51-C230-5DD7-1C70-468D3E820A4B}"/>
                </a:ext>
              </a:extLst>
            </p:cNvPr>
            <p:cNvSpPr>
              <a:spLocks/>
            </p:cNvSpPr>
            <p:nvPr/>
          </p:nvSpPr>
          <p:spPr bwMode="auto">
            <a:xfrm rot="20940000">
              <a:off x="8262287" y="2419252"/>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0" name="Freeform 49">
              <a:extLst>
                <a:ext uri="{FF2B5EF4-FFF2-40B4-BE49-F238E27FC236}">
                  <a16:creationId xmlns:a16="http://schemas.microsoft.com/office/drawing/2014/main" id="{CE93DB8D-F6DF-F06B-D865-92FBD619C248}"/>
                </a:ext>
              </a:extLst>
            </p:cNvPr>
            <p:cNvSpPr>
              <a:spLocks/>
            </p:cNvSpPr>
            <p:nvPr/>
          </p:nvSpPr>
          <p:spPr bwMode="auto">
            <a:xfrm rot="20940000">
              <a:off x="8191726" y="2468792"/>
              <a:ext cx="68101"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1" name="Freeform 50">
              <a:extLst>
                <a:ext uri="{FF2B5EF4-FFF2-40B4-BE49-F238E27FC236}">
                  <a16:creationId xmlns:a16="http://schemas.microsoft.com/office/drawing/2014/main" id="{2706EC89-E2E9-6A3C-4CB0-211E3D92859E}"/>
                </a:ext>
              </a:extLst>
            </p:cNvPr>
            <p:cNvSpPr>
              <a:spLocks/>
            </p:cNvSpPr>
            <p:nvPr/>
          </p:nvSpPr>
          <p:spPr bwMode="auto">
            <a:xfrm rot="20940000">
              <a:off x="8470047" y="2270481"/>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2" name="Freeform 51">
              <a:extLst>
                <a:ext uri="{FF2B5EF4-FFF2-40B4-BE49-F238E27FC236}">
                  <a16:creationId xmlns:a16="http://schemas.microsoft.com/office/drawing/2014/main" id="{6CD0873C-A4FE-4687-0994-959117D2164F}"/>
                </a:ext>
              </a:extLst>
            </p:cNvPr>
            <p:cNvSpPr>
              <a:spLocks/>
            </p:cNvSpPr>
            <p:nvPr/>
          </p:nvSpPr>
          <p:spPr bwMode="auto">
            <a:xfrm rot="20940000">
              <a:off x="7696033" y="2138605"/>
              <a:ext cx="67618"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0"/>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3" name="Freeform 52">
              <a:extLst>
                <a:ext uri="{FF2B5EF4-FFF2-40B4-BE49-F238E27FC236}">
                  <a16:creationId xmlns:a16="http://schemas.microsoft.com/office/drawing/2014/main" id="{2A5F7FA9-364B-036F-51C2-390918535215}"/>
                </a:ext>
              </a:extLst>
            </p:cNvPr>
            <p:cNvSpPr>
              <a:spLocks/>
            </p:cNvSpPr>
            <p:nvPr/>
          </p:nvSpPr>
          <p:spPr bwMode="auto">
            <a:xfrm rot="20940000">
              <a:off x="7685472" y="2198614"/>
              <a:ext cx="68584"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4" name="Freeform 53">
              <a:extLst>
                <a:ext uri="{FF2B5EF4-FFF2-40B4-BE49-F238E27FC236}">
                  <a16:creationId xmlns:a16="http://schemas.microsoft.com/office/drawing/2014/main" id="{5806463D-EC59-FAD4-4558-78D6DCF05D17}"/>
                </a:ext>
              </a:extLst>
            </p:cNvPr>
            <p:cNvSpPr>
              <a:spLocks/>
            </p:cNvSpPr>
            <p:nvPr/>
          </p:nvSpPr>
          <p:spPr bwMode="auto">
            <a:xfrm rot="20940000">
              <a:off x="7755168" y="2149158"/>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5" name="Freeform 54">
              <a:extLst>
                <a:ext uri="{FF2B5EF4-FFF2-40B4-BE49-F238E27FC236}">
                  <a16:creationId xmlns:a16="http://schemas.microsoft.com/office/drawing/2014/main" id="{20A6C03F-862D-DA50-A9FB-8F0F58CBC4DD}"/>
                </a:ext>
              </a:extLst>
            </p:cNvPr>
            <p:cNvSpPr>
              <a:spLocks/>
            </p:cNvSpPr>
            <p:nvPr/>
          </p:nvSpPr>
          <p:spPr bwMode="auto">
            <a:xfrm rot="20940000">
              <a:off x="7744524" y="2208302"/>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6" name="Freeform 55">
              <a:extLst>
                <a:ext uri="{FF2B5EF4-FFF2-40B4-BE49-F238E27FC236}">
                  <a16:creationId xmlns:a16="http://schemas.microsoft.com/office/drawing/2014/main" id="{D5B372A2-CC56-C177-9657-F98AAB060BA7}"/>
                </a:ext>
              </a:extLst>
            </p:cNvPr>
            <p:cNvSpPr>
              <a:spLocks/>
            </p:cNvSpPr>
            <p:nvPr/>
          </p:nvSpPr>
          <p:spPr bwMode="auto">
            <a:xfrm rot="20940000">
              <a:off x="7317247" y="2197421"/>
              <a:ext cx="68101"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7" name="Freeform 56">
              <a:extLst>
                <a:ext uri="{FF2B5EF4-FFF2-40B4-BE49-F238E27FC236}">
                  <a16:creationId xmlns:a16="http://schemas.microsoft.com/office/drawing/2014/main" id="{8009EAAB-7DBF-D130-2FB3-E4949EDD3753}"/>
                </a:ext>
              </a:extLst>
            </p:cNvPr>
            <p:cNvSpPr>
              <a:spLocks/>
            </p:cNvSpPr>
            <p:nvPr/>
          </p:nvSpPr>
          <p:spPr bwMode="auto">
            <a:xfrm rot="20940000">
              <a:off x="7377293" y="2207403"/>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8" name="Freeform 57">
              <a:extLst>
                <a:ext uri="{FF2B5EF4-FFF2-40B4-BE49-F238E27FC236}">
                  <a16:creationId xmlns:a16="http://schemas.microsoft.com/office/drawing/2014/main" id="{E1C99EE4-D047-A4F0-F3C6-04292B93E7AF}"/>
                </a:ext>
              </a:extLst>
            </p:cNvPr>
            <p:cNvSpPr>
              <a:spLocks/>
            </p:cNvSpPr>
            <p:nvPr/>
          </p:nvSpPr>
          <p:spPr bwMode="auto">
            <a:xfrm rot="20940000">
              <a:off x="7437201" y="2216916"/>
              <a:ext cx="68101"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19" name="Freeform 58">
              <a:extLst>
                <a:ext uri="{FF2B5EF4-FFF2-40B4-BE49-F238E27FC236}">
                  <a16:creationId xmlns:a16="http://schemas.microsoft.com/office/drawing/2014/main" id="{A773A0FF-2C14-983F-6B8D-1CB56BE45C4E}"/>
                </a:ext>
              </a:extLst>
            </p:cNvPr>
            <p:cNvSpPr>
              <a:spLocks/>
            </p:cNvSpPr>
            <p:nvPr/>
          </p:nvSpPr>
          <p:spPr bwMode="auto">
            <a:xfrm rot="20940000">
              <a:off x="7495867" y="2227606"/>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0" name="Freeform 59">
              <a:extLst>
                <a:ext uri="{FF2B5EF4-FFF2-40B4-BE49-F238E27FC236}">
                  <a16:creationId xmlns:a16="http://schemas.microsoft.com/office/drawing/2014/main" id="{4B6497E8-E969-DAB0-738E-EBE191CCFA75}"/>
                </a:ext>
              </a:extLst>
            </p:cNvPr>
            <p:cNvSpPr>
              <a:spLocks/>
            </p:cNvSpPr>
            <p:nvPr/>
          </p:nvSpPr>
          <p:spPr bwMode="auto">
            <a:xfrm rot="20940000">
              <a:off x="7556438" y="2238021"/>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1" name="Freeform 60">
              <a:extLst>
                <a:ext uri="{FF2B5EF4-FFF2-40B4-BE49-F238E27FC236}">
                  <a16:creationId xmlns:a16="http://schemas.microsoft.com/office/drawing/2014/main" id="{09350761-40D0-4F41-9FED-C9600EA6B14B}"/>
                </a:ext>
              </a:extLst>
            </p:cNvPr>
            <p:cNvSpPr>
              <a:spLocks/>
            </p:cNvSpPr>
            <p:nvPr/>
          </p:nvSpPr>
          <p:spPr bwMode="auto">
            <a:xfrm rot="20940000">
              <a:off x="7735490" y="2268164"/>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2" name="Freeform 61">
              <a:extLst>
                <a:ext uri="{FF2B5EF4-FFF2-40B4-BE49-F238E27FC236}">
                  <a16:creationId xmlns:a16="http://schemas.microsoft.com/office/drawing/2014/main" id="{6A9D67B0-1B77-B18E-E3A0-C5C9617644A3}"/>
                </a:ext>
              </a:extLst>
            </p:cNvPr>
            <p:cNvSpPr>
              <a:spLocks/>
            </p:cNvSpPr>
            <p:nvPr/>
          </p:nvSpPr>
          <p:spPr bwMode="auto">
            <a:xfrm rot="20940000">
              <a:off x="7794017" y="2278868"/>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3" name="Freeform 62">
              <a:extLst>
                <a:ext uri="{FF2B5EF4-FFF2-40B4-BE49-F238E27FC236}">
                  <a16:creationId xmlns:a16="http://schemas.microsoft.com/office/drawing/2014/main" id="{46E1A5DC-1F31-5E66-F20E-4A616B35AD14}"/>
                </a:ext>
              </a:extLst>
            </p:cNvPr>
            <p:cNvSpPr>
              <a:spLocks/>
            </p:cNvSpPr>
            <p:nvPr/>
          </p:nvSpPr>
          <p:spPr bwMode="auto">
            <a:xfrm rot="20940000">
              <a:off x="7853971" y="2287893"/>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4" name="Freeform 63">
              <a:extLst>
                <a:ext uri="{FF2B5EF4-FFF2-40B4-BE49-F238E27FC236}">
                  <a16:creationId xmlns:a16="http://schemas.microsoft.com/office/drawing/2014/main" id="{99BCE16B-3A08-2FBB-ECB8-707D55C437EE}"/>
                </a:ext>
              </a:extLst>
            </p:cNvPr>
            <p:cNvSpPr>
              <a:spLocks/>
            </p:cNvSpPr>
            <p:nvPr/>
          </p:nvSpPr>
          <p:spPr bwMode="auto">
            <a:xfrm rot="20940000">
              <a:off x="7914072" y="2298445"/>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5" name="Freeform 64">
              <a:extLst>
                <a:ext uri="{FF2B5EF4-FFF2-40B4-BE49-F238E27FC236}">
                  <a16:creationId xmlns:a16="http://schemas.microsoft.com/office/drawing/2014/main" id="{AA2857D8-84DB-3ACD-7CEA-CB278F9FC2A3}"/>
                </a:ext>
              </a:extLst>
            </p:cNvPr>
            <p:cNvSpPr>
              <a:spLocks/>
            </p:cNvSpPr>
            <p:nvPr/>
          </p:nvSpPr>
          <p:spPr bwMode="auto">
            <a:xfrm rot="20940000">
              <a:off x="7973207" y="2308998"/>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6" name="Freeform 65">
              <a:extLst>
                <a:ext uri="{FF2B5EF4-FFF2-40B4-BE49-F238E27FC236}">
                  <a16:creationId xmlns:a16="http://schemas.microsoft.com/office/drawing/2014/main" id="{AC263815-87DC-B713-B1A8-00D36FC83A65}"/>
                </a:ext>
              </a:extLst>
            </p:cNvPr>
            <p:cNvSpPr>
              <a:spLocks/>
            </p:cNvSpPr>
            <p:nvPr/>
          </p:nvSpPr>
          <p:spPr bwMode="auto">
            <a:xfrm rot="20940000">
              <a:off x="8033069" y="2318514"/>
              <a:ext cx="68584" cy="68101"/>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7" name="Freeform 66">
              <a:extLst>
                <a:ext uri="{FF2B5EF4-FFF2-40B4-BE49-F238E27FC236}">
                  <a16:creationId xmlns:a16="http://schemas.microsoft.com/office/drawing/2014/main" id="{588A192B-9A64-A6B7-F54E-71DC83F3D464}"/>
                </a:ext>
              </a:extLst>
            </p:cNvPr>
            <p:cNvSpPr>
              <a:spLocks/>
            </p:cNvSpPr>
            <p:nvPr/>
          </p:nvSpPr>
          <p:spPr bwMode="auto">
            <a:xfrm rot="20940000">
              <a:off x="8092213" y="2329159"/>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8" name="Freeform 67">
              <a:extLst>
                <a:ext uri="{FF2B5EF4-FFF2-40B4-BE49-F238E27FC236}">
                  <a16:creationId xmlns:a16="http://schemas.microsoft.com/office/drawing/2014/main" id="{27E7B833-4D70-75CA-49E6-6ED7766F4AF5}"/>
                </a:ext>
              </a:extLst>
            </p:cNvPr>
            <p:cNvSpPr>
              <a:spLocks/>
            </p:cNvSpPr>
            <p:nvPr/>
          </p:nvSpPr>
          <p:spPr bwMode="auto">
            <a:xfrm rot="20940000">
              <a:off x="7616262" y="2247151"/>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29" name="Freeform 68">
              <a:extLst>
                <a:ext uri="{FF2B5EF4-FFF2-40B4-BE49-F238E27FC236}">
                  <a16:creationId xmlns:a16="http://schemas.microsoft.com/office/drawing/2014/main" id="{342CA00E-BEFB-B184-D756-3950AED30A2E}"/>
                </a:ext>
              </a:extLst>
            </p:cNvPr>
            <p:cNvSpPr>
              <a:spLocks/>
            </p:cNvSpPr>
            <p:nvPr/>
          </p:nvSpPr>
          <p:spPr bwMode="auto">
            <a:xfrm rot="20940000">
              <a:off x="7674919" y="225774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0" name="Freeform 69">
              <a:extLst>
                <a:ext uri="{FF2B5EF4-FFF2-40B4-BE49-F238E27FC236}">
                  <a16:creationId xmlns:a16="http://schemas.microsoft.com/office/drawing/2014/main" id="{DC6ABAE1-6426-049D-9A30-05571B9D3371}"/>
                </a:ext>
              </a:extLst>
            </p:cNvPr>
            <p:cNvSpPr>
              <a:spLocks/>
            </p:cNvSpPr>
            <p:nvPr/>
          </p:nvSpPr>
          <p:spPr bwMode="auto">
            <a:xfrm rot="20940000">
              <a:off x="7307638" y="2257292"/>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1" name="Freeform 70">
              <a:extLst>
                <a:ext uri="{FF2B5EF4-FFF2-40B4-BE49-F238E27FC236}">
                  <a16:creationId xmlns:a16="http://schemas.microsoft.com/office/drawing/2014/main" id="{4B3E868F-5E3B-BAE9-1719-2049D7791DC1}"/>
                </a:ext>
              </a:extLst>
            </p:cNvPr>
            <p:cNvSpPr>
              <a:spLocks/>
            </p:cNvSpPr>
            <p:nvPr/>
          </p:nvSpPr>
          <p:spPr bwMode="auto">
            <a:xfrm rot="20940000">
              <a:off x="7366648" y="2266547"/>
              <a:ext cx="68101"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2" name="Freeform 71">
              <a:extLst>
                <a:ext uri="{FF2B5EF4-FFF2-40B4-BE49-F238E27FC236}">
                  <a16:creationId xmlns:a16="http://schemas.microsoft.com/office/drawing/2014/main" id="{089A1229-1F33-145C-AC46-BACF0987DDD9}"/>
                </a:ext>
              </a:extLst>
            </p:cNvPr>
            <p:cNvSpPr>
              <a:spLocks/>
            </p:cNvSpPr>
            <p:nvPr/>
          </p:nvSpPr>
          <p:spPr bwMode="auto">
            <a:xfrm rot="20940000">
              <a:off x="7426736" y="227696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3" name="Freeform 72">
              <a:extLst>
                <a:ext uri="{FF2B5EF4-FFF2-40B4-BE49-F238E27FC236}">
                  <a16:creationId xmlns:a16="http://schemas.microsoft.com/office/drawing/2014/main" id="{F433BC1C-073E-DB5D-C3A3-8EF897AE0D00}"/>
                </a:ext>
              </a:extLst>
            </p:cNvPr>
            <p:cNvSpPr>
              <a:spLocks/>
            </p:cNvSpPr>
            <p:nvPr/>
          </p:nvSpPr>
          <p:spPr bwMode="auto">
            <a:xfrm rot="20940000">
              <a:off x="7486842" y="2287560"/>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4" name="Freeform 73">
              <a:extLst>
                <a:ext uri="{FF2B5EF4-FFF2-40B4-BE49-F238E27FC236}">
                  <a16:creationId xmlns:a16="http://schemas.microsoft.com/office/drawing/2014/main" id="{94549D0D-FBCA-BED6-97D8-42C969D945B2}"/>
                </a:ext>
              </a:extLst>
            </p:cNvPr>
            <p:cNvSpPr>
              <a:spLocks/>
            </p:cNvSpPr>
            <p:nvPr/>
          </p:nvSpPr>
          <p:spPr bwMode="auto">
            <a:xfrm rot="20940000">
              <a:off x="7545747" y="2297169"/>
              <a:ext cx="68101"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5" name="Freeform 74">
              <a:extLst>
                <a:ext uri="{FF2B5EF4-FFF2-40B4-BE49-F238E27FC236}">
                  <a16:creationId xmlns:a16="http://schemas.microsoft.com/office/drawing/2014/main" id="{D0574546-3D4C-58EB-1A5F-EC306C681164}"/>
                </a:ext>
              </a:extLst>
            </p:cNvPr>
            <p:cNvSpPr>
              <a:spLocks/>
            </p:cNvSpPr>
            <p:nvPr/>
          </p:nvSpPr>
          <p:spPr bwMode="auto">
            <a:xfrm rot="20940000">
              <a:off x="7724845" y="2327308"/>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6" name="Freeform 75">
              <a:extLst>
                <a:ext uri="{FF2B5EF4-FFF2-40B4-BE49-F238E27FC236}">
                  <a16:creationId xmlns:a16="http://schemas.microsoft.com/office/drawing/2014/main" id="{D2281B26-0B8D-1128-DC07-7E9B74283813}"/>
                </a:ext>
              </a:extLst>
            </p:cNvPr>
            <p:cNvSpPr>
              <a:spLocks/>
            </p:cNvSpPr>
            <p:nvPr/>
          </p:nvSpPr>
          <p:spPr bwMode="auto">
            <a:xfrm rot="20940000">
              <a:off x="7784891" y="2337773"/>
              <a:ext cx="68101"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7" name="Freeform 76">
              <a:extLst>
                <a:ext uri="{FF2B5EF4-FFF2-40B4-BE49-F238E27FC236}">
                  <a16:creationId xmlns:a16="http://schemas.microsoft.com/office/drawing/2014/main" id="{8189A3A1-6FCA-2B4D-8C99-F407764B355C}"/>
                </a:ext>
              </a:extLst>
            </p:cNvPr>
            <p:cNvSpPr>
              <a:spLocks/>
            </p:cNvSpPr>
            <p:nvPr/>
          </p:nvSpPr>
          <p:spPr bwMode="auto">
            <a:xfrm rot="20940000">
              <a:off x="7844035" y="2348418"/>
              <a:ext cx="68101"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8" name="Freeform 77">
              <a:extLst>
                <a:ext uri="{FF2B5EF4-FFF2-40B4-BE49-F238E27FC236}">
                  <a16:creationId xmlns:a16="http://schemas.microsoft.com/office/drawing/2014/main" id="{C43CBE60-B0AD-451A-F23B-6794D772070F}"/>
                </a:ext>
              </a:extLst>
            </p:cNvPr>
            <p:cNvSpPr>
              <a:spLocks/>
            </p:cNvSpPr>
            <p:nvPr/>
          </p:nvSpPr>
          <p:spPr bwMode="auto">
            <a:xfrm rot="20940000">
              <a:off x="7903989" y="2358408"/>
              <a:ext cx="68101"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39" name="Freeform 78">
              <a:extLst>
                <a:ext uri="{FF2B5EF4-FFF2-40B4-BE49-F238E27FC236}">
                  <a16:creationId xmlns:a16="http://schemas.microsoft.com/office/drawing/2014/main" id="{8ED3F493-D0F4-2C1C-4B3E-AEF2BDC01F47}"/>
                </a:ext>
              </a:extLst>
            </p:cNvPr>
            <p:cNvSpPr>
              <a:spLocks/>
            </p:cNvSpPr>
            <p:nvPr/>
          </p:nvSpPr>
          <p:spPr bwMode="auto">
            <a:xfrm rot="20940000">
              <a:off x="7962563" y="2368142"/>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0" name="Freeform 79">
              <a:extLst>
                <a:ext uri="{FF2B5EF4-FFF2-40B4-BE49-F238E27FC236}">
                  <a16:creationId xmlns:a16="http://schemas.microsoft.com/office/drawing/2014/main" id="{4F697EC8-0C50-0E83-0B16-C0266E9F55D3}"/>
                </a:ext>
              </a:extLst>
            </p:cNvPr>
            <p:cNvSpPr>
              <a:spLocks/>
            </p:cNvSpPr>
            <p:nvPr/>
          </p:nvSpPr>
          <p:spPr bwMode="auto">
            <a:xfrm rot="20940000">
              <a:off x="8022655" y="237860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1" name="Freeform 80">
              <a:extLst>
                <a:ext uri="{FF2B5EF4-FFF2-40B4-BE49-F238E27FC236}">
                  <a16:creationId xmlns:a16="http://schemas.microsoft.com/office/drawing/2014/main" id="{FAAB0845-9566-4EAF-67BA-048D39564269}"/>
                </a:ext>
              </a:extLst>
            </p:cNvPr>
            <p:cNvSpPr>
              <a:spLocks/>
            </p:cNvSpPr>
            <p:nvPr/>
          </p:nvSpPr>
          <p:spPr bwMode="auto">
            <a:xfrm rot="20940000">
              <a:off x="8083180" y="2389021"/>
              <a:ext cx="68101"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2" name="Freeform 81">
              <a:extLst>
                <a:ext uri="{FF2B5EF4-FFF2-40B4-BE49-F238E27FC236}">
                  <a16:creationId xmlns:a16="http://schemas.microsoft.com/office/drawing/2014/main" id="{BD026038-8E69-3DD6-21F3-30A8C53BB8CC}"/>
                </a:ext>
              </a:extLst>
            </p:cNvPr>
            <p:cNvSpPr>
              <a:spLocks/>
            </p:cNvSpPr>
            <p:nvPr/>
          </p:nvSpPr>
          <p:spPr bwMode="auto">
            <a:xfrm rot="20940000">
              <a:off x="7605789" y="230710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3" name="Freeform 82">
              <a:extLst>
                <a:ext uri="{FF2B5EF4-FFF2-40B4-BE49-F238E27FC236}">
                  <a16:creationId xmlns:a16="http://schemas.microsoft.com/office/drawing/2014/main" id="{1972689E-B9DD-398D-3CDE-0296F4DCE854}"/>
                </a:ext>
              </a:extLst>
            </p:cNvPr>
            <p:cNvSpPr>
              <a:spLocks/>
            </p:cNvSpPr>
            <p:nvPr/>
          </p:nvSpPr>
          <p:spPr bwMode="auto">
            <a:xfrm rot="20940000">
              <a:off x="7664937" y="2317796"/>
              <a:ext cx="68101"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4" name="Freeform 83">
              <a:extLst>
                <a:ext uri="{FF2B5EF4-FFF2-40B4-BE49-F238E27FC236}">
                  <a16:creationId xmlns:a16="http://schemas.microsoft.com/office/drawing/2014/main" id="{AF8F69B0-A33A-4572-3CF4-C9172C542218}"/>
                </a:ext>
              </a:extLst>
            </p:cNvPr>
            <p:cNvSpPr>
              <a:spLocks/>
            </p:cNvSpPr>
            <p:nvPr/>
          </p:nvSpPr>
          <p:spPr bwMode="auto">
            <a:xfrm rot="20940000">
              <a:off x="7297040" y="231594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5" name="Freeform 84">
              <a:extLst>
                <a:ext uri="{FF2B5EF4-FFF2-40B4-BE49-F238E27FC236}">
                  <a16:creationId xmlns:a16="http://schemas.microsoft.com/office/drawing/2014/main" id="{FC95EDF6-CE7B-EE5F-1989-E9F8B57486E6}"/>
                </a:ext>
              </a:extLst>
            </p:cNvPr>
            <p:cNvSpPr>
              <a:spLocks/>
            </p:cNvSpPr>
            <p:nvPr/>
          </p:nvSpPr>
          <p:spPr bwMode="auto">
            <a:xfrm rot="20940000">
              <a:off x="7357132" y="2326409"/>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6" name="Freeform 85">
              <a:extLst>
                <a:ext uri="{FF2B5EF4-FFF2-40B4-BE49-F238E27FC236}">
                  <a16:creationId xmlns:a16="http://schemas.microsoft.com/office/drawing/2014/main" id="{9DA92F53-F7F7-EB8D-3F71-C0C162E32872}"/>
                </a:ext>
              </a:extLst>
            </p:cNvPr>
            <p:cNvSpPr>
              <a:spLocks/>
            </p:cNvSpPr>
            <p:nvPr/>
          </p:nvSpPr>
          <p:spPr bwMode="auto">
            <a:xfrm rot="20940000">
              <a:off x="7416184" y="2337063"/>
              <a:ext cx="68584"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7" name="Freeform 86">
              <a:extLst>
                <a:ext uri="{FF2B5EF4-FFF2-40B4-BE49-F238E27FC236}">
                  <a16:creationId xmlns:a16="http://schemas.microsoft.com/office/drawing/2014/main" id="{B786EDB2-E0E2-35D0-C326-7D56460C21E8}"/>
                </a:ext>
              </a:extLst>
            </p:cNvPr>
            <p:cNvSpPr>
              <a:spLocks/>
            </p:cNvSpPr>
            <p:nvPr/>
          </p:nvSpPr>
          <p:spPr bwMode="auto">
            <a:xfrm rot="20940000">
              <a:off x="7476138" y="2346571"/>
              <a:ext cx="68584" cy="68101"/>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8" name="Freeform 87">
              <a:extLst>
                <a:ext uri="{FF2B5EF4-FFF2-40B4-BE49-F238E27FC236}">
                  <a16:creationId xmlns:a16="http://schemas.microsoft.com/office/drawing/2014/main" id="{A1A76E18-5AD1-3335-605D-A78435AC20F6}"/>
                </a:ext>
              </a:extLst>
            </p:cNvPr>
            <p:cNvSpPr>
              <a:spLocks/>
            </p:cNvSpPr>
            <p:nvPr/>
          </p:nvSpPr>
          <p:spPr bwMode="auto">
            <a:xfrm rot="20940000">
              <a:off x="7535282" y="2357215"/>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49" name="Freeform 88">
              <a:extLst>
                <a:ext uri="{FF2B5EF4-FFF2-40B4-BE49-F238E27FC236}">
                  <a16:creationId xmlns:a16="http://schemas.microsoft.com/office/drawing/2014/main" id="{1D16A848-723C-ADC6-CBA5-6DEDBD6C584C}"/>
                </a:ext>
              </a:extLst>
            </p:cNvPr>
            <p:cNvSpPr>
              <a:spLocks/>
            </p:cNvSpPr>
            <p:nvPr/>
          </p:nvSpPr>
          <p:spPr bwMode="auto">
            <a:xfrm rot="20940000">
              <a:off x="7714380" y="238735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0" name="Freeform 89">
              <a:extLst>
                <a:ext uri="{FF2B5EF4-FFF2-40B4-BE49-F238E27FC236}">
                  <a16:creationId xmlns:a16="http://schemas.microsoft.com/office/drawing/2014/main" id="{C18CD94D-C2D8-B104-49DD-E855E54E6DF9}"/>
                </a:ext>
              </a:extLst>
            </p:cNvPr>
            <p:cNvSpPr>
              <a:spLocks/>
            </p:cNvSpPr>
            <p:nvPr/>
          </p:nvSpPr>
          <p:spPr bwMode="auto">
            <a:xfrm rot="20940000">
              <a:off x="7774473" y="2397814"/>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1" name="Freeform 90">
              <a:extLst>
                <a:ext uri="{FF2B5EF4-FFF2-40B4-BE49-F238E27FC236}">
                  <a16:creationId xmlns:a16="http://schemas.microsoft.com/office/drawing/2014/main" id="{C9EDE402-D206-43EE-C915-FB3F18F768E4}"/>
                </a:ext>
              </a:extLst>
            </p:cNvPr>
            <p:cNvSpPr>
              <a:spLocks/>
            </p:cNvSpPr>
            <p:nvPr/>
          </p:nvSpPr>
          <p:spPr bwMode="auto">
            <a:xfrm rot="20940000">
              <a:off x="7834302" y="2406991"/>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2" name="Freeform 91">
              <a:extLst>
                <a:ext uri="{FF2B5EF4-FFF2-40B4-BE49-F238E27FC236}">
                  <a16:creationId xmlns:a16="http://schemas.microsoft.com/office/drawing/2014/main" id="{4FF342AC-52FB-2711-5232-FEE498561B05}"/>
                </a:ext>
              </a:extLst>
            </p:cNvPr>
            <p:cNvSpPr>
              <a:spLocks/>
            </p:cNvSpPr>
            <p:nvPr/>
          </p:nvSpPr>
          <p:spPr bwMode="auto">
            <a:xfrm rot="20940000">
              <a:off x="7893437" y="2417543"/>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3" name="Freeform 92">
              <a:extLst>
                <a:ext uri="{FF2B5EF4-FFF2-40B4-BE49-F238E27FC236}">
                  <a16:creationId xmlns:a16="http://schemas.microsoft.com/office/drawing/2014/main" id="{033ED26A-B577-DE8F-EBAB-E1D4112E9FB6}"/>
                </a:ext>
              </a:extLst>
            </p:cNvPr>
            <p:cNvSpPr>
              <a:spLocks/>
            </p:cNvSpPr>
            <p:nvPr/>
          </p:nvSpPr>
          <p:spPr bwMode="auto">
            <a:xfrm rot="20940000">
              <a:off x="7953525" y="2427958"/>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4" name="Freeform 93">
              <a:extLst>
                <a:ext uri="{FF2B5EF4-FFF2-40B4-BE49-F238E27FC236}">
                  <a16:creationId xmlns:a16="http://schemas.microsoft.com/office/drawing/2014/main" id="{B79637A9-E74E-50D7-E42E-7FE55E750BC1}"/>
                </a:ext>
              </a:extLst>
            </p:cNvPr>
            <p:cNvSpPr>
              <a:spLocks/>
            </p:cNvSpPr>
            <p:nvPr/>
          </p:nvSpPr>
          <p:spPr bwMode="auto">
            <a:xfrm rot="20940000">
              <a:off x="8012535" y="2438662"/>
              <a:ext cx="68101"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5" name="Freeform 94">
              <a:extLst>
                <a:ext uri="{FF2B5EF4-FFF2-40B4-BE49-F238E27FC236}">
                  <a16:creationId xmlns:a16="http://schemas.microsoft.com/office/drawing/2014/main" id="{12B1970B-12C8-CFB2-99A2-E5179DD04042}"/>
                </a:ext>
              </a:extLst>
            </p:cNvPr>
            <p:cNvSpPr>
              <a:spLocks/>
            </p:cNvSpPr>
            <p:nvPr/>
          </p:nvSpPr>
          <p:spPr bwMode="auto">
            <a:xfrm rot="20940000">
              <a:off x="8072489" y="2447687"/>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6" name="Freeform 95">
              <a:extLst>
                <a:ext uri="{FF2B5EF4-FFF2-40B4-BE49-F238E27FC236}">
                  <a16:creationId xmlns:a16="http://schemas.microsoft.com/office/drawing/2014/main" id="{678E3F0C-551A-B224-B0E2-A383349D17A2}"/>
                </a:ext>
              </a:extLst>
            </p:cNvPr>
            <p:cNvSpPr>
              <a:spLocks/>
            </p:cNvSpPr>
            <p:nvPr/>
          </p:nvSpPr>
          <p:spPr bwMode="auto">
            <a:xfrm rot="20940000">
              <a:off x="7595374" y="2367676"/>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7" name="Freeform 96">
              <a:extLst>
                <a:ext uri="{FF2B5EF4-FFF2-40B4-BE49-F238E27FC236}">
                  <a16:creationId xmlns:a16="http://schemas.microsoft.com/office/drawing/2014/main" id="{FFE0F9B4-EBA0-34F8-6522-0100F907DEEE}"/>
                </a:ext>
              </a:extLst>
            </p:cNvPr>
            <p:cNvSpPr>
              <a:spLocks/>
            </p:cNvSpPr>
            <p:nvPr/>
          </p:nvSpPr>
          <p:spPr bwMode="auto">
            <a:xfrm rot="20940000">
              <a:off x="7655236" y="2376709"/>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8" name="Freeform 97">
              <a:extLst>
                <a:ext uri="{FF2B5EF4-FFF2-40B4-BE49-F238E27FC236}">
                  <a16:creationId xmlns:a16="http://schemas.microsoft.com/office/drawing/2014/main" id="{62C5884B-BD70-AA64-1DA4-AC61AE436580}"/>
                </a:ext>
              </a:extLst>
            </p:cNvPr>
            <p:cNvSpPr>
              <a:spLocks/>
            </p:cNvSpPr>
            <p:nvPr/>
          </p:nvSpPr>
          <p:spPr bwMode="auto">
            <a:xfrm rot="20940000">
              <a:off x="7286625" y="2376520"/>
              <a:ext cx="68584"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59" name="Freeform 98">
              <a:extLst>
                <a:ext uri="{FF2B5EF4-FFF2-40B4-BE49-F238E27FC236}">
                  <a16:creationId xmlns:a16="http://schemas.microsoft.com/office/drawing/2014/main" id="{C5E06392-C409-D7BB-2D08-B83F19AAA1D7}"/>
                </a:ext>
              </a:extLst>
            </p:cNvPr>
            <p:cNvSpPr>
              <a:spLocks/>
            </p:cNvSpPr>
            <p:nvPr/>
          </p:nvSpPr>
          <p:spPr bwMode="auto">
            <a:xfrm rot="20940000">
              <a:off x="7346487" y="2385553"/>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0" name="Freeform 99">
              <a:extLst>
                <a:ext uri="{FF2B5EF4-FFF2-40B4-BE49-F238E27FC236}">
                  <a16:creationId xmlns:a16="http://schemas.microsoft.com/office/drawing/2014/main" id="{4CBF7701-813B-27DD-FEE9-9976D765FB55}"/>
                </a:ext>
              </a:extLst>
            </p:cNvPr>
            <p:cNvSpPr>
              <a:spLocks/>
            </p:cNvSpPr>
            <p:nvPr/>
          </p:nvSpPr>
          <p:spPr bwMode="auto">
            <a:xfrm rot="20940000">
              <a:off x="7406588" y="2396106"/>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1" name="Freeform 100">
              <a:extLst>
                <a:ext uri="{FF2B5EF4-FFF2-40B4-BE49-F238E27FC236}">
                  <a16:creationId xmlns:a16="http://schemas.microsoft.com/office/drawing/2014/main" id="{CB60420F-DF22-876F-B515-D7D8C715A8B5}"/>
                </a:ext>
              </a:extLst>
            </p:cNvPr>
            <p:cNvSpPr>
              <a:spLocks/>
            </p:cNvSpPr>
            <p:nvPr/>
          </p:nvSpPr>
          <p:spPr bwMode="auto">
            <a:xfrm rot="20940000">
              <a:off x="7465723" y="2406659"/>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2" name="Freeform 101">
              <a:extLst>
                <a:ext uri="{FF2B5EF4-FFF2-40B4-BE49-F238E27FC236}">
                  <a16:creationId xmlns:a16="http://schemas.microsoft.com/office/drawing/2014/main" id="{F92EC421-A5EC-2D8F-4110-B773FCBA6174}"/>
                </a:ext>
              </a:extLst>
            </p:cNvPr>
            <p:cNvSpPr>
              <a:spLocks/>
            </p:cNvSpPr>
            <p:nvPr/>
          </p:nvSpPr>
          <p:spPr bwMode="auto">
            <a:xfrm rot="20940000">
              <a:off x="7525678" y="2417132"/>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3" name="Freeform 102">
              <a:extLst>
                <a:ext uri="{FF2B5EF4-FFF2-40B4-BE49-F238E27FC236}">
                  <a16:creationId xmlns:a16="http://schemas.microsoft.com/office/drawing/2014/main" id="{D25C9E48-BC78-C8F5-818D-4D51F00B92E1}"/>
                </a:ext>
              </a:extLst>
            </p:cNvPr>
            <p:cNvSpPr>
              <a:spLocks/>
            </p:cNvSpPr>
            <p:nvPr/>
          </p:nvSpPr>
          <p:spPr bwMode="auto">
            <a:xfrm rot="20940000">
              <a:off x="7704868" y="2447262"/>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4" name="Freeform 103">
              <a:extLst>
                <a:ext uri="{FF2B5EF4-FFF2-40B4-BE49-F238E27FC236}">
                  <a16:creationId xmlns:a16="http://schemas.microsoft.com/office/drawing/2014/main" id="{690C345A-CCD8-C767-26A7-A008DDFE4AD1}"/>
                </a:ext>
              </a:extLst>
            </p:cNvPr>
            <p:cNvSpPr>
              <a:spLocks/>
            </p:cNvSpPr>
            <p:nvPr/>
          </p:nvSpPr>
          <p:spPr bwMode="auto">
            <a:xfrm rot="20940000">
              <a:off x="7763782" y="2456963"/>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5" name="Freeform 104">
              <a:extLst>
                <a:ext uri="{FF2B5EF4-FFF2-40B4-BE49-F238E27FC236}">
                  <a16:creationId xmlns:a16="http://schemas.microsoft.com/office/drawing/2014/main" id="{5443DE8C-1AF0-1E0F-24D6-D5CA6833348C}"/>
                </a:ext>
              </a:extLst>
            </p:cNvPr>
            <p:cNvSpPr>
              <a:spLocks/>
            </p:cNvSpPr>
            <p:nvPr/>
          </p:nvSpPr>
          <p:spPr bwMode="auto">
            <a:xfrm rot="20940000">
              <a:off x="7823828" y="246694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6" name="Freeform 105">
              <a:extLst>
                <a:ext uri="{FF2B5EF4-FFF2-40B4-BE49-F238E27FC236}">
                  <a16:creationId xmlns:a16="http://schemas.microsoft.com/office/drawing/2014/main" id="{C2E4BB19-2563-DC81-9100-9891ED32579F}"/>
                </a:ext>
              </a:extLst>
            </p:cNvPr>
            <p:cNvSpPr>
              <a:spLocks/>
            </p:cNvSpPr>
            <p:nvPr/>
          </p:nvSpPr>
          <p:spPr bwMode="auto">
            <a:xfrm rot="20940000">
              <a:off x="7882972" y="2477590"/>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7" name="Freeform 106">
              <a:extLst>
                <a:ext uri="{FF2B5EF4-FFF2-40B4-BE49-F238E27FC236}">
                  <a16:creationId xmlns:a16="http://schemas.microsoft.com/office/drawing/2014/main" id="{8F37D443-6E7E-1F7B-ADFF-AF7194500971}"/>
                </a:ext>
              </a:extLst>
            </p:cNvPr>
            <p:cNvSpPr>
              <a:spLocks/>
            </p:cNvSpPr>
            <p:nvPr/>
          </p:nvSpPr>
          <p:spPr bwMode="auto">
            <a:xfrm rot="20940000">
              <a:off x="7942880" y="248710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8" name="Freeform 107">
              <a:extLst>
                <a:ext uri="{FF2B5EF4-FFF2-40B4-BE49-F238E27FC236}">
                  <a16:creationId xmlns:a16="http://schemas.microsoft.com/office/drawing/2014/main" id="{F87701F8-6879-58C7-A878-0843100D3160}"/>
                </a:ext>
              </a:extLst>
            </p:cNvPr>
            <p:cNvSpPr>
              <a:spLocks/>
            </p:cNvSpPr>
            <p:nvPr/>
          </p:nvSpPr>
          <p:spPr bwMode="auto">
            <a:xfrm rot="20940000">
              <a:off x="8002926" y="2497567"/>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69" name="Freeform 108">
              <a:extLst>
                <a:ext uri="{FF2B5EF4-FFF2-40B4-BE49-F238E27FC236}">
                  <a16:creationId xmlns:a16="http://schemas.microsoft.com/office/drawing/2014/main" id="{3DEFF502-85E8-19C9-B6B2-5F0E7E325BE7}"/>
                </a:ext>
              </a:extLst>
            </p:cNvPr>
            <p:cNvSpPr>
              <a:spLocks/>
            </p:cNvSpPr>
            <p:nvPr/>
          </p:nvSpPr>
          <p:spPr bwMode="auto">
            <a:xfrm rot="20940000">
              <a:off x="8062070" y="2508211"/>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0" name="Freeform 109">
              <a:extLst>
                <a:ext uri="{FF2B5EF4-FFF2-40B4-BE49-F238E27FC236}">
                  <a16:creationId xmlns:a16="http://schemas.microsoft.com/office/drawing/2014/main" id="{148E1403-6B8F-800C-E5E0-143DA31B071C}"/>
                </a:ext>
              </a:extLst>
            </p:cNvPr>
            <p:cNvSpPr>
              <a:spLocks/>
            </p:cNvSpPr>
            <p:nvPr/>
          </p:nvSpPr>
          <p:spPr bwMode="auto">
            <a:xfrm rot="20940000">
              <a:off x="8141615" y="2398285"/>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1" name="Freeform 110">
              <a:extLst>
                <a:ext uri="{FF2B5EF4-FFF2-40B4-BE49-F238E27FC236}">
                  <a16:creationId xmlns:a16="http://schemas.microsoft.com/office/drawing/2014/main" id="{CFBB589B-F35D-A729-9F34-FF3AD0F03F51}"/>
                </a:ext>
              </a:extLst>
            </p:cNvPr>
            <p:cNvSpPr>
              <a:spLocks/>
            </p:cNvSpPr>
            <p:nvPr/>
          </p:nvSpPr>
          <p:spPr bwMode="auto">
            <a:xfrm rot="20940000">
              <a:off x="8132590" y="2458239"/>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2" name="Freeform 111">
              <a:extLst>
                <a:ext uri="{FF2B5EF4-FFF2-40B4-BE49-F238E27FC236}">
                  <a16:creationId xmlns:a16="http://schemas.microsoft.com/office/drawing/2014/main" id="{78414635-B90D-0484-FF3C-C99C2BF9DCF6}"/>
                </a:ext>
              </a:extLst>
            </p:cNvPr>
            <p:cNvSpPr>
              <a:spLocks/>
            </p:cNvSpPr>
            <p:nvPr/>
          </p:nvSpPr>
          <p:spPr bwMode="auto">
            <a:xfrm rot="20940000">
              <a:off x="8122024" y="2518202"/>
              <a:ext cx="68584"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3" name="Freeform 112">
              <a:extLst>
                <a:ext uri="{FF2B5EF4-FFF2-40B4-BE49-F238E27FC236}">
                  <a16:creationId xmlns:a16="http://schemas.microsoft.com/office/drawing/2014/main" id="{119DC587-1580-EF19-3845-5F95A145417F}"/>
                </a:ext>
              </a:extLst>
            </p:cNvPr>
            <p:cNvSpPr>
              <a:spLocks/>
            </p:cNvSpPr>
            <p:nvPr/>
          </p:nvSpPr>
          <p:spPr bwMode="auto">
            <a:xfrm rot="20940000">
              <a:off x="7584683" y="2426341"/>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4" name="Freeform 113">
              <a:extLst>
                <a:ext uri="{FF2B5EF4-FFF2-40B4-BE49-F238E27FC236}">
                  <a16:creationId xmlns:a16="http://schemas.microsoft.com/office/drawing/2014/main" id="{9BCE7A76-7457-F65F-2D93-D83D2D7C4E7A}"/>
                </a:ext>
              </a:extLst>
            </p:cNvPr>
            <p:cNvSpPr>
              <a:spLocks/>
            </p:cNvSpPr>
            <p:nvPr/>
          </p:nvSpPr>
          <p:spPr bwMode="auto">
            <a:xfrm rot="20940000">
              <a:off x="7644776" y="243680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5" name="Freeform 114">
              <a:extLst>
                <a:ext uri="{FF2B5EF4-FFF2-40B4-BE49-F238E27FC236}">
                  <a16:creationId xmlns:a16="http://schemas.microsoft.com/office/drawing/2014/main" id="{79149A5B-AE43-9880-9A3D-7D37D07F293E}"/>
                </a:ext>
              </a:extLst>
            </p:cNvPr>
            <p:cNvSpPr>
              <a:spLocks/>
            </p:cNvSpPr>
            <p:nvPr/>
          </p:nvSpPr>
          <p:spPr bwMode="auto">
            <a:xfrm rot="20940000">
              <a:off x="7277361" y="2434955"/>
              <a:ext cx="68101"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6" name="Freeform 115">
              <a:extLst>
                <a:ext uri="{FF2B5EF4-FFF2-40B4-BE49-F238E27FC236}">
                  <a16:creationId xmlns:a16="http://schemas.microsoft.com/office/drawing/2014/main" id="{CC47E09D-57F3-D9A5-892F-04CE86109672}"/>
                </a:ext>
              </a:extLst>
            </p:cNvPr>
            <p:cNvSpPr>
              <a:spLocks/>
            </p:cNvSpPr>
            <p:nvPr/>
          </p:nvSpPr>
          <p:spPr bwMode="auto">
            <a:xfrm rot="20940000">
              <a:off x="7336027" y="2445646"/>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7" name="Freeform 116">
              <a:extLst>
                <a:ext uri="{FF2B5EF4-FFF2-40B4-BE49-F238E27FC236}">
                  <a16:creationId xmlns:a16="http://schemas.microsoft.com/office/drawing/2014/main" id="{B0F6B957-3556-CC88-ADEA-3B18FB8BF23E}"/>
                </a:ext>
              </a:extLst>
            </p:cNvPr>
            <p:cNvSpPr>
              <a:spLocks/>
            </p:cNvSpPr>
            <p:nvPr/>
          </p:nvSpPr>
          <p:spPr bwMode="auto">
            <a:xfrm rot="20940000">
              <a:off x="7396598" y="2456060"/>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8" name="Freeform 117">
              <a:extLst>
                <a:ext uri="{FF2B5EF4-FFF2-40B4-BE49-F238E27FC236}">
                  <a16:creationId xmlns:a16="http://schemas.microsoft.com/office/drawing/2014/main" id="{45C60DBE-1292-2C80-EEDD-3861C703379D}"/>
                </a:ext>
              </a:extLst>
            </p:cNvPr>
            <p:cNvSpPr>
              <a:spLocks/>
            </p:cNvSpPr>
            <p:nvPr/>
          </p:nvSpPr>
          <p:spPr bwMode="auto">
            <a:xfrm rot="20940000">
              <a:off x="7455033" y="2465807"/>
              <a:ext cx="68584"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79" name="Freeform 118">
              <a:extLst>
                <a:ext uri="{FF2B5EF4-FFF2-40B4-BE49-F238E27FC236}">
                  <a16:creationId xmlns:a16="http://schemas.microsoft.com/office/drawing/2014/main" id="{FF15E3A9-186A-BF97-C488-E86C4EA6B46E}"/>
                </a:ext>
              </a:extLst>
            </p:cNvPr>
            <p:cNvSpPr>
              <a:spLocks/>
            </p:cNvSpPr>
            <p:nvPr/>
          </p:nvSpPr>
          <p:spPr bwMode="auto">
            <a:xfrm rot="20940000">
              <a:off x="7515125" y="2476268"/>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0" name="Freeform 119">
              <a:extLst>
                <a:ext uri="{FF2B5EF4-FFF2-40B4-BE49-F238E27FC236}">
                  <a16:creationId xmlns:a16="http://schemas.microsoft.com/office/drawing/2014/main" id="{40FF3F56-A3C0-FF51-9CC3-A2799D8483EC}"/>
                </a:ext>
              </a:extLst>
            </p:cNvPr>
            <p:cNvSpPr>
              <a:spLocks/>
            </p:cNvSpPr>
            <p:nvPr/>
          </p:nvSpPr>
          <p:spPr bwMode="auto">
            <a:xfrm rot="20940000">
              <a:off x="7694223" y="2506406"/>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1" name="Freeform 120">
              <a:extLst>
                <a:ext uri="{FF2B5EF4-FFF2-40B4-BE49-F238E27FC236}">
                  <a16:creationId xmlns:a16="http://schemas.microsoft.com/office/drawing/2014/main" id="{C890AFE5-677B-9814-1483-2425CA55197B}"/>
                </a:ext>
              </a:extLst>
            </p:cNvPr>
            <p:cNvSpPr>
              <a:spLocks/>
            </p:cNvSpPr>
            <p:nvPr/>
          </p:nvSpPr>
          <p:spPr bwMode="auto">
            <a:xfrm rot="20940000">
              <a:off x="7754279" y="2516963"/>
              <a:ext cx="67618"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2" name="Freeform 121">
              <a:extLst>
                <a:ext uri="{FF2B5EF4-FFF2-40B4-BE49-F238E27FC236}">
                  <a16:creationId xmlns:a16="http://schemas.microsoft.com/office/drawing/2014/main" id="{C07AC68E-6345-16B2-8DCA-87F1474801FE}"/>
                </a:ext>
              </a:extLst>
            </p:cNvPr>
            <p:cNvSpPr>
              <a:spLocks/>
            </p:cNvSpPr>
            <p:nvPr/>
          </p:nvSpPr>
          <p:spPr bwMode="auto">
            <a:xfrm rot="20940000">
              <a:off x="7813414" y="2527516"/>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3" name="Freeform 122">
              <a:extLst>
                <a:ext uri="{FF2B5EF4-FFF2-40B4-BE49-F238E27FC236}">
                  <a16:creationId xmlns:a16="http://schemas.microsoft.com/office/drawing/2014/main" id="{913A0BBE-3FD9-2A80-7C40-ADE1F4B76A5D}"/>
                </a:ext>
              </a:extLst>
            </p:cNvPr>
            <p:cNvSpPr>
              <a:spLocks/>
            </p:cNvSpPr>
            <p:nvPr/>
          </p:nvSpPr>
          <p:spPr bwMode="auto">
            <a:xfrm rot="20940000">
              <a:off x="7873276" y="2536549"/>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4" name="Freeform 123">
              <a:extLst>
                <a:ext uri="{FF2B5EF4-FFF2-40B4-BE49-F238E27FC236}">
                  <a16:creationId xmlns:a16="http://schemas.microsoft.com/office/drawing/2014/main" id="{1B1E7DF1-384A-D9DC-EF29-5906405A0128}"/>
                </a:ext>
              </a:extLst>
            </p:cNvPr>
            <p:cNvSpPr>
              <a:spLocks/>
            </p:cNvSpPr>
            <p:nvPr/>
          </p:nvSpPr>
          <p:spPr bwMode="auto">
            <a:xfrm rot="20940000">
              <a:off x="7932420" y="2547194"/>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5" name="Freeform 124">
              <a:extLst>
                <a:ext uri="{FF2B5EF4-FFF2-40B4-BE49-F238E27FC236}">
                  <a16:creationId xmlns:a16="http://schemas.microsoft.com/office/drawing/2014/main" id="{C5E60768-293E-2273-C0ED-98634A1D7B4D}"/>
                </a:ext>
              </a:extLst>
            </p:cNvPr>
            <p:cNvSpPr>
              <a:spLocks/>
            </p:cNvSpPr>
            <p:nvPr/>
          </p:nvSpPr>
          <p:spPr bwMode="auto">
            <a:xfrm rot="20940000">
              <a:off x="7992512" y="2557655"/>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6" name="Freeform 125">
              <a:extLst>
                <a:ext uri="{FF2B5EF4-FFF2-40B4-BE49-F238E27FC236}">
                  <a16:creationId xmlns:a16="http://schemas.microsoft.com/office/drawing/2014/main" id="{240336DE-A390-79AC-6380-DAC6353139AD}"/>
                </a:ext>
              </a:extLst>
            </p:cNvPr>
            <p:cNvSpPr>
              <a:spLocks/>
            </p:cNvSpPr>
            <p:nvPr/>
          </p:nvSpPr>
          <p:spPr bwMode="auto">
            <a:xfrm rot="20940000">
              <a:off x="7575650" y="2486203"/>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7" name="Freeform 126">
              <a:extLst>
                <a:ext uri="{FF2B5EF4-FFF2-40B4-BE49-F238E27FC236}">
                  <a16:creationId xmlns:a16="http://schemas.microsoft.com/office/drawing/2014/main" id="{810749FF-15A7-0C20-DC41-C94BF753E6C0}"/>
                </a:ext>
              </a:extLst>
            </p:cNvPr>
            <p:cNvSpPr>
              <a:spLocks/>
            </p:cNvSpPr>
            <p:nvPr/>
          </p:nvSpPr>
          <p:spPr bwMode="auto">
            <a:xfrm rot="20940000">
              <a:off x="7634223" y="2496903"/>
              <a:ext cx="68584"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8" name="Freeform 127">
              <a:extLst>
                <a:ext uri="{FF2B5EF4-FFF2-40B4-BE49-F238E27FC236}">
                  <a16:creationId xmlns:a16="http://schemas.microsoft.com/office/drawing/2014/main" id="{8CF06CC9-428A-35B6-5F91-B87CD19348D1}"/>
                </a:ext>
              </a:extLst>
            </p:cNvPr>
            <p:cNvSpPr>
              <a:spLocks/>
            </p:cNvSpPr>
            <p:nvPr/>
          </p:nvSpPr>
          <p:spPr bwMode="auto">
            <a:xfrm rot="20940000">
              <a:off x="7266897" y="249500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89" name="Freeform 128">
              <a:extLst>
                <a:ext uri="{FF2B5EF4-FFF2-40B4-BE49-F238E27FC236}">
                  <a16:creationId xmlns:a16="http://schemas.microsoft.com/office/drawing/2014/main" id="{A18DB00E-A34A-42C2-7222-6A3230F5DBD6}"/>
                </a:ext>
              </a:extLst>
            </p:cNvPr>
            <p:cNvSpPr>
              <a:spLocks/>
            </p:cNvSpPr>
            <p:nvPr/>
          </p:nvSpPr>
          <p:spPr bwMode="auto">
            <a:xfrm rot="20940000">
              <a:off x="7327002" y="2505600"/>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0" name="Freeform 129">
              <a:extLst>
                <a:ext uri="{FF2B5EF4-FFF2-40B4-BE49-F238E27FC236}">
                  <a16:creationId xmlns:a16="http://schemas.microsoft.com/office/drawing/2014/main" id="{8233DEEC-3096-C94B-C604-E24BF0050BF3}"/>
                </a:ext>
              </a:extLst>
            </p:cNvPr>
            <p:cNvSpPr>
              <a:spLocks/>
            </p:cNvSpPr>
            <p:nvPr/>
          </p:nvSpPr>
          <p:spPr bwMode="auto">
            <a:xfrm rot="20940000">
              <a:off x="7385953" y="2515204"/>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1" name="Freeform 130">
              <a:extLst>
                <a:ext uri="{FF2B5EF4-FFF2-40B4-BE49-F238E27FC236}">
                  <a16:creationId xmlns:a16="http://schemas.microsoft.com/office/drawing/2014/main" id="{1AADD149-E106-2E74-C4B2-549D2DEFD771}"/>
                </a:ext>
              </a:extLst>
            </p:cNvPr>
            <p:cNvSpPr>
              <a:spLocks/>
            </p:cNvSpPr>
            <p:nvPr/>
          </p:nvSpPr>
          <p:spPr bwMode="auto">
            <a:xfrm rot="20940000">
              <a:off x="7445995" y="2525623"/>
              <a:ext cx="68584"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2" name="Freeform 131">
              <a:extLst>
                <a:ext uri="{FF2B5EF4-FFF2-40B4-BE49-F238E27FC236}">
                  <a16:creationId xmlns:a16="http://schemas.microsoft.com/office/drawing/2014/main" id="{9902E113-6C88-4DA9-AA4F-DB89FE6CF6B2}"/>
                </a:ext>
              </a:extLst>
            </p:cNvPr>
            <p:cNvSpPr>
              <a:spLocks/>
            </p:cNvSpPr>
            <p:nvPr/>
          </p:nvSpPr>
          <p:spPr bwMode="auto">
            <a:xfrm rot="20940000">
              <a:off x="7027752" y="2454398"/>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3" name="Freeform 132">
              <a:extLst>
                <a:ext uri="{FF2B5EF4-FFF2-40B4-BE49-F238E27FC236}">
                  <a16:creationId xmlns:a16="http://schemas.microsoft.com/office/drawing/2014/main" id="{2F14856A-C30E-242B-C6AE-2B8695861AFC}"/>
                </a:ext>
              </a:extLst>
            </p:cNvPr>
            <p:cNvSpPr>
              <a:spLocks/>
            </p:cNvSpPr>
            <p:nvPr/>
          </p:nvSpPr>
          <p:spPr bwMode="auto">
            <a:xfrm rot="20940000">
              <a:off x="7087844" y="246485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4" name="Freeform 133">
              <a:extLst>
                <a:ext uri="{FF2B5EF4-FFF2-40B4-BE49-F238E27FC236}">
                  <a16:creationId xmlns:a16="http://schemas.microsoft.com/office/drawing/2014/main" id="{94474ADA-5C72-2F36-547C-66A4C2D12E46}"/>
                </a:ext>
              </a:extLst>
            </p:cNvPr>
            <p:cNvSpPr>
              <a:spLocks/>
            </p:cNvSpPr>
            <p:nvPr/>
          </p:nvSpPr>
          <p:spPr bwMode="auto">
            <a:xfrm rot="20940000">
              <a:off x="7038355" y="2395787"/>
              <a:ext cx="68101"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5" name="Freeform 134">
              <a:extLst>
                <a:ext uri="{FF2B5EF4-FFF2-40B4-BE49-F238E27FC236}">
                  <a16:creationId xmlns:a16="http://schemas.microsoft.com/office/drawing/2014/main" id="{CDE68085-E2CA-EBCF-5910-4C27919EA6F8}"/>
                </a:ext>
              </a:extLst>
            </p:cNvPr>
            <p:cNvSpPr>
              <a:spLocks/>
            </p:cNvSpPr>
            <p:nvPr/>
          </p:nvSpPr>
          <p:spPr bwMode="auto">
            <a:xfrm rot="20940000">
              <a:off x="7098305" y="240476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6" name="Freeform 135">
              <a:extLst>
                <a:ext uri="{FF2B5EF4-FFF2-40B4-BE49-F238E27FC236}">
                  <a16:creationId xmlns:a16="http://schemas.microsoft.com/office/drawing/2014/main" id="{C4CE9FE8-6DAC-B969-AF07-FD5F6E8C7A4C}"/>
                </a:ext>
              </a:extLst>
            </p:cNvPr>
            <p:cNvSpPr>
              <a:spLocks/>
            </p:cNvSpPr>
            <p:nvPr/>
          </p:nvSpPr>
          <p:spPr bwMode="auto">
            <a:xfrm rot="20940000">
              <a:off x="7147798" y="2475332"/>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7" name="Freeform 136">
              <a:extLst>
                <a:ext uri="{FF2B5EF4-FFF2-40B4-BE49-F238E27FC236}">
                  <a16:creationId xmlns:a16="http://schemas.microsoft.com/office/drawing/2014/main" id="{D7004303-E2CA-0176-79B2-66E8CF6D8F58}"/>
                </a:ext>
              </a:extLst>
            </p:cNvPr>
            <p:cNvSpPr>
              <a:spLocks/>
            </p:cNvSpPr>
            <p:nvPr/>
          </p:nvSpPr>
          <p:spPr bwMode="auto">
            <a:xfrm rot="20940000">
              <a:off x="7206855" y="2485066"/>
              <a:ext cx="68101"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8" name="Freeform 137">
              <a:extLst>
                <a:ext uri="{FF2B5EF4-FFF2-40B4-BE49-F238E27FC236}">
                  <a16:creationId xmlns:a16="http://schemas.microsoft.com/office/drawing/2014/main" id="{8A2252BE-6F22-606D-CC96-23102C13BDBB}"/>
                </a:ext>
              </a:extLst>
            </p:cNvPr>
            <p:cNvSpPr>
              <a:spLocks/>
            </p:cNvSpPr>
            <p:nvPr/>
          </p:nvSpPr>
          <p:spPr bwMode="auto">
            <a:xfrm rot="20940000">
              <a:off x="7505143" y="2536314"/>
              <a:ext cx="68101"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999" name="Freeform 138">
              <a:extLst>
                <a:ext uri="{FF2B5EF4-FFF2-40B4-BE49-F238E27FC236}">
                  <a16:creationId xmlns:a16="http://schemas.microsoft.com/office/drawing/2014/main" id="{F55F8F29-4FE9-67A8-6815-6B10B0E785AA}"/>
                </a:ext>
              </a:extLst>
            </p:cNvPr>
            <p:cNvSpPr>
              <a:spLocks/>
            </p:cNvSpPr>
            <p:nvPr/>
          </p:nvSpPr>
          <p:spPr bwMode="auto">
            <a:xfrm rot="20940000">
              <a:off x="7684242" y="2566453"/>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0" name="Freeform 139">
              <a:extLst>
                <a:ext uri="{FF2B5EF4-FFF2-40B4-BE49-F238E27FC236}">
                  <a16:creationId xmlns:a16="http://schemas.microsoft.com/office/drawing/2014/main" id="{B9B39CE5-8DC2-D4D2-175D-BF21414FC78F}"/>
                </a:ext>
              </a:extLst>
            </p:cNvPr>
            <p:cNvSpPr>
              <a:spLocks/>
            </p:cNvSpPr>
            <p:nvPr/>
          </p:nvSpPr>
          <p:spPr bwMode="auto">
            <a:xfrm rot="20940000">
              <a:off x="7744196" y="2576926"/>
              <a:ext cx="68101"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1" name="Freeform 140">
              <a:extLst>
                <a:ext uri="{FF2B5EF4-FFF2-40B4-BE49-F238E27FC236}">
                  <a16:creationId xmlns:a16="http://schemas.microsoft.com/office/drawing/2014/main" id="{A26058B4-442F-3184-FE7E-DBD4B9AA9466}"/>
                </a:ext>
              </a:extLst>
            </p:cNvPr>
            <p:cNvSpPr>
              <a:spLocks/>
            </p:cNvSpPr>
            <p:nvPr/>
          </p:nvSpPr>
          <p:spPr bwMode="auto">
            <a:xfrm rot="20940000">
              <a:off x="7802723" y="2586181"/>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2" name="Freeform 141">
              <a:extLst>
                <a:ext uri="{FF2B5EF4-FFF2-40B4-BE49-F238E27FC236}">
                  <a16:creationId xmlns:a16="http://schemas.microsoft.com/office/drawing/2014/main" id="{93012D3C-80FA-5C0F-43C4-B9B432B25569}"/>
                </a:ext>
              </a:extLst>
            </p:cNvPr>
            <p:cNvSpPr>
              <a:spLocks/>
            </p:cNvSpPr>
            <p:nvPr/>
          </p:nvSpPr>
          <p:spPr bwMode="auto">
            <a:xfrm rot="20940000">
              <a:off x="7565005" y="2545347"/>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3" name="Freeform 142">
              <a:extLst>
                <a:ext uri="{FF2B5EF4-FFF2-40B4-BE49-F238E27FC236}">
                  <a16:creationId xmlns:a16="http://schemas.microsoft.com/office/drawing/2014/main" id="{0A18DEBA-3704-60DF-23FD-45DBAC54A467}"/>
                </a:ext>
              </a:extLst>
            </p:cNvPr>
            <p:cNvSpPr>
              <a:spLocks/>
            </p:cNvSpPr>
            <p:nvPr/>
          </p:nvSpPr>
          <p:spPr bwMode="auto">
            <a:xfrm rot="20940000">
              <a:off x="7625106" y="2555900"/>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4" name="Freeform 143">
              <a:extLst>
                <a:ext uri="{FF2B5EF4-FFF2-40B4-BE49-F238E27FC236}">
                  <a16:creationId xmlns:a16="http://schemas.microsoft.com/office/drawing/2014/main" id="{6E53EC63-1EDA-DFBA-A0C1-D53A8BF1E107}"/>
                </a:ext>
              </a:extLst>
            </p:cNvPr>
            <p:cNvSpPr>
              <a:spLocks/>
            </p:cNvSpPr>
            <p:nvPr/>
          </p:nvSpPr>
          <p:spPr bwMode="auto">
            <a:xfrm rot="20940000">
              <a:off x="7256390" y="2555581"/>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5" name="Freeform 144">
              <a:extLst>
                <a:ext uri="{FF2B5EF4-FFF2-40B4-BE49-F238E27FC236}">
                  <a16:creationId xmlns:a16="http://schemas.microsoft.com/office/drawing/2014/main" id="{EFC178C7-F024-C5FD-6DB9-7F90A7BDC472}"/>
                </a:ext>
              </a:extLst>
            </p:cNvPr>
            <p:cNvSpPr>
              <a:spLocks/>
            </p:cNvSpPr>
            <p:nvPr/>
          </p:nvSpPr>
          <p:spPr bwMode="auto">
            <a:xfrm rot="20940000">
              <a:off x="7316344" y="256460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6" name="Freeform 145">
              <a:extLst>
                <a:ext uri="{FF2B5EF4-FFF2-40B4-BE49-F238E27FC236}">
                  <a16:creationId xmlns:a16="http://schemas.microsoft.com/office/drawing/2014/main" id="{65F4C60A-D574-A833-9691-D9BC93CC40DA}"/>
                </a:ext>
              </a:extLst>
            </p:cNvPr>
            <p:cNvSpPr>
              <a:spLocks/>
            </p:cNvSpPr>
            <p:nvPr/>
          </p:nvSpPr>
          <p:spPr bwMode="auto">
            <a:xfrm rot="20940000">
              <a:off x="7375488" y="2575251"/>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7" name="Freeform 146">
              <a:extLst>
                <a:ext uri="{FF2B5EF4-FFF2-40B4-BE49-F238E27FC236}">
                  <a16:creationId xmlns:a16="http://schemas.microsoft.com/office/drawing/2014/main" id="{AF120924-E90E-E8E8-100F-AC81D7211B54}"/>
                </a:ext>
              </a:extLst>
            </p:cNvPr>
            <p:cNvSpPr>
              <a:spLocks/>
            </p:cNvSpPr>
            <p:nvPr/>
          </p:nvSpPr>
          <p:spPr bwMode="auto">
            <a:xfrm rot="20940000">
              <a:off x="7435580" y="258571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8" name="Freeform 147">
              <a:extLst>
                <a:ext uri="{FF2B5EF4-FFF2-40B4-BE49-F238E27FC236}">
                  <a16:creationId xmlns:a16="http://schemas.microsoft.com/office/drawing/2014/main" id="{D012A94F-EB25-5D92-9455-986414C562CF}"/>
                </a:ext>
              </a:extLst>
            </p:cNvPr>
            <p:cNvSpPr>
              <a:spLocks/>
            </p:cNvSpPr>
            <p:nvPr/>
          </p:nvSpPr>
          <p:spPr bwMode="auto">
            <a:xfrm rot="20940000">
              <a:off x="7077199" y="2524002"/>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09" name="Freeform 148">
              <a:extLst>
                <a:ext uri="{FF2B5EF4-FFF2-40B4-BE49-F238E27FC236}">
                  <a16:creationId xmlns:a16="http://schemas.microsoft.com/office/drawing/2014/main" id="{8444B3B2-755A-501D-7589-79879A5B90BE}"/>
                </a:ext>
              </a:extLst>
            </p:cNvPr>
            <p:cNvSpPr>
              <a:spLocks/>
            </p:cNvSpPr>
            <p:nvPr/>
          </p:nvSpPr>
          <p:spPr bwMode="auto">
            <a:xfrm rot="20940000">
              <a:off x="7137292" y="2534463"/>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0" name="Freeform 149">
              <a:extLst>
                <a:ext uri="{FF2B5EF4-FFF2-40B4-BE49-F238E27FC236}">
                  <a16:creationId xmlns:a16="http://schemas.microsoft.com/office/drawing/2014/main" id="{69950538-C84E-7C14-E251-9795CD295A1C}"/>
                </a:ext>
              </a:extLst>
            </p:cNvPr>
            <p:cNvSpPr>
              <a:spLocks/>
            </p:cNvSpPr>
            <p:nvPr/>
          </p:nvSpPr>
          <p:spPr bwMode="auto">
            <a:xfrm rot="20940000">
              <a:off x="7197338" y="2544928"/>
              <a:ext cx="68584" cy="68101"/>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1" name="Freeform 150">
              <a:extLst>
                <a:ext uri="{FF2B5EF4-FFF2-40B4-BE49-F238E27FC236}">
                  <a16:creationId xmlns:a16="http://schemas.microsoft.com/office/drawing/2014/main" id="{E5289F36-B109-E519-1E31-0F909B30D7F4}"/>
                </a:ext>
              </a:extLst>
            </p:cNvPr>
            <p:cNvSpPr>
              <a:spLocks/>
            </p:cNvSpPr>
            <p:nvPr/>
          </p:nvSpPr>
          <p:spPr bwMode="auto">
            <a:xfrm rot="20940000">
              <a:off x="7495396" y="2594749"/>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2" name="Freeform 151">
              <a:extLst>
                <a:ext uri="{FF2B5EF4-FFF2-40B4-BE49-F238E27FC236}">
                  <a16:creationId xmlns:a16="http://schemas.microsoft.com/office/drawing/2014/main" id="{A1F9A10E-503C-9928-5E13-CB4898BA61F9}"/>
                </a:ext>
              </a:extLst>
            </p:cNvPr>
            <p:cNvSpPr>
              <a:spLocks/>
            </p:cNvSpPr>
            <p:nvPr/>
          </p:nvSpPr>
          <p:spPr bwMode="auto">
            <a:xfrm rot="20940000">
              <a:off x="7674508" y="2625509"/>
              <a:ext cx="67135"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3" name="Freeform 152">
              <a:extLst>
                <a:ext uri="{FF2B5EF4-FFF2-40B4-BE49-F238E27FC236}">
                  <a16:creationId xmlns:a16="http://schemas.microsoft.com/office/drawing/2014/main" id="{DBEE6B2E-46AF-C811-3B97-4EAC7D68243D}"/>
                </a:ext>
              </a:extLst>
            </p:cNvPr>
            <p:cNvSpPr>
              <a:spLocks/>
            </p:cNvSpPr>
            <p:nvPr/>
          </p:nvSpPr>
          <p:spPr bwMode="auto">
            <a:xfrm rot="20940000">
              <a:off x="7733643" y="2636061"/>
              <a:ext cx="68101"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4" name="Freeform 153">
              <a:extLst>
                <a:ext uri="{FF2B5EF4-FFF2-40B4-BE49-F238E27FC236}">
                  <a16:creationId xmlns:a16="http://schemas.microsoft.com/office/drawing/2014/main" id="{68A14FE7-3F50-6192-C79D-7F8895BCE316}"/>
                </a:ext>
              </a:extLst>
            </p:cNvPr>
            <p:cNvSpPr>
              <a:spLocks/>
            </p:cNvSpPr>
            <p:nvPr/>
          </p:nvSpPr>
          <p:spPr bwMode="auto">
            <a:xfrm rot="20940000">
              <a:off x="7554540" y="260539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5" name="Freeform 154">
              <a:extLst>
                <a:ext uri="{FF2B5EF4-FFF2-40B4-BE49-F238E27FC236}">
                  <a16:creationId xmlns:a16="http://schemas.microsoft.com/office/drawing/2014/main" id="{9DFCBC29-67BE-869A-1AAC-7E1EAD1C2EF5}"/>
                </a:ext>
              </a:extLst>
            </p:cNvPr>
            <p:cNvSpPr>
              <a:spLocks/>
            </p:cNvSpPr>
            <p:nvPr/>
          </p:nvSpPr>
          <p:spPr bwMode="auto">
            <a:xfrm rot="20940000">
              <a:off x="7614633" y="2615854"/>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6" name="Freeform 155">
              <a:extLst>
                <a:ext uri="{FF2B5EF4-FFF2-40B4-BE49-F238E27FC236}">
                  <a16:creationId xmlns:a16="http://schemas.microsoft.com/office/drawing/2014/main" id="{09E1499B-37A0-5164-4161-224AE3023BAA}"/>
                </a:ext>
              </a:extLst>
            </p:cNvPr>
            <p:cNvSpPr>
              <a:spLocks/>
            </p:cNvSpPr>
            <p:nvPr/>
          </p:nvSpPr>
          <p:spPr bwMode="auto">
            <a:xfrm rot="20940000">
              <a:off x="7246749" y="2614146"/>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7" name="Freeform 156">
              <a:extLst>
                <a:ext uri="{FF2B5EF4-FFF2-40B4-BE49-F238E27FC236}">
                  <a16:creationId xmlns:a16="http://schemas.microsoft.com/office/drawing/2014/main" id="{7EBC4FC7-5100-3D33-96AB-100557245CAD}"/>
                </a:ext>
              </a:extLst>
            </p:cNvPr>
            <p:cNvSpPr>
              <a:spLocks/>
            </p:cNvSpPr>
            <p:nvPr/>
          </p:nvSpPr>
          <p:spPr bwMode="auto">
            <a:xfrm rot="20940000">
              <a:off x="7305884" y="262469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8" name="Freeform 157">
              <a:extLst>
                <a:ext uri="{FF2B5EF4-FFF2-40B4-BE49-F238E27FC236}">
                  <a16:creationId xmlns:a16="http://schemas.microsoft.com/office/drawing/2014/main" id="{3960AF66-0A46-E6B4-F122-BF314E81BD71}"/>
                </a:ext>
              </a:extLst>
            </p:cNvPr>
            <p:cNvSpPr>
              <a:spLocks/>
            </p:cNvSpPr>
            <p:nvPr/>
          </p:nvSpPr>
          <p:spPr bwMode="auto">
            <a:xfrm rot="20940000">
              <a:off x="7365838" y="2635172"/>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19" name="Freeform 158">
              <a:extLst>
                <a:ext uri="{FF2B5EF4-FFF2-40B4-BE49-F238E27FC236}">
                  <a16:creationId xmlns:a16="http://schemas.microsoft.com/office/drawing/2014/main" id="{21D2E630-57D5-30DF-45FF-4E8E01C559CE}"/>
                </a:ext>
              </a:extLst>
            </p:cNvPr>
            <p:cNvSpPr>
              <a:spLocks/>
            </p:cNvSpPr>
            <p:nvPr/>
          </p:nvSpPr>
          <p:spPr bwMode="auto">
            <a:xfrm rot="20940000">
              <a:off x="7424890" y="2644859"/>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0" name="Freeform 159">
              <a:extLst>
                <a:ext uri="{FF2B5EF4-FFF2-40B4-BE49-F238E27FC236}">
                  <a16:creationId xmlns:a16="http://schemas.microsoft.com/office/drawing/2014/main" id="{585F7565-21B0-7E62-B03A-45B2A4E89D13}"/>
                </a:ext>
              </a:extLst>
            </p:cNvPr>
            <p:cNvSpPr>
              <a:spLocks/>
            </p:cNvSpPr>
            <p:nvPr/>
          </p:nvSpPr>
          <p:spPr bwMode="auto">
            <a:xfrm rot="20940000">
              <a:off x="7068166" y="2583864"/>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1" name="Freeform 160">
              <a:extLst>
                <a:ext uri="{FF2B5EF4-FFF2-40B4-BE49-F238E27FC236}">
                  <a16:creationId xmlns:a16="http://schemas.microsoft.com/office/drawing/2014/main" id="{2A21BDD6-EA68-1152-52F2-B05ECA146CBA}"/>
                </a:ext>
              </a:extLst>
            </p:cNvPr>
            <p:cNvSpPr>
              <a:spLocks/>
            </p:cNvSpPr>
            <p:nvPr/>
          </p:nvSpPr>
          <p:spPr bwMode="auto">
            <a:xfrm rot="20940000">
              <a:off x="7007595" y="2573450"/>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2" name="Freeform 161">
              <a:extLst>
                <a:ext uri="{FF2B5EF4-FFF2-40B4-BE49-F238E27FC236}">
                  <a16:creationId xmlns:a16="http://schemas.microsoft.com/office/drawing/2014/main" id="{1D803E5F-12C5-45D3-236F-317A3C4B599E}"/>
                </a:ext>
              </a:extLst>
            </p:cNvPr>
            <p:cNvSpPr>
              <a:spLocks/>
            </p:cNvSpPr>
            <p:nvPr/>
          </p:nvSpPr>
          <p:spPr bwMode="auto">
            <a:xfrm rot="20940000">
              <a:off x="7126831" y="2594555"/>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3" name="Freeform 162">
              <a:extLst>
                <a:ext uri="{FF2B5EF4-FFF2-40B4-BE49-F238E27FC236}">
                  <a16:creationId xmlns:a16="http://schemas.microsoft.com/office/drawing/2014/main" id="{F989E419-82E6-3DA5-3BFC-A8010DD2FCE9}"/>
                </a:ext>
              </a:extLst>
            </p:cNvPr>
            <p:cNvSpPr>
              <a:spLocks/>
            </p:cNvSpPr>
            <p:nvPr/>
          </p:nvSpPr>
          <p:spPr bwMode="auto">
            <a:xfrm rot="20940000">
              <a:off x="7186647" y="2603593"/>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4" name="Freeform 163">
              <a:extLst>
                <a:ext uri="{FF2B5EF4-FFF2-40B4-BE49-F238E27FC236}">
                  <a16:creationId xmlns:a16="http://schemas.microsoft.com/office/drawing/2014/main" id="{C69FD3AD-A184-626D-03EF-CCAAAD40812F}"/>
                </a:ext>
              </a:extLst>
            </p:cNvPr>
            <p:cNvSpPr>
              <a:spLocks/>
            </p:cNvSpPr>
            <p:nvPr/>
          </p:nvSpPr>
          <p:spPr bwMode="auto">
            <a:xfrm rot="20940000">
              <a:off x="7236758" y="2674100"/>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5" name="Freeform 164">
              <a:extLst>
                <a:ext uri="{FF2B5EF4-FFF2-40B4-BE49-F238E27FC236}">
                  <a16:creationId xmlns:a16="http://schemas.microsoft.com/office/drawing/2014/main" id="{35CFD8B6-A106-55C8-484F-61F7C87F8C8A}"/>
                </a:ext>
              </a:extLst>
            </p:cNvPr>
            <p:cNvSpPr>
              <a:spLocks/>
            </p:cNvSpPr>
            <p:nvPr/>
          </p:nvSpPr>
          <p:spPr bwMode="auto">
            <a:xfrm rot="20940000">
              <a:off x="7057706" y="2643956"/>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6" name="Freeform 165">
              <a:extLst>
                <a:ext uri="{FF2B5EF4-FFF2-40B4-BE49-F238E27FC236}">
                  <a16:creationId xmlns:a16="http://schemas.microsoft.com/office/drawing/2014/main" id="{655D02F0-18FC-0EC8-69D6-3FB91E9DF312}"/>
                </a:ext>
              </a:extLst>
            </p:cNvPr>
            <p:cNvSpPr>
              <a:spLocks/>
            </p:cNvSpPr>
            <p:nvPr/>
          </p:nvSpPr>
          <p:spPr bwMode="auto">
            <a:xfrm rot="20940000">
              <a:off x="6997613" y="2633496"/>
              <a:ext cx="68101"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7" name="Freeform 166">
              <a:extLst>
                <a:ext uri="{FF2B5EF4-FFF2-40B4-BE49-F238E27FC236}">
                  <a16:creationId xmlns:a16="http://schemas.microsoft.com/office/drawing/2014/main" id="{D75BA203-F464-4D5E-4F23-4C529D07AA12}"/>
                </a:ext>
              </a:extLst>
            </p:cNvPr>
            <p:cNvSpPr>
              <a:spLocks/>
            </p:cNvSpPr>
            <p:nvPr/>
          </p:nvSpPr>
          <p:spPr bwMode="auto">
            <a:xfrm rot="20940000">
              <a:off x="6938465" y="2622805"/>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8" name="Freeform 167">
              <a:extLst>
                <a:ext uri="{FF2B5EF4-FFF2-40B4-BE49-F238E27FC236}">
                  <a16:creationId xmlns:a16="http://schemas.microsoft.com/office/drawing/2014/main" id="{79065577-E930-C589-C6C2-614747EF4A65}"/>
                </a:ext>
              </a:extLst>
            </p:cNvPr>
            <p:cNvSpPr>
              <a:spLocks/>
            </p:cNvSpPr>
            <p:nvPr/>
          </p:nvSpPr>
          <p:spPr bwMode="auto">
            <a:xfrm rot="20940000">
              <a:off x="6988004" y="2693367"/>
              <a:ext cx="68584" cy="67618"/>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29" name="Freeform 168">
              <a:extLst>
                <a:ext uri="{FF2B5EF4-FFF2-40B4-BE49-F238E27FC236}">
                  <a16:creationId xmlns:a16="http://schemas.microsoft.com/office/drawing/2014/main" id="{47BE6276-4DA6-4A88-8D0F-B61206328436}"/>
                </a:ext>
              </a:extLst>
            </p:cNvPr>
            <p:cNvSpPr>
              <a:spLocks/>
            </p:cNvSpPr>
            <p:nvPr/>
          </p:nvSpPr>
          <p:spPr bwMode="auto">
            <a:xfrm rot="20940000">
              <a:off x="6928004" y="268289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0" name="Freeform 169">
              <a:extLst>
                <a:ext uri="{FF2B5EF4-FFF2-40B4-BE49-F238E27FC236}">
                  <a16:creationId xmlns:a16="http://schemas.microsoft.com/office/drawing/2014/main" id="{0450CE8C-23B8-B655-D34A-CF9238A46A33}"/>
                </a:ext>
              </a:extLst>
            </p:cNvPr>
            <p:cNvSpPr>
              <a:spLocks/>
            </p:cNvSpPr>
            <p:nvPr/>
          </p:nvSpPr>
          <p:spPr bwMode="auto">
            <a:xfrm rot="20940000">
              <a:off x="6977452" y="275250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1" name="Freeform 170">
              <a:extLst>
                <a:ext uri="{FF2B5EF4-FFF2-40B4-BE49-F238E27FC236}">
                  <a16:creationId xmlns:a16="http://schemas.microsoft.com/office/drawing/2014/main" id="{34E0349B-BD63-5EFE-EE99-5ED5864056D1}"/>
                </a:ext>
              </a:extLst>
            </p:cNvPr>
            <p:cNvSpPr>
              <a:spLocks/>
            </p:cNvSpPr>
            <p:nvPr/>
          </p:nvSpPr>
          <p:spPr bwMode="auto">
            <a:xfrm rot="20940000">
              <a:off x="6917360" y="2742042"/>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2" name="Freeform 171">
              <a:extLst>
                <a:ext uri="{FF2B5EF4-FFF2-40B4-BE49-F238E27FC236}">
                  <a16:creationId xmlns:a16="http://schemas.microsoft.com/office/drawing/2014/main" id="{841788D2-9F3E-4B07-816B-F522C1F6BA00}"/>
                </a:ext>
              </a:extLst>
            </p:cNvPr>
            <p:cNvSpPr>
              <a:spLocks/>
            </p:cNvSpPr>
            <p:nvPr/>
          </p:nvSpPr>
          <p:spPr bwMode="auto">
            <a:xfrm rot="20940000">
              <a:off x="6798400" y="272235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3" name="Freeform 172">
              <a:extLst>
                <a:ext uri="{FF2B5EF4-FFF2-40B4-BE49-F238E27FC236}">
                  <a16:creationId xmlns:a16="http://schemas.microsoft.com/office/drawing/2014/main" id="{FE22386D-F07E-DEAE-8173-F3F2A64EC9C4}"/>
                </a:ext>
              </a:extLst>
            </p:cNvPr>
            <p:cNvSpPr>
              <a:spLocks/>
            </p:cNvSpPr>
            <p:nvPr/>
          </p:nvSpPr>
          <p:spPr bwMode="auto">
            <a:xfrm rot="20940000">
              <a:off x="7026946" y="2823068"/>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4" name="Freeform 173">
              <a:extLst>
                <a:ext uri="{FF2B5EF4-FFF2-40B4-BE49-F238E27FC236}">
                  <a16:creationId xmlns:a16="http://schemas.microsoft.com/office/drawing/2014/main" id="{C34961AB-017A-CCAA-51DD-CA5A9341F82B}"/>
                </a:ext>
              </a:extLst>
            </p:cNvPr>
            <p:cNvSpPr>
              <a:spLocks/>
            </p:cNvSpPr>
            <p:nvPr/>
          </p:nvSpPr>
          <p:spPr bwMode="auto">
            <a:xfrm rot="20940000">
              <a:off x="7037553" y="2763055"/>
              <a:ext cx="67618"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5" name="Freeform 174">
              <a:extLst>
                <a:ext uri="{FF2B5EF4-FFF2-40B4-BE49-F238E27FC236}">
                  <a16:creationId xmlns:a16="http://schemas.microsoft.com/office/drawing/2014/main" id="{7EB78C93-0B78-F689-BD02-E2F4A423F4AB}"/>
                </a:ext>
              </a:extLst>
            </p:cNvPr>
            <p:cNvSpPr>
              <a:spLocks/>
            </p:cNvSpPr>
            <p:nvPr/>
          </p:nvSpPr>
          <p:spPr bwMode="auto">
            <a:xfrm rot="20940000">
              <a:off x="6966991" y="2812594"/>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6" name="Freeform 175">
              <a:extLst>
                <a:ext uri="{FF2B5EF4-FFF2-40B4-BE49-F238E27FC236}">
                  <a16:creationId xmlns:a16="http://schemas.microsoft.com/office/drawing/2014/main" id="{42CFB389-E43F-22DB-E91D-D66AE7542A84}"/>
                </a:ext>
              </a:extLst>
            </p:cNvPr>
            <p:cNvSpPr>
              <a:spLocks/>
            </p:cNvSpPr>
            <p:nvPr/>
          </p:nvSpPr>
          <p:spPr bwMode="auto">
            <a:xfrm rot="20940000">
              <a:off x="7016439" y="288219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7" name="Freeform 176">
              <a:extLst>
                <a:ext uri="{FF2B5EF4-FFF2-40B4-BE49-F238E27FC236}">
                  <a16:creationId xmlns:a16="http://schemas.microsoft.com/office/drawing/2014/main" id="{79238E67-DB15-56F2-CD4F-A74310CA1BA9}"/>
                </a:ext>
              </a:extLst>
            </p:cNvPr>
            <p:cNvSpPr>
              <a:spLocks/>
            </p:cNvSpPr>
            <p:nvPr/>
          </p:nvSpPr>
          <p:spPr bwMode="auto">
            <a:xfrm rot="20940000">
              <a:off x="6957782" y="2871600"/>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8" name="Freeform 177">
              <a:extLst>
                <a:ext uri="{FF2B5EF4-FFF2-40B4-BE49-F238E27FC236}">
                  <a16:creationId xmlns:a16="http://schemas.microsoft.com/office/drawing/2014/main" id="{CE1293D5-C13C-7E52-1F5C-B5351EC4C9BC}"/>
                </a:ext>
              </a:extLst>
            </p:cNvPr>
            <p:cNvSpPr>
              <a:spLocks/>
            </p:cNvSpPr>
            <p:nvPr/>
          </p:nvSpPr>
          <p:spPr bwMode="auto">
            <a:xfrm rot="20940000">
              <a:off x="7146090" y="2843216"/>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39" name="Freeform 178">
              <a:extLst>
                <a:ext uri="{FF2B5EF4-FFF2-40B4-BE49-F238E27FC236}">
                  <a16:creationId xmlns:a16="http://schemas.microsoft.com/office/drawing/2014/main" id="{CA721FC8-CF8F-8D9C-E3A1-B555BCF084DB}"/>
                </a:ext>
              </a:extLst>
            </p:cNvPr>
            <p:cNvSpPr>
              <a:spLocks/>
            </p:cNvSpPr>
            <p:nvPr/>
          </p:nvSpPr>
          <p:spPr bwMode="auto">
            <a:xfrm rot="20940000">
              <a:off x="7085997" y="2832756"/>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0" name="Freeform 179">
              <a:extLst>
                <a:ext uri="{FF2B5EF4-FFF2-40B4-BE49-F238E27FC236}">
                  <a16:creationId xmlns:a16="http://schemas.microsoft.com/office/drawing/2014/main" id="{17011839-9175-7C9F-9B43-F265E00AFF8F}"/>
                </a:ext>
              </a:extLst>
            </p:cNvPr>
            <p:cNvSpPr>
              <a:spLocks/>
            </p:cNvSpPr>
            <p:nvPr/>
          </p:nvSpPr>
          <p:spPr bwMode="auto">
            <a:xfrm rot="20940000">
              <a:off x="7135537" y="2903317"/>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1" name="Freeform 180">
              <a:extLst>
                <a:ext uri="{FF2B5EF4-FFF2-40B4-BE49-F238E27FC236}">
                  <a16:creationId xmlns:a16="http://schemas.microsoft.com/office/drawing/2014/main" id="{CC9344E3-474E-79ED-A545-37A319415042}"/>
                </a:ext>
              </a:extLst>
            </p:cNvPr>
            <p:cNvSpPr>
              <a:spLocks/>
            </p:cNvSpPr>
            <p:nvPr/>
          </p:nvSpPr>
          <p:spPr bwMode="auto">
            <a:xfrm rot="20940000">
              <a:off x="7195491" y="2912342"/>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2" name="Freeform 181">
              <a:extLst>
                <a:ext uri="{FF2B5EF4-FFF2-40B4-BE49-F238E27FC236}">
                  <a16:creationId xmlns:a16="http://schemas.microsoft.com/office/drawing/2014/main" id="{79097522-3723-A2B8-1AF2-E5CCEBC7DB78}"/>
                </a:ext>
              </a:extLst>
            </p:cNvPr>
            <p:cNvSpPr>
              <a:spLocks/>
            </p:cNvSpPr>
            <p:nvPr/>
          </p:nvSpPr>
          <p:spPr bwMode="auto">
            <a:xfrm rot="20940000">
              <a:off x="7076964" y="2892618"/>
              <a:ext cx="68101" cy="68101"/>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3" name="Freeform 182">
              <a:extLst>
                <a:ext uri="{FF2B5EF4-FFF2-40B4-BE49-F238E27FC236}">
                  <a16:creationId xmlns:a16="http://schemas.microsoft.com/office/drawing/2014/main" id="{F5070BF8-4E01-9AF2-41BB-01E2E9B409C5}"/>
                </a:ext>
              </a:extLst>
            </p:cNvPr>
            <p:cNvSpPr>
              <a:spLocks/>
            </p:cNvSpPr>
            <p:nvPr/>
          </p:nvSpPr>
          <p:spPr bwMode="auto">
            <a:xfrm rot="20940000">
              <a:off x="7175822" y="3031440"/>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4" name="Freeform 183">
              <a:extLst>
                <a:ext uri="{FF2B5EF4-FFF2-40B4-BE49-F238E27FC236}">
                  <a16:creationId xmlns:a16="http://schemas.microsoft.com/office/drawing/2014/main" id="{86655806-2581-BBD7-6138-0E79FA803846}"/>
                </a:ext>
              </a:extLst>
            </p:cNvPr>
            <p:cNvSpPr>
              <a:spLocks/>
            </p:cNvSpPr>
            <p:nvPr/>
          </p:nvSpPr>
          <p:spPr bwMode="auto">
            <a:xfrm rot="20940000">
              <a:off x="7234957" y="3041993"/>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5" name="Freeform 184">
              <a:extLst>
                <a:ext uri="{FF2B5EF4-FFF2-40B4-BE49-F238E27FC236}">
                  <a16:creationId xmlns:a16="http://schemas.microsoft.com/office/drawing/2014/main" id="{B098B878-1123-9810-CB47-C575B730B13B}"/>
                </a:ext>
              </a:extLst>
            </p:cNvPr>
            <p:cNvSpPr>
              <a:spLocks/>
            </p:cNvSpPr>
            <p:nvPr/>
          </p:nvSpPr>
          <p:spPr bwMode="auto">
            <a:xfrm rot="20940000">
              <a:off x="7224492" y="3102039"/>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6" name="Freeform 185">
              <a:extLst>
                <a:ext uri="{FF2B5EF4-FFF2-40B4-BE49-F238E27FC236}">
                  <a16:creationId xmlns:a16="http://schemas.microsoft.com/office/drawing/2014/main" id="{21208AC2-A2DE-4A34-B89A-B3687F7EC7A4}"/>
                </a:ext>
              </a:extLst>
            </p:cNvPr>
            <p:cNvSpPr>
              <a:spLocks/>
            </p:cNvSpPr>
            <p:nvPr/>
          </p:nvSpPr>
          <p:spPr bwMode="auto">
            <a:xfrm rot="20940000">
              <a:off x="7214750" y="3161003"/>
              <a:ext cx="68584" cy="68101"/>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7" name="Freeform 186">
              <a:extLst>
                <a:ext uri="{FF2B5EF4-FFF2-40B4-BE49-F238E27FC236}">
                  <a16:creationId xmlns:a16="http://schemas.microsoft.com/office/drawing/2014/main" id="{BB6931C8-5AAF-1378-A8F6-09B7DDDBC223}"/>
                </a:ext>
              </a:extLst>
            </p:cNvPr>
            <p:cNvSpPr>
              <a:spLocks/>
            </p:cNvSpPr>
            <p:nvPr/>
          </p:nvSpPr>
          <p:spPr bwMode="auto">
            <a:xfrm rot="20940000">
              <a:off x="7204335" y="322109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8" name="Freeform 187">
              <a:extLst>
                <a:ext uri="{FF2B5EF4-FFF2-40B4-BE49-F238E27FC236}">
                  <a16:creationId xmlns:a16="http://schemas.microsoft.com/office/drawing/2014/main" id="{837A0162-C752-B387-979D-A34CD1D21300}"/>
                </a:ext>
              </a:extLst>
            </p:cNvPr>
            <p:cNvSpPr>
              <a:spLocks/>
            </p:cNvSpPr>
            <p:nvPr/>
          </p:nvSpPr>
          <p:spPr bwMode="auto">
            <a:xfrm rot="20940000">
              <a:off x="7154888" y="3151487"/>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49" name="Freeform 188">
              <a:extLst>
                <a:ext uri="{FF2B5EF4-FFF2-40B4-BE49-F238E27FC236}">
                  <a16:creationId xmlns:a16="http://schemas.microsoft.com/office/drawing/2014/main" id="{76DD3F1F-DD0F-62DE-69FF-8178FF1E905C}"/>
                </a:ext>
              </a:extLst>
            </p:cNvPr>
            <p:cNvSpPr>
              <a:spLocks/>
            </p:cNvSpPr>
            <p:nvPr/>
          </p:nvSpPr>
          <p:spPr bwMode="auto">
            <a:xfrm rot="20940000">
              <a:off x="7144243" y="3210631"/>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0" name="Freeform 189">
              <a:extLst>
                <a:ext uri="{FF2B5EF4-FFF2-40B4-BE49-F238E27FC236}">
                  <a16:creationId xmlns:a16="http://schemas.microsoft.com/office/drawing/2014/main" id="{A45A1357-91DA-EA32-9EC1-028879BB63AE}"/>
                </a:ext>
              </a:extLst>
            </p:cNvPr>
            <p:cNvSpPr>
              <a:spLocks/>
            </p:cNvSpPr>
            <p:nvPr/>
          </p:nvSpPr>
          <p:spPr bwMode="auto">
            <a:xfrm rot="20940000">
              <a:off x="7115900" y="3021790"/>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1" name="Freeform 190">
              <a:extLst>
                <a:ext uri="{FF2B5EF4-FFF2-40B4-BE49-F238E27FC236}">
                  <a16:creationId xmlns:a16="http://schemas.microsoft.com/office/drawing/2014/main" id="{85C2788E-8148-BC91-E93E-678D646CF58B}"/>
                </a:ext>
              </a:extLst>
            </p:cNvPr>
            <p:cNvSpPr>
              <a:spLocks/>
            </p:cNvSpPr>
            <p:nvPr/>
          </p:nvSpPr>
          <p:spPr bwMode="auto">
            <a:xfrm rot="20940000">
              <a:off x="7085670" y="3200897"/>
              <a:ext cx="68101"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2" name="Freeform 191">
              <a:extLst>
                <a:ext uri="{FF2B5EF4-FFF2-40B4-BE49-F238E27FC236}">
                  <a16:creationId xmlns:a16="http://schemas.microsoft.com/office/drawing/2014/main" id="{6FA11CF7-3591-B858-4174-DFDB83FD3868}"/>
                </a:ext>
              </a:extLst>
            </p:cNvPr>
            <p:cNvSpPr>
              <a:spLocks/>
            </p:cNvSpPr>
            <p:nvPr/>
          </p:nvSpPr>
          <p:spPr bwMode="auto">
            <a:xfrm rot="20940000">
              <a:off x="7035651" y="3130382"/>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3" name="Freeform 192">
              <a:extLst>
                <a:ext uri="{FF2B5EF4-FFF2-40B4-BE49-F238E27FC236}">
                  <a16:creationId xmlns:a16="http://schemas.microsoft.com/office/drawing/2014/main" id="{6D824E8B-9FCE-1B26-FB78-62F6A656D3B5}"/>
                </a:ext>
              </a:extLst>
            </p:cNvPr>
            <p:cNvSpPr>
              <a:spLocks/>
            </p:cNvSpPr>
            <p:nvPr/>
          </p:nvSpPr>
          <p:spPr bwMode="auto">
            <a:xfrm rot="20940000">
              <a:off x="6975697" y="3121357"/>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4" name="Freeform 193">
              <a:extLst>
                <a:ext uri="{FF2B5EF4-FFF2-40B4-BE49-F238E27FC236}">
                  <a16:creationId xmlns:a16="http://schemas.microsoft.com/office/drawing/2014/main" id="{6BD877A3-D2E4-FD2C-A9EA-91B76480F765}"/>
                </a:ext>
              </a:extLst>
            </p:cNvPr>
            <p:cNvSpPr>
              <a:spLocks/>
            </p:cNvSpPr>
            <p:nvPr/>
          </p:nvSpPr>
          <p:spPr bwMode="auto">
            <a:xfrm rot="20940000">
              <a:off x="7025716" y="3190906"/>
              <a:ext cx="68101"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5" name="Freeform 194">
              <a:extLst>
                <a:ext uri="{FF2B5EF4-FFF2-40B4-BE49-F238E27FC236}">
                  <a16:creationId xmlns:a16="http://schemas.microsoft.com/office/drawing/2014/main" id="{32140AE1-D51D-7773-F6BF-228B2F66555F}"/>
                </a:ext>
              </a:extLst>
            </p:cNvPr>
            <p:cNvSpPr>
              <a:spLocks/>
            </p:cNvSpPr>
            <p:nvPr/>
          </p:nvSpPr>
          <p:spPr bwMode="auto">
            <a:xfrm rot="20940000">
              <a:off x="6966567" y="3180216"/>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6" name="Freeform 195">
              <a:extLst>
                <a:ext uri="{FF2B5EF4-FFF2-40B4-BE49-F238E27FC236}">
                  <a16:creationId xmlns:a16="http://schemas.microsoft.com/office/drawing/2014/main" id="{074D8576-5B13-F181-A376-B6326DD3AE9F}"/>
                </a:ext>
              </a:extLst>
            </p:cNvPr>
            <p:cNvSpPr>
              <a:spLocks/>
            </p:cNvSpPr>
            <p:nvPr/>
          </p:nvSpPr>
          <p:spPr bwMode="auto">
            <a:xfrm rot="20940000">
              <a:off x="7194354" y="3281137"/>
              <a:ext cx="68101"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7" name="Freeform 196">
              <a:extLst>
                <a:ext uri="{FF2B5EF4-FFF2-40B4-BE49-F238E27FC236}">
                  <a16:creationId xmlns:a16="http://schemas.microsoft.com/office/drawing/2014/main" id="{72D5CF60-691F-6ACE-FAD1-25091F444A09}"/>
                </a:ext>
              </a:extLst>
            </p:cNvPr>
            <p:cNvSpPr>
              <a:spLocks/>
            </p:cNvSpPr>
            <p:nvPr/>
          </p:nvSpPr>
          <p:spPr bwMode="auto">
            <a:xfrm rot="20940000">
              <a:off x="7254169" y="3290175"/>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8" name="Freeform 197">
              <a:extLst>
                <a:ext uri="{FF2B5EF4-FFF2-40B4-BE49-F238E27FC236}">
                  <a16:creationId xmlns:a16="http://schemas.microsoft.com/office/drawing/2014/main" id="{72A3B02E-4C3E-3A69-9666-169A1E3997CE}"/>
                </a:ext>
              </a:extLst>
            </p:cNvPr>
            <p:cNvSpPr>
              <a:spLocks/>
            </p:cNvSpPr>
            <p:nvPr/>
          </p:nvSpPr>
          <p:spPr bwMode="auto">
            <a:xfrm rot="20940000">
              <a:off x="7135205" y="3270447"/>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59" name="Freeform 198">
              <a:extLst>
                <a:ext uri="{FF2B5EF4-FFF2-40B4-BE49-F238E27FC236}">
                  <a16:creationId xmlns:a16="http://schemas.microsoft.com/office/drawing/2014/main" id="{347C03D2-C255-1B73-E92C-CFEDF362B4E4}"/>
                </a:ext>
              </a:extLst>
            </p:cNvPr>
            <p:cNvSpPr>
              <a:spLocks/>
            </p:cNvSpPr>
            <p:nvPr/>
          </p:nvSpPr>
          <p:spPr bwMode="auto">
            <a:xfrm rot="20940000">
              <a:off x="7075117" y="3260032"/>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0" name="Freeform 199">
              <a:extLst>
                <a:ext uri="{FF2B5EF4-FFF2-40B4-BE49-F238E27FC236}">
                  <a16:creationId xmlns:a16="http://schemas.microsoft.com/office/drawing/2014/main" id="{E6891079-25C8-FB0A-4BA9-F8F3DD7F49FD}"/>
                </a:ext>
              </a:extLst>
            </p:cNvPr>
            <p:cNvSpPr>
              <a:spLocks/>
            </p:cNvSpPr>
            <p:nvPr/>
          </p:nvSpPr>
          <p:spPr bwMode="auto">
            <a:xfrm rot="20940000">
              <a:off x="7015982" y="3249480"/>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1" name="Freeform 200">
              <a:extLst>
                <a:ext uri="{FF2B5EF4-FFF2-40B4-BE49-F238E27FC236}">
                  <a16:creationId xmlns:a16="http://schemas.microsoft.com/office/drawing/2014/main" id="{11DDCA20-C838-715C-1A94-35A014E3F5E1}"/>
                </a:ext>
              </a:extLst>
            </p:cNvPr>
            <p:cNvSpPr>
              <a:spLocks/>
            </p:cNvSpPr>
            <p:nvPr/>
          </p:nvSpPr>
          <p:spPr bwMode="auto">
            <a:xfrm rot="20940000">
              <a:off x="7184606" y="3340055"/>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2" name="Freeform 201">
              <a:extLst>
                <a:ext uri="{FF2B5EF4-FFF2-40B4-BE49-F238E27FC236}">
                  <a16:creationId xmlns:a16="http://schemas.microsoft.com/office/drawing/2014/main" id="{CAFCB6DB-F019-C2CF-ED0A-3A20E38B6924}"/>
                </a:ext>
              </a:extLst>
            </p:cNvPr>
            <p:cNvSpPr>
              <a:spLocks/>
            </p:cNvSpPr>
            <p:nvPr/>
          </p:nvSpPr>
          <p:spPr bwMode="auto">
            <a:xfrm rot="20940000">
              <a:off x="7243751" y="3350700"/>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3" name="Freeform 202">
              <a:extLst>
                <a:ext uri="{FF2B5EF4-FFF2-40B4-BE49-F238E27FC236}">
                  <a16:creationId xmlns:a16="http://schemas.microsoft.com/office/drawing/2014/main" id="{36BBB978-7FA2-88ED-024B-87DA5735169D}"/>
                </a:ext>
              </a:extLst>
            </p:cNvPr>
            <p:cNvSpPr>
              <a:spLocks/>
            </p:cNvSpPr>
            <p:nvPr/>
          </p:nvSpPr>
          <p:spPr bwMode="auto">
            <a:xfrm rot="20940000">
              <a:off x="7303797" y="3360682"/>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4" name="Freeform 203">
              <a:extLst>
                <a:ext uri="{FF2B5EF4-FFF2-40B4-BE49-F238E27FC236}">
                  <a16:creationId xmlns:a16="http://schemas.microsoft.com/office/drawing/2014/main" id="{AF7908B0-DE75-5717-4967-2458E38D4BEC}"/>
                </a:ext>
              </a:extLst>
            </p:cNvPr>
            <p:cNvSpPr>
              <a:spLocks/>
            </p:cNvSpPr>
            <p:nvPr/>
          </p:nvSpPr>
          <p:spPr bwMode="auto">
            <a:xfrm rot="20940000">
              <a:off x="7124652" y="3330548"/>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5" name="Freeform 204">
              <a:extLst>
                <a:ext uri="{FF2B5EF4-FFF2-40B4-BE49-F238E27FC236}">
                  <a16:creationId xmlns:a16="http://schemas.microsoft.com/office/drawing/2014/main" id="{E404BAE1-CA3C-45C0-563B-FA25A4EAAB6F}"/>
                </a:ext>
              </a:extLst>
            </p:cNvPr>
            <p:cNvSpPr>
              <a:spLocks/>
            </p:cNvSpPr>
            <p:nvPr/>
          </p:nvSpPr>
          <p:spPr bwMode="auto">
            <a:xfrm rot="20940000">
              <a:off x="7064652" y="3320078"/>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6" name="Freeform 205">
              <a:extLst>
                <a:ext uri="{FF2B5EF4-FFF2-40B4-BE49-F238E27FC236}">
                  <a16:creationId xmlns:a16="http://schemas.microsoft.com/office/drawing/2014/main" id="{FE237288-92B6-5BD3-77DE-6EEBEF0B6FC9}"/>
                </a:ext>
              </a:extLst>
            </p:cNvPr>
            <p:cNvSpPr>
              <a:spLocks/>
            </p:cNvSpPr>
            <p:nvPr/>
          </p:nvSpPr>
          <p:spPr bwMode="auto">
            <a:xfrm rot="20940000">
              <a:off x="7005508" y="3309434"/>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7" name="Freeform 207">
              <a:extLst>
                <a:ext uri="{FF2B5EF4-FFF2-40B4-BE49-F238E27FC236}">
                  <a16:creationId xmlns:a16="http://schemas.microsoft.com/office/drawing/2014/main" id="{315592D5-0F9D-6B75-109C-AE57C3AB1DAB}"/>
                </a:ext>
              </a:extLst>
            </p:cNvPr>
            <p:cNvSpPr>
              <a:spLocks/>
            </p:cNvSpPr>
            <p:nvPr/>
          </p:nvSpPr>
          <p:spPr bwMode="auto">
            <a:xfrm rot="20940000">
              <a:off x="6956153" y="3240303"/>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8" name="Freeform 208">
              <a:extLst>
                <a:ext uri="{FF2B5EF4-FFF2-40B4-BE49-F238E27FC236}">
                  <a16:creationId xmlns:a16="http://schemas.microsoft.com/office/drawing/2014/main" id="{9B317876-AE38-7875-4427-AFD39B6016BF}"/>
                </a:ext>
              </a:extLst>
            </p:cNvPr>
            <p:cNvSpPr>
              <a:spLocks/>
            </p:cNvSpPr>
            <p:nvPr/>
          </p:nvSpPr>
          <p:spPr bwMode="auto">
            <a:xfrm rot="20940000">
              <a:off x="6945462" y="3299452"/>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69" name="Freeform 209">
              <a:extLst>
                <a:ext uri="{FF2B5EF4-FFF2-40B4-BE49-F238E27FC236}">
                  <a16:creationId xmlns:a16="http://schemas.microsoft.com/office/drawing/2014/main" id="{C873E00D-A23D-C81B-B58B-9678780AB56E}"/>
                </a:ext>
              </a:extLst>
            </p:cNvPr>
            <p:cNvSpPr>
              <a:spLocks/>
            </p:cNvSpPr>
            <p:nvPr/>
          </p:nvSpPr>
          <p:spPr bwMode="auto">
            <a:xfrm rot="20940000">
              <a:off x="7174192" y="3400143"/>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0" name="Freeform 210">
              <a:extLst>
                <a:ext uri="{FF2B5EF4-FFF2-40B4-BE49-F238E27FC236}">
                  <a16:creationId xmlns:a16="http://schemas.microsoft.com/office/drawing/2014/main" id="{5FDCAADA-408C-2FB1-482F-AB529EEC35CD}"/>
                </a:ext>
              </a:extLst>
            </p:cNvPr>
            <p:cNvSpPr>
              <a:spLocks/>
            </p:cNvSpPr>
            <p:nvPr/>
          </p:nvSpPr>
          <p:spPr bwMode="auto">
            <a:xfrm rot="20940000">
              <a:off x="7234155" y="3410709"/>
              <a:ext cx="67618"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2"/>
                    <a:pt x="34" y="59"/>
                    <a:pt x="20" y="54"/>
                  </a:cubicBezTo>
                  <a:cubicBezTo>
                    <a:pt x="7" y="49"/>
                    <a:pt x="0" y="34"/>
                    <a:pt x="5" y="20"/>
                  </a:cubicBezTo>
                  <a:cubicBezTo>
                    <a:pt x="10" y="6"/>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1" name="Freeform 211">
              <a:extLst>
                <a:ext uri="{FF2B5EF4-FFF2-40B4-BE49-F238E27FC236}">
                  <a16:creationId xmlns:a16="http://schemas.microsoft.com/office/drawing/2014/main" id="{0D39AA14-7018-9DBE-FDAF-53097F6D0FF9}"/>
                </a:ext>
              </a:extLst>
            </p:cNvPr>
            <p:cNvSpPr>
              <a:spLocks/>
            </p:cNvSpPr>
            <p:nvPr/>
          </p:nvSpPr>
          <p:spPr bwMode="auto">
            <a:xfrm rot="20940000">
              <a:off x="7114100" y="3389683"/>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2" name="Freeform 212">
              <a:extLst>
                <a:ext uri="{FF2B5EF4-FFF2-40B4-BE49-F238E27FC236}">
                  <a16:creationId xmlns:a16="http://schemas.microsoft.com/office/drawing/2014/main" id="{4E765FE8-DC48-0512-1AED-4FB82CC845AE}"/>
                </a:ext>
              </a:extLst>
            </p:cNvPr>
            <p:cNvSpPr>
              <a:spLocks/>
            </p:cNvSpPr>
            <p:nvPr/>
          </p:nvSpPr>
          <p:spPr bwMode="auto">
            <a:xfrm rot="20940000">
              <a:off x="7054956" y="3379038"/>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3" name="Freeform 213">
              <a:extLst>
                <a:ext uri="{FF2B5EF4-FFF2-40B4-BE49-F238E27FC236}">
                  <a16:creationId xmlns:a16="http://schemas.microsoft.com/office/drawing/2014/main" id="{65995888-0F9B-5DE9-712C-912A88789A40}"/>
                </a:ext>
              </a:extLst>
            </p:cNvPr>
            <p:cNvSpPr>
              <a:spLocks/>
            </p:cNvSpPr>
            <p:nvPr/>
          </p:nvSpPr>
          <p:spPr bwMode="auto">
            <a:xfrm rot="20940000">
              <a:off x="6995094" y="3370005"/>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4" name="Freeform 214">
              <a:extLst>
                <a:ext uri="{FF2B5EF4-FFF2-40B4-BE49-F238E27FC236}">
                  <a16:creationId xmlns:a16="http://schemas.microsoft.com/office/drawing/2014/main" id="{446D563C-0634-0CD6-4BF5-AC099A9AA981}"/>
                </a:ext>
              </a:extLst>
            </p:cNvPr>
            <p:cNvSpPr>
              <a:spLocks/>
            </p:cNvSpPr>
            <p:nvPr/>
          </p:nvSpPr>
          <p:spPr bwMode="auto">
            <a:xfrm rot="20940000">
              <a:off x="7163502" y="3459292"/>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5" name="Freeform 215">
              <a:extLst>
                <a:ext uri="{FF2B5EF4-FFF2-40B4-BE49-F238E27FC236}">
                  <a16:creationId xmlns:a16="http://schemas.microsoft.com/office/drawing/2014/main" id="{86BAB58E-5C50-F68D-B345-9798A75F6523}"/>
                </a:ext>
              </a:extLst>
            </p:cNvPr>
            <p:cNvSpPr>
              <a:spLocks/>
            </p:cNvSpPr>
            <p:nvPr/>
          </p:nvSpPr>
          <p:spPr bwMode="auto">
            <a:xfrm rot="20940000">
              <a:off x="7223548" y="3469274"/>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6" name="Freeform 216">
              <a:extLst>
                <a:ext uri="{FF2B5EF4-FFF2-40B4-BE49-F238E27FC236}">
                  <a16:creationId xmlns:a16="http://schemas.microsoft.com/office/drawing/2014/main" id="{39E799D8-9988-498B-0E4A-AE6AA739D286}"/>
                </a:ext>
              </a:extLst>
            </p:cNvPr>
            <p:cNvSpPr>
              <a:spLocks/>
            </p:cNvSpPr>
            <p:nvPr/>
          </p:nvSpPr>
          <p:spPr bwMode="auto">
            <a:xfrm rot="20940000">
              <a:off x="7293152" y="3419826"/>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7" name="Freeform 217">
              <a:extLst>
                <a:ext uri="{FF2B5EF4-FFF2-40B4-BE49-F238E27FC236}">
                  <a16:creationId xmlns:a16="http://schemas.microsoft.com/office/drawing/2014/main" id="{42DED48E-57C3-112C-E5E0-7DDB4932438E}"/>
                </a:ext>
              </a:extLst>
            </p:cNvPr>
            <p:cNvSpPr>
              <a:spLocks/>
            </p:cNvSpPr>
            <p:nvPr/>
          </p:nvSpPr>
          <p:spPr bwMode="auto">
            <a:xfrm rot="20940000">
              <a:off x="7282692" y="3479918"/>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8" name="Freeform 218">
              <a:extLst>
                <a:ext uri="{FF2B5EF4-FFF2-40B4-BE49-F238E27FC236}">
                  <a16:creationId xmlns:a16="http://schemas.microsoft.com/office/drawing/2014/main" id="{F5E74754-25E7-89AF-074F-E8B0AC09401A}"/>
                </a:ext>
              </a:extLst>
            </p:cNvPr>
            <p:cNvSpPr>
              <a:spLocks/>
            </p:cNvSpPr>
            <p:nvPr/>
          </p:nvSpPr>
          <p:spPr bwMode="auto">
            <a:xfrm rot="20940000">
              <a:off x="7342692" y="3490388"/>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79" name="Freeform 219">
              <a:extLst>
                <a:ext uri="{FF2B5EF4-FFF2-40B4-BE49-F238E27FC236}">
                  <a16:creationId xmlns:a16="http://schemas.microsoft.com/office/drawing/2014/main" id="{13D98908-4239-3352-F4DD-75688EFEAA6B}"/>
                </a:ext>
              </a:extLst>
            </p:cNvPr>
            <p:cNvSpPr>
              <a:spLocks/>
            </p:cNvSpPr>
            <p:nvPr/>
          </p:nvSpPr>
          <p:spPr bwMode="auto">
            <a:xfrm rot="20940000">
              <a:off x="7105066" y="3449545"/>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0" name="Freeform 220">
              <a:extLst>
                <a:ext uri="{FF2B5EF4-FFF2-40B4-BE49-F238E27FC236}">
                  <a16:creationId xmlns:a16="http://schemas.microsoft.com/office/drawing/2014/main" id="{BCC7796D-A2B6-1280-08E5-4DBA9B78347F}"/>
                </a:ext>
              </a:extLst>
            </p:cNvPr>
            <p:cNvSpPr>
              <a:spLocks/>
            </p:cNvSpPr>
            <p:nvPr/>
          </p:nvSpPr>
          <p:spPr bwMode="auto">
            <a:xfrm rot="20940000">
              <a:off x="7044496" y="343913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1" name="Freeform 221">
              <a:extLst>
                <a:ext uri="{FF2B5EF4-FFF2-40B4-BE49-F238E27FC236}">
                  <a16:creationId xmlns:a16="http://schemas.microsoft.com/office/drawing/2014/main" id="{43D6A7F3-E3C6-2C54-994D-16C91C949FA3}"/>
                </a:ext>
              </a:extLst>
            </p:cNvPr>
            <p:cNvSpPr>
              <a:spLocks/>
            </p:cNvSpPr>
            <p:nvPr/>
          </p:nvSpPr>
          <p:spPr bwMode="auto">
            <a:xfrm rot="20940000">
              <a:off x="6984403" y="3428670"/>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2" name="Freeform 222">
              <a:extLst>
                <a:ext uri="{FF2B5EF4-FFF2-40B4-BE49-F238E27FC236}">
                  <a16:creationId xmlns:a16="http://schemas.microsoft.com/office/drawing/2014/main" id="{08F4CE23-846D-8979-D342-0C91375F0546}"/>
                </a:ext>
              </a:extLst>
            </p:cNvPr>
            <p:cNvSpPr>
              <a:spLocks/>
            </p:cNvSpPr>
            <p:nvPr/>
          </p:nvSpPr>
          <p:spPr bwMode="auto">
            <a:xfrm rot="20940000">
              <a:off x="6936438" y="3359406"/>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3" name="Freeform 223">
              <a:extLst>
                <a:ext uri="{FF2B5EF4-FFF2-40B4-BE49-F238E27FC236}">
                  <a16:creationId xmlns:a16="http://schemas.microsoft.com/office/drawing/2014/main" id="{31A7DACC-D922-18D5-769D-236136FDBE89}"/>
                </a:ext>
              </a:extLst>
            </p:cNvPr>
            <p:cNvSpPr>
              <a:spLocks/>
            </p:cNvSpPr>
            <p:nvPr/>
          </p:nvSpPr>
          <p:spPr bwMode="auto">
            <a:xfrm rot="20940000">
              <a:off x="6926014" y="3419402"/>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4" name="Freeform 224">
              <a:extLst>
                <a:ext uri="{FF2B5EF4-FFF2-40B4-BE49-F238E27FC236}">
                  <a16:creationId xmlns:a16="http://schemas.microsoft.com/office/drawing/2014/main" id="{1205988E-7D65-1FD8-8548-CA96E218AFF9}"/>
                </a:ext>
              </a:extLst>
            </p:cNvPr>
            <p:cNvSpPr>
              <a:spLocks/>
            </p:cNvSpPr>
            <p:nvPr/>
          </p:nvSpPr>
          <p:spPr bwMode="auto">
            <a:xfrm rot="20940000">
              <a:off x="7154477" y="3519246"/>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5" name="Freeform 225">
              <a:extLst>
                <a:ext uri="{FF2B5EF4-FFF2-40B4-BE49-F238E27FC236}">
                  <a16:creationId xmlns:a16="http://schemas.microsoft.com/office/drawing/2014/main" id="{13AC6C9D-B0CA-D1B7-13BE-A08640877B89}"/>
                </a:ext>
              </a:extLst>
            </p:cNvPr>
            <p:cNvSpPr>
              <a:spLocks/>
            </p:cNvSpPr>
            <p:nvPr/>
          </p:nvSpPr>
          <p:spPr bwMode="auto">
            <a:xfrm rot="20940000">
              <a:off x="7213612" y="3529798"/>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6" name="Freeform 226">
              <a:extLst>
                <a:ext uri="{FF2B5EF4-FFF2-40B4-BE49-F238E27FC236}">
                  <a16:creationId xmlns:a16="http://schemas.microsoft.com/office/drawing/2014/main" id="{DDADFAE9-48C3-704D-199F-7A8255FAE22F}"/>
                </a:ext>
              </a:extLst>
            </p:cNvPr>
            <p:cNvSpPr>
              <a:spLocks/>
            </p:cNvSpPr>
            <p:nvPr/>
          </p:nvSpPr>
          <p:spPr bwMode="auto">
            <a:xfrm rot="20940000">
              <a:off x="7273474" y="3538832"/>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7" name="Freeform 227">
              <a:extLst>
                <a:ext uri="{FF2B5EF4-FFF2-40B4-BE49-F238E27FC236}">
                  <a16:creationId xmlns:a16="http://schemas.microsoft.com/office/drawing/2014/main" id="{22233109-2DF6-6000-DC21-8D957D36B76C}"/>
                </a:ext>
              </a:extLst>
            </p:cNvPr>
            <p:cNvSpPr>
              <a:spLocks/>
            </p:cNvSpPr>
            <p:nvPr/>
          </p:nvSpPr>
          <p:spPr bwMode="auto">
            <a:xfrm rot="20940000">
              <a:off x="7332140" y="3549523"/>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8" name="Freeform 228">
              <a:extLst>
                <a:ext uri="{FF2B5EF4-FFF2-40B4-BE49-F238E27FC236}">
                  <a16:creationId xmlns:a16="http://schemas.microsoft.com/office/drawing/2014/main" id="{6DA14B5F-FD86-55BD-194D-FC4753FC9211}"/>
                </a:ext>
              </a:extLst>
            </p:cNvPr>
            <p:cNvSpPr>
              <a:spLocks/>
            </p:cNvSpPr>
            <p:nvPr/>
          </p:nvSpPr>
          <p:spPr bwMode="auto">
            <a:xfrm rot="20940000">
              <a:off x="7094422" y="3508689"/>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89" name="Freeform 229">
              <a:extLst>
                <a:ext uri="{FF2B5EF4-FFF2-40B4-BE49-F238E27FC236}">
                  <a16:creationId xmlns:a16="http://schemas.microsoft.com/office/drawing/2014/main" id="{062474A6-E48A-8F51-42CD-2E8223B4C88E}"/>
                </a:ext>
              </a:extLst>
            </p:cNvPr>
            <p:cNvSpPr>
              <a:spLocks/>
            </p:cNvSpPr>
            <p:nvPr/>
          </p:nvSpPr>
          <p:spPr bwMode="auto">
            <a:xfrm rot="20940000">
              <a:off x="7034514" y="3499177"/>
              <a:ext cx="68101"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0" name="Freeform 230">
              <a:extLst>
                <a:ext uri="{FF2B5EF4-FFF2-40B4-BE49-F238E27FC236}">
                  <a16:creationId xmlns:a16="http://schemas.microsoft.com/office/drawing/2014/main" id="{2A805EA2-8C26-EA55-4D96-5BF932CDF9BA}"/>
                </a:ext>
              </a:extLst>
            </p:cNvPr>
            <p:cNvSpPr>
              <a:spLocks/>
            </p:cNvSpPr>
            <p:nvPr/>
          </p:nvSpPr>
          <p:spPr bwMode="auto">
            <a:xfrm rot="20940000">
              <a:off x="6975365" y="3488486"/>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1" name="Freeform 231">
              <a:extLst>
                <a:ext uri="{FF2B5EF4-FFF2-40B4-BE49-F238E27FC236}">
                  <a16:creationId xmlns:a16="http://schemas.microsoft.com/office/drawing/2014/main" id="{F3AFA070-9345-6EE1-E942-1BEF3C30F97E}"/>
                </a:ext>
              </a:extLst>
            </p:cNvPr>
            <p:cNvSpPr>
              <a:spLocks/>
            </p:cNvSpPr>
            <p:nvPr/>
          </p:nvSpPr>
          <p:spPr bwMode="auto">
            <a:xfrm rot="20940000">
              <a:off x="6915324" y="3478550"/>
              <a:ext cx="68101"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2" name="Freeform 232">
              <a:extLst>
                <a:ext uri="{FF2B5EF4-FFF2-40B4-BE49-F238E27FC236}">
                  <a16:creationId xmlns:a16="http://schemas.microsoft.com/office/drawing/2014/main" id="{2172BEC3-5EB2-85B8-F8B6-569DABC2723B}"/>
                </a:ext>
              </a:extLst>
            </p:cNvPr>
            <p:cNvSpPr>
              <a:spLocks/>
            </p:cNvSpPr>
            <p:nvPr/>
          </p:nvSpPr>
          <p:spPr bwMode="auto">
            <a:xfrm rot="20940000">
              <a:off x="7144049" y="3579196"/>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3" name="Freeform 233">
              <a:extLst>
                <a:ext uri="{FF2B5EF4-FFF2-40B4-BE49-F238E27FC236}">
                  <a16:creationId xmlns:a16="http://schemas.microsoft.com/office/drawing/2014/main" id="{7570CBCA-9019-6851-AC95-99C3D6A2A3C1}"/>
                </a:ext>
              </a:extLst>
            </p:cNvPr>
            <p:cNvSpPr>
              <a:spLocks/>
            </p:cNvSpPr>
            <p:nvPr/>
          </p:nvSpPr>
          <p:spPr bwMode="auto">
            <a:xfrm rot="20940000">
              <a:off x="7202921" y="3588464"/>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4" name="Freeform 234">
              <a:extLst>
                <a:ext uri="{FF2B5EF4-FFF2-40B4-BE49-F238E27FC236}">
                  <a16:creationId xmlns:a16="http://schemas.microsoft.com/office/drawing/2014/main" id="{990C42C5-E52E-66A1-F880-08178DB6AC5B}"/>
                </a:ext>
              </a:extLst>
            </p:cNvPr>
            <p:cNvSpPr>
              <a:spLocks/>
            </p:cNvSpPr>
            <p:nvPr/>
          </p:nvSpPr>
          <p:spPr bwMode="auto">
            <a:xfrm rot="20940000">
              <a:off x="7263009" y="359887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5" name="Freeform 235">
              <a:extLst>
                <a:ext uri="{FF2B5EF4-FFF2-40B4-BE49-F238E27FC236}">
                  <a16:creationId xmlns:a16="http://schemas.microsoft.com/office/drawing/2014/main" id="{6A6BC9F0-9CCD-532A-160C-3C88A6CF3245}"/>
                </a:ext>
              </a:extLst>
            </p:cNvPr>
            <p:cNvSpPr>
              <a:spLocks/>
            </p:cNvSpPr>
            <p:nvPr/>
          </p:nvSpPr>
          <p:spPr bwMode="auto">
            <a:xfrm rot="20940000">
              <a:off x="7323101" y="3609339"/>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6" name="Freeform 236">
              <a:extLst>
                <a:ext uri="{FF2B5EF4-FFF2-40B4-BE49-F238E27FC236}">
                  <a16:creationId xmlns:a16="http://schemas.microsoft.com/office/drawing/2014/main" id="{4B6A44E0-7D46-CCEE-3D58-732FC2F42D1D}"/>
                </a:ext>
              </a:extLst>
            </p:cNvPr>
            <p:cNvSpPr>
              <a:spLocks/>
            </p:cNvSpPr>
            <p:nvPr/>
          </p:nvSpPr>
          <p:spPr bwMode="auto">
            <a:xfrm rot="20940000">
              <a:off x="7083957" y="3568735"/>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7" name="Freeform 237">
              <a:extLst>
                <a:ext uri="{FF2B5EF4-FFF2-40B4-BE49-F238E27FC236}">
                  <a16:creationId xmlns:a16="http://schemas.microsoft.com/office/drawing/2014/main" id="{CC44CBA5-6A88-7D6A-A12D-041964B354CD}"/>
                </a:ext>
              </a:extLst>
            </p:cNvPr>
            <p:cNvSpPr>
              <a:spLocks/>
            </p:cNvSpPr>
            <p:nvPr/>
          </p:nvSpPr>
          <p:spPr bwMode="auto">
            <a:xfrm rot="20940000">
              <a:off x="7024813" y="3558091"/>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8" name="Freeform 238">
              <a:extLst>
                <a:ext uri="{FF2B5EF4-FFF2-40B4-BE49-F238E27FC236}">
                  <a16:creationId xmlns:a16="http://schemas.microsoft.com/office/drawing/2014/main" id="{FA865944-97E9-4C39-2AAB-97D73F03A54F}"/>
                </a:ext>
              </a:extLst>
            </p:cNvPr>
            <p:cNvSpPr>
              <a:spLocks/>
            </p:cNvSpPr>
            <p:nvPr/>
          </p:nvSpPr>
          <p:spPr bwMode="auto">
            <a:xfrm rot="20940000">
              <a:off x="6964859" y="3549066"/>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099" name="Freeform 239">
              <a:extLst>
                <a:ext uri="{FF2B5EF4-FFF2-40B4-BE49-F238E27FC236}">
                  <a16:creationId xmlns:a16="http://schemas.microsoft.com/office/drawing/2014/main" id="{8EDBFE26-F46B-D603-A598-F44783DBF013}"/>
                </a:ext>
              </a:extLst>
            </p:cNvPr>
            <p:cNvSpPr>
              <a:spLocks/>
            </p:cNvSpPr>
            <p:nvPr/>
          </p:nvSpPr>
          <p:spPr bwMode="auto">
            <a:xfrm rot="20940000">
              <a:off x="6904859" y="3538596"/>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0" name="Freeform 240">
              <a:extLst>
                <a:ext uri="{FF2B5EF4-FFF2-40B4-BE49-F238E27FC236}">
                  <a16:creationId xmlns:a16="http://schemas.microsoft.com/office/drawing/2014/main" id="{699CD086-90B8-9157-585F-2439B5AFD1D6}"/>
                </a:ext>
              </a:extLst>
            </p:cNvPr>
            <p:cNvSpPr>
              <a:spLocks/>
            </p:cNvSpPr>
            <p:nvPr/>
          </p:nvSpPr>
          <p:spPr bwMode="auto">
            <a:xfrm rot="20940000">
              <a:off x="7133359" y="3638344"/>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1" name="Freeform 241">
              <a:extLst>
                <a:ext uri="{FF2B5EF4-FFF2-40B4-BE49-F238E27FC236}">
                  <a16:creationId xmlns:a16="http://schemas.microsoft.com/office/drawing/2014/main" id="{D80ED4B0-BF2F-862A-7A43-A9FE3EDDE014}"/>
                </a:ext>
              </a:extLst>
            </p:cNvPr>
            <p:cNvSpPr>
              <a:spLocks/>
            </p:cNvSpPr>
            <p:nvPr/>
          </p:nvSpPr>
          <p:spPr bwMode="auto">
            <a:xfrm rot="20940000">
              <a:off x="7193405" y="3648326"/>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2" name="Freeform 242">
              <a:extLst>
                <a:ext uri="{FF2B5EF4-FFF2-40B4-BE49-F238E27FC236}">
                  <a16:creationId xmlns:a16="http://schemas.microsoft.com/office/drawing/2014/main" id="{8BF3C63D-48F4-8DBB-D885-14AFB399AE9B}"/>
                </a:ext>
              </a:extLst>
            </p:cNvPr>
            <p:cNvSpPr>
              <a:spLocks/>
            </p:cNvSpPr>
            <p:nvPr/>
          </p:nvSpPr>
          <p:spPr bwMode="auto">
            <a:xfrm rot="20940000">
              <a:off x="7252549" y="3658971"/>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3" name="Freeform 243">
              <a:extLst>
                <a:ext uri="{FF2B5EF4-FFF2-40B4-BE49-F238E27FC236}">
                  <a16:creationId xmlns:a16="http://schemas.microsoft.com/office/drawing/2014/main" id="{0DFE89FF-B7D7-496E-86A5-29888965E8CC}"/>
                </a:ext>
              </a:extLst>
            </p:cNvPr>
            <p:cNvSpPr>
              <a:spLocks/>
            </p:cNvSpPr>
            <p:nvPr/>
          </p:nvSpPr>
          <p:spPr bwMode="auto">
            <a:xfrm rot="20940000">
              <a:off x="7312457" y="3668483"/>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4" name="Freeform 244">
              <a:extLst>
                <a:ext uri="{FF2B5EF4-FFF2-40B4-BE49-F238E27FC236}">
                  <a16:creationId xmlns:a16="http://schemas.microsoft.com/office/drawing/2014/main" id="{80EAE86A-7C6C-1C5D-1DC5-AA1866D9D3D1}"/>
                </a:ext>
              </a:extLst>
            </p:cNvPr>
            <p:cNvSpPr>
              <a:spLocks/>
            </p:cNvSpPr>
            <p:nvPr/>
          </p:nvSpPr>
          <p:spPr bwMode="auto">
            <a:xfrm rot="20940000">
              <a:off x="7074316" y="3628749"/>
              <a:ext cx="67618"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3"/>
                    <a:pt x="34" y="59"/>
                    <a:pt x="20" y="54"/>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5" name="Freeform 245">
              <a:extLst>
                <a:ext uri="{FF2B5EF4-FFF2-40B4-BE49-F238E27FC236}">
                  <a16:creationId xmlns:a16="http://schemas.microsoft.com/office/drawing/2014/main" id="{17E6A150-CFC2-B6C1-A7CD-01D248077F94}"/>
                </a:ext>
              </a:extLst>
            </p:cNvPr>
            <p:cNvSpPr>
              <a:spLocks/>
            </p:cNvSpPr>
            <p:nvPr/>
          </p:nvSpPr>
          <p:spPr bwMode="auto">
            <a:xfrm rot="20940000">
              <a:off x="7014353" y="3618183"/>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6" name="Freeform 246">
              <a:extLst>
                <a:ext uri="{FF2B5EF4-FFF2-40B4-BE49-F238E27FC236}">
                  <a16:creationId xmlns:a16="http://schemas.microsoft.com/office/drawing/2014/main" id="{024D80B8-FD10-C87D-B79F-3528636CC58F}"/>
                </a:ext>
              </a:extLst>
            </p:cNvPr>
            <p:cNvSpPr>
              <a:spLocks/>
            </p:cNvSpPr>
            <p:nvPr/>
          </p:nvSpPr>
          <p:spPr bwMode="auto">
            <a:xfrm rot="20940000">
              <a:off x="6954260" y="3607722"/>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7" name="Freeform 247">
              <a:extLst>
                <a:ext uri="{FF2B5EF4-FFF2-40B4-BE49-F238E27FC236}">
                  <a16:creationId xmlns:a16="http://schemas.microsoft.com/office/drawing/2014/main" id="{CFDF1347-2DD2-55AE-2DA9-4E1B67DA18DB}"/>
                </a:ext>
              </a:extLst>
            </p:cNvPr>
            <p:cNvSpPr>
              <a:spLocks/>
            </p:cNvSpPr>
            <p:nvPr/>
          </p:nvSpPr>
          <p:spPr bwMode="auto">
            <a:xfrm rot="20940000">
              <a:off x="6895116" y="3597078"/>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8" name="Freeform 248">
              <a:extLst>
                <a:ext uri="{FF2B5EF4-FFF2-40B4-BE49-F238E27FC236}">
                  <a16:creationId xmlns:a16="http://schemas.microsoft.com/office/drawing/2014/main" id="{AB005019-05A8-6632-270D-3B843A98AA1F}"/>
                </a:ext>
              </a:extLst>
            </p:cNvPr>
            <p:cNvSpPr>
              <a:spLocks/>
            </p:cNvSpPr>
            <p:nvPr/>
          </p:nvSpPr>
          <p:spPr bwMode="auto">
            <a:xfrm rot="20940000">
              <a:off x="7122898" y="3698437"/>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09" name="Freeform 249">
              <a:extLst>
                <a:ext uri="{FF2B5EF4-FFF2-40B4-BE49-F238E27FC236}">
                  <a16:creationId xmlns:a16="http://schemas.microsoft.com/office/drawing/2014/main" id="{7BC6A2C4-B5B8-FF0A-6848-4A736385397F}"/>
                </a:ext>
              </a:extLst>
            </p:cNvPr>
            <p:cNvSpPr>
              <a:spLocks/>
            </p:cNvSpPr>
            <p:nvPr/>
          </p:nvSpPr>
          <p:spPr bwMode="auto">
            <a:xfrm rot="20940000">
              <a:off x="7182898" y="3708906"/>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0" name="Freeform 250">
              <a:extLst>
                <a:ext uri="{FF2B5EF4-FFF2-40B4-BE49-F238E27FC236}">
                  <a16:creationId xmlns:a16="http://schemas.microsoft.com/office/drawing/2014/main" id="{49534E79-ECE8-6CAE-A9B1-70061BC99B38}"/>
                </a:ext>
              </a:extLst>
            </p:cNvPr>
            <p:cNvSpPr>
              <a:spLocks/>
            </p:cNvSpPr>
            <p:nvPr/>
          </p:nvSpPr>
          <p:spPr bwMode="auto">
            <a:xfrm rot="20940000">
              <a:off x="7242852" y="3717930"/>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1" name="Freeform 251">
              <a:extLst>
                <a:ext uri="{FF2B5EF4-FFF2-40B4-BE49-F238E27FC236}">
                  <a16:creationId xmlns:a16="http://schemas.microsoft.com/office/drawing/2014/main" id="{B3B40E8D-43B5-B158-D722-E4A41B8DB54D}"/>
                </a:ext>
              </a:extLst>
            </p:cNvPr>
            <p:cNvSpPr>
              <a:spLocks/>
            </p:cNvSpPr>
            <p:nvPr/>
          </p:nvSpPr>
          <p:spPr bwMode="auto">
            <a:xfrm rot="20940000">
              <a:off x="7301996" y="3728575"/>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2" name="Freeform 252">
              <a:extLst>
                <a:ext uri="{FF2B5EF4-FFF2-40B4-BE49-F238E27FC236}">
                  <a16:creationId xmlns:a16="http://schemas.microsoft.com/office/drawing/2014/main" id="{2C5DFBBE-1E98-8402-DADA-F82BC8A5BCD7}"/>
                </a:ext>
              </a:extLst>
            </p:cNvPr>
            <p:cNvSpPr>
              <a:spLocks/>
            </p:cNvSpPr>
            <p:nvPr/>
          </p:nvSpPr>
          <p:spPr bwMode="auto">
            <a:xfrm rot="20940000">
              <a:off x="7063800" y="3687787"/>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3" name="Freeform 253">
              <a:extLst>
                <a:ext uri="{FF2B5EF4-FFF2-40B4-BE49-F238E27FC236}">
                  <a16:creationId xmlns:a16="http://schemas.microsoft.com/office/drawing/2014/main" id="{216C1160-F372-E1BF-A014-0AD6BC450753}"/>
                </a:ext>
              </a:extLst>
            </p:cNvPr>
            <p:cNvSpPr>
              <a:spLocks/>
            </p:cNvSpPr>
            <p:nvPr/>
          </p:nvSpPr>
          <p:spPr bwMode="auto">
            <a:xfrm rot="20940000">
              <a:off x="7003708" y="3677327"/>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4" name="Freeform 254">
              <a:extLst>
                <a:ext uri="{FF2B5EF4-FFF2-40B4-BE49-F238E27FC236}">
                  <a16:creationId xmlns:a16="http://schemas.microsoft.com/office/drawing/2014/main" id="{DA9391B6-08C5-26D7-40F2-362381DD9721}"/>
                </a:ext>
              </a:extLst>
            </p:cNvPr>
            <p:cNvSpPr>
              <a:spLocks/>
            </p:cNvSpPr>
            <p:nvPr/>
          </p:nvSpPr>
          <p:spPr bwMode="auto">
            <a:xfrm rot="20940000">
              <a:off x="6945227" y="3667584"/>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5" name="Freeform 255">
              <a:extLst>
                <a:ext uri="{FF2B5EF4-FFF2-40B4-BE49-F238E27FC236}">
                  <a16:creationId xmlns:a16="http://schemas.microsoft.com/office/drawing/2014/main" id="{40DC2FCD-0DB7-592A-22D4-794F05900366}"/>
                </a:ext>
              </a:extLst>
            </p:cNvPr>
            <p:cNvSpPr>
              <a:spLocks/>
            </p:cNvSpPr>
            <p:nvPr/>
          </p:nvSpPr>
          <p:spPr bwMode="auto">
            <a:xfrm rot="20940000">
              <a:off x="6884702" y="3657649"/>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6" name="Freeform 256">
              <a:extLst>
                <a:ext uri="{FF2B5EF4-FFF2-40B4-BE49-F238E27FC236}">
                  <a16:creationId xmlns:a16="http://schemas.microsoft.com/office/drawing/2014/main" id="{168B5128-FDD9-9C7B-7CD4-3C9EDB07B81C}"/>
                </a:ext>
              </a:extLst>
            </p:cNvPr>
            <p:cNvSpPr>
              <a:spLocks/>
            </p:cNvSpPr>
            <p:nvPr/>
          </p:nvSpPr>
          <p:spPr bwMode="auto">
            <a:xfrm rot="20940000">
              <a:off x="7113772" y="3758307"/>
              <a:ext cx="68101"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7" name="Freeform 257">
              <a:extLst>
                <a:ext uri="{FF2B5EF4-FFF2-40B4-BE49-F238E27FC236}">
                  <a16:creationId xmlns:a16="http://schemas.microsoft.com/office/drawing/2014/main" id="{8474FDCB-E68C-A197-E226-F825CCEFBDEC}"/>
                </a:ext>
              </a:extLst>
            </p:cNvPr>
            <p:cNvSpPr>
              <a:spLocks/>
            </p:cNvSpPr>
            <p:nvPr/>
          </p:nvSpPr>
          <p:spPr bwMode="auto">
            <a:xfrm rot="20940000">
              <a:off x="7172300" y="3767562"/>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8" name="Freeform 258">
              <a:extLst>
                <a:ext uri="{FF2B5EF4-FFF2-40B4-BE49-F238E27FC236}">
                  <a16:creationId xmlns:a16="http://schemas.microsoft.com/office/drawing/2014/main" id="{EF525DF8-EDBB-EB10-4967-F309451EC9AD}"/>
                </a:ext>
              </a:extLst>
            </p:cNvPr>
            <p:cNvSpPr>
              <a:spLocks/>
            </p:cNvSpPr>
            <p:nvPr/>
          </p:nvSpPr>
          <p:spPr bwMode="auto">
            <a:xfrm rot="20940000">
              <a:off x="7232870" y="3777977"/>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19" name="Freeform 259">
              <a:extLst>
                <a:ext uri="{FF2B5EF4-FFF2-40B4-BE49-F238E27FC236}">
                  <a16:creationId xmlns:a16="http://schemas.microsoft.com/office/drawing/2014/main" id="{FA463D83-7443-C0D3-B828-8D0D38FC03BB}"/>
                </a:ext>
              </a:extLst>
            </p:cNvPr>
            <p:cNvSpPr>
              <a:spLocks/>
            </p:cNvSpPr>
            <p:nvPr/>
          </p:nvSpPr>
          <p:spPr bwMode="auto">
            <a:xfrm rot="20940000">
              <a:off x="7053818" y="3747833"/>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0" name="Freeform 260">
              <a:extLst>
                <a:ext uri="{FF2B5EF4-FFF2-40B4-BE49-F238E27FC236}">
                  <a16:creationId xmlns:a16="http://schemas.microsoft.com/office/drawing/2014/main" id="{254EBB99-180C-2FE3-112C-3FEB201BD24B}"/>
                </a:ext>
              </a:extLst>
            </p:cNvPr>
            <p:cNvSpPr>
              <a:spLocks/>
            </p:cNvSpPr>
            <p:nvPr/>
          </p:nvSpPr>
          <p:spPr bwMode="auto">
            <a:xfrm rot="20940000">
              <a:off x="6994683" y="3737281"/>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1" name="Freeform 261">
              <a:extLst>
                <a:ext uri="{FF2B5EF4-FFF2-40B4-BE49-F238E27FC236}">
                  <a16:creationId xmlns:a16="http://schemas.microsoft.com/office/drawing/2014/main" id="{B7AE10C1-91C1-69B2-6CA7-6900C6B50180}"/>
                </a:ext>
              </a:extLst>
            </p:cNvPr>
            <p:cNvSpPr>
              <a:spLocks/>
            </p:cNvSpPr>
            <p:nvPr/>
          </p:nvSpPr>
          <p:spPr bwMode="auto">
            <a:xfrm rot="20940000">
              <a:off x="6934582" y="3726728"/>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2" name="Freeform 262">
              <a:extLst>
                <a:ext uri="{FF2B5EF4-FFF2-40B4-BE49-F238E27FC236}">
                  <a16:creationId xmlns:a16="http://schemas.microsoft.com/office/drawing/2014/main" id="{41902D8E-B82E-57C6-5FE4-426429E71ED6}"/>
                </a:ext>
              </a:extLst>
            </p:cNvPr>
            <p:cNvSpPr>
              <a:spLocks/>
            </p:cNvSpPr>
            <p:nvPr/>
          </p:nvSpPr>
          <p:spPr bwMode="auto">
            <a:xfrm rot="20940000">
              <a:off x="6874720" y="3717695"/>
              <a:ext cx="68101"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3" name="Freeform 263">
              <a:extLst>
                <a:ext uri="{FF2B5EF4-FFF2-40B4-BE49-F238E27FC236}">
                  <a16:creationId xmlns:a16="http://schemas.microsoft.com/office/drawing/2014/main" id="{9491997F-EA2E-63B8-CB65-C777B82A357F}"/>
                </a:ext>
              </a:extLst>
            </p:cNvPr>
            <p:cNvSpPr>
              <a:spLocks/>
            </p:cNvSpPr>
            <p:nvPr/>
          </p:nvSpPr>
          <p:spPr bwMode="auto">
            <a:xfrm rot="20940000">
              <a:off x="7103220" y="3817442"/>
              <a:ext cx="68101"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4" name="Freeform 264">
              <a:extLst>
                <a:ext uri="{FF2B5EF4-FFF2-40B4-BE49-F238E27FC236}">
                  <a16:creationId xmlns:a16="http://schemas.microsoft.com/office/drawing/2014/main" id="{89D8D9DC-9600-213D-16DF-8D9C22296285}"/>
                </a:ext>
              </a:extLst>
            </p:cNvPr>
            <p:cNvSpPr>
              <a:spLocks/>
            </p:cNvSpPr>
            <p:nvPr/>
          </p:nvSpPr>
          <p:spPr bwMode="auto">
            <a:xfrm rot="20940000">
              <a:off x="7163262" y="3827378"/>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5" name="Freeform 265">
              <a:extLst>
                <a:ext uri="{FF2B5EF4-FFF2-40B4-BE49-F238E27FC236}">
                  <a16:creationId xmlns:a16="http://schemas.microsoft.com/office/drawing/2014/main" id="{46272597-0E0E-3507-C310-E697925596CF}"/>
                </a:ext>
              </a:extLst>
            </p:cNvPr>
            <p:cNvSpPr>
              <a:spLocks/>
            </p:cNvSpPr>
            <p:nvPr/>
          </p:nvSpPr>
          <p:spPr bwMode="auto">
            <a:xfrm rot="20940000">
              <a:off x="7222318" y="3838078"/>
              <a:ext cx="68101"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6" name="Freeform 266">
              <a:extLst>
                <a:ext uri="{FF2B5EF4-FFF2-40B4-BE49-F238E27FC236}">
                  <a16:creationId xmlns:a16="http://schemas.microsoft.com/office/drawing/2014/main" id="{BF7E77C0-F9E1-E9BA-0D2A-AC01DBEB79E4}"/>
                </a:ext>
              </a:extLst>
            </p:cNvPr>
            <p:cNvSpPr>
              <a:spLocks/>
            </p:cNvSpPr>
            <p:nvPr/>
          </p:nvSpPr>
          <p:spPr bwMode="auto">
            <a:xfrm rot="20940000">
              <a:off x="7043128" y="3806982"/>
              <a:ext cx="68101"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7" name="Freeform 267">
              <a:extLst>
                <a:ext uri="{FF2B5EF4-FFF2-40B4-BE49-F238E27FC236}">
                  <a16:creationId xmlns:a16="http://schemas.microsoft.com/office/drawing/2014/main" id="{2D919B46-3DF8-F533-3DEE-08BB2CA5A81A}"/>
                </a:ext>
              </a:extLst>
            </p:cNvPr>
            <p:cNvSpPr>
              <a:spLocks/>
            </p:cNvSpPr>
            <p:nvPr/>
          </p:nvSpPr>
          <p:spPr bwMode="auto">
            <a:xfrm rot="20940000">
              <a:off x="6984209" y="3797235"/>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8" name="Freeform 268">
              <a:extLst>
                <a:ext uri="{FF2B5EF4-FFF2-40B4-BE49-F238E27FC236}">
                  <a16:creationId xmlns:a16="http://schemas.microsoft.com/office/drawing/2014/main" id="{E7E421A2-C319-8237-75B2-80B3FD956CA0}"/>
                </a:ext>
              </a:extLst>
            </p:cNvPr>
            <p:cNvSpPr>
              <a:spLocks/>
            </p:cNvSpPr>
            <p:nvPr/>
          </p:nvSpPr>
          <p:spPr bwMode="auto">
            <a:xfrm rot="20940000">
              <a:off x="6924117" y="3786775"/>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29" name="Freeform 269">
              <a:extLst>
                <a:ext uri="{FF2B5EF4-FFF2-40B4-BE49-F238E27FC236}">
                  <a16:creationId xmlns:a16="http://schemas.microsoft.com/office/drawing/2014/main" id="{F13C469C-4DDC-AB73-DBCB-AB90386C95A6}"/>
                </a:ext>
              </a:extLst>
            </p:cNvPr>
            <p:cNvSpPr>
              <a:spLocks/>
            </p:cNvSpPr>
            <p:nvPr/>
          </p:nvSpPr>
          <p:spPr bwMode="auto">
            <a:xfrm rot="20940000">
              <a:off x="6864986" y="3776268"/>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5"/>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0" name="Freeform 270">
              <a:extLst>
                <a:ext uri="{FF2B5EF4-FFF2-40B4-BE49-F238E27FC236}">
                  <a16:creationId xmlns:a16="http://schemas.microsoft.com/office/drawing/2014/main" id="{C548FD77-9A6D-A148-D7B3-C27E5143494E}"/>
                </a:ext>
              </a:extLst>
            </p:cNvPr>
            <p:cNvSpPr>
              <a:spLocks/>
            </p:cNvSpPr>
            <p:nvPr/>
          </p:nvSpPr>
          <p:spPr bwMode="auto">
            <a:xfrm rot="20940000">
              <a:off x="7092755" y="3877489"/>
              <a:ext cx="68584"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1" name="Freeform 271">
              <a:extLst>
                <a:ext uri="{FF2B5EF4-FFF2-40B4-BE49-F238E27FC236}">
                  <a16:creationId xmlns:a16="http://schemas.microsoft.com/office/drawing/2014/main" id="{A34B966C-7529-0BBA-1931-C56A688F9A02}"/>
                </a:ext>
              </a:extLst>
            </p:cNvPr>
            <p:cNvSpPr>
              <a:spLocks/>
            </p:cNvSpPr>
            <p:nvPr/>
          </p:nvSpPr>
          <p:spPr bwMode="auto">
            <a:xfrm rot="20940000">
              <a:off x="7152617" y="388652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2" name="Freeform 272">
              <a:extLst>
                <a:ext uri="{FF2B5EF4-FFF2-40B4-BE49-F238E27FC236}">
                  <a16:creationId xmlns:a16="http://schemas.microsoft.com/office/drawing/2014/main" id="{D1645F22-6BBA-BFA4-6C9C-2447E740D84E}"/>
                </a:ext>
              </a:extLst>
            </p:cNvPr>
            <p:cNvSpPr>
              <a:spLocks/>
            </p:cNvSpPr>
            <p:nvPr/>
          </p:nvSpPr>
          <p:spPr bwMode="auto">
            <a:xfrm rot="20940000">
              <a:off x="7212722" y="3897121"/>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3" name="Freeform 273">
              <a:extLst>
                <a:ext uri="{FF2B5EF4-FFF2-40B4-BE49-F238E27FC236}">
                  <a16:creationId xmlns:a16="http://schemas.microsoft.com/office/drawing/2014/main" id="{24DC88F8-6159-6006-D0FC-4867526592F1}"/>
                </a:ext>
              </a:extLst>
            </p:cNvPr>
            <p:cNvSpPr>
              <a:spLocks/>
            </p:cNvSpPr>
            <p:nvPr/>
          </p:nvSpPr>
          <p:spPr bwMode="auto">
            <a:xfrm rot="20940000">
              <a:off x="7033657" y="3866839"/>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4" name="Freeform 274">
              <a:extLst>
                <a:ext uri="{FF2B5EF4-FFF2-40B4-BE49-F238E27FC236}">
                  <a16:creationId xmlns:a16="http://schemas.microsoft.com/office/drawing/2014/main" id="{C551C43C-10E1-CCB9-2478-CA96D81CEF64}"/>
                </a:ext>
              </a:extLst>
            </p:cNvPr>
            <p:cNvSpPr>
              <a:spLocks/>
            </p:cNvSpPr>
            <p:nvPr/>
          </p:nvSpPr>
          <p:spPr bwMode="auto">
            <a:xfrm rot="20940000">
              <a:off x="6973565" y="385637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5" name="Freeform 275">
              <a:extLst>
                <a:ext uri="{FF2B5EF4-FFF2-40B4-BE49-F238E27FC236}">
                  <a16:creationId xmlns:a16="http://schemas.microsoft.com/office/drawing/2014/main" id="{861DC198-9DAC-23EB-C479-40F054881204}"/>
                </a:ext>
              </a:extLst>
            </p:cNvPr>
            <p:cNvSpPr>
              <a:spLocks/>
            </p:cNvSpPr>
            <p:nvPr/>
          </p:nvSpPr>
          <p:spPr bwMode="auto">
            <a:xfrm rot="20940000">
              <a:off x="6913657" y="3846867"/>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6" name="Freeform 276">
              <a:extLst>
                <a:ext uri="{FF2B5EF4-FFF2-40B4-BE49-F238E27FC236}">
                  <a16:creationId xmlns:a16="http://schemas.microsoft.com/office/drawing/2014/main" id="{7598D8B1-CCE6-90C5-9030-55442AE66A29}"/>
                </a:ext>
              </a:extLst>
            </p:cNvPr>
            <p:cNvSpPr>
              <a:spLocks/>
            </p:cNvSpPr>
            <p:nvPr/>
          </p:nvSpPr>
          <p:spPr bwMode="auto">
            <a:xfrm rot="20940000">
              <a:off x="6854513" y="3836222"/>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7" name="Freeform 277">
              <a:extLst>
                <a:ext uri="{FF2B5EF4-FFF2-40B4-BE49-F238E27FC236}">
                  <a16:creationId xmlns:a16="http://schemas.microsoft.com/office/drawing/2014/main" id="{2246A8EE-C351-8FFD-1CC6-1745C3BA612D}"/>
                </a:ext>
              </a:extLst>
            </p:cNvPr>
            <p:cNvSpPr>
              <a:spLocks/>
            </p:cNvSpPr>
            <p:nvPr/>
          </p:nvSpPr>
          <p:spPr bwMode="auto">
            <a:xfrm rot="20940000">
              <a:off x="6805019" y="3767105"/>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8" name="Freeform 278">
              <a:extLst>
                <a:ext uri="{FF2B5EF4-FFF2-40B4-BE49-F238E27FC236}">
                  <a16:creationId xmlns:a16="http://schemas.microsoft.com/office/drawing/2014/main" id="{E509C207-9DCD-7784-A87B-D6CF8D4ED0D4}"/>
                </a:ext>
              </a:extLst>
            </p:cNvPr>
            <p:cNvSpPr>
              <a:spLocks/>
            </p:cNvSpPr>
            <p:nvPr/>
          </p:nvSpPr>
          <p:spPr bwMode="auto">
            <a:xfrm rot="20940000">
              <a:off x="6794466" y="3826241"/>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39" name="Freeform 279">
              <a:extLst>
                <a:ext uri="{FF2B5EF4-FFF2-40B4-BE49-F238E27FC236}">
                  <a16:creationId xmlns:a16="http://schemas.microsoft.com/office/drawing/2014/main" id="{48D2348E-9D58-09C5-E4DA-17CA56D3D677}"/>
                </a:ext>
              </a:extLst>
            </p:cNvPr>
            <p:cNvSpPr>
              <a:spLocks/>
            </p:cNvSpPr>
            <p:nvPr/>
          </p:nvSpPr>
          <p:spPr bwMode="auto">
            <a:xfrm rot="20940000">
              <a:off x="7083012" y="3935970"/>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0" name="Freeform 280">
              <a:extLst>
                <a:ext uri="{FF2B5EF4-FFF2-40B4-BE49-F238E27FC236}">
                  <a16:creationId xmlns:a16="http://schemas.microsoft.com/office/drawing/2014/main" id="{E01F2366-AF9A-1D82-F1CD-AAEEC25F40D0}"/>
                </a:ext>
              </a:extLst>
            </p:cNvPr>
            <p:cNvSpPr>
              <a:spLocks/>
            </p:cNvSpPr>
            <p:nvPr/>
          </p:nvSpPr>
          <p:spPr bwMode="auto">
            <a:xfrm rot="20940000">
              <a:off x="7142157" y="3946615"/>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1" name="Freeform 281">
              <a:extLst>
                <a:ext uri="{FF2B5EF4-FFF2-40B4-BE49-F238E27FC236}">
                  <a16:creationId xmlns:a16="http://schemas.microsoft.com/office/drawing/2014/main" id="{EC5AA5A1-809D-247E-F000-96E490A8A000}"/>
                </a:ext>
              </a:extLst>
            </p:cNvPr>
            <p:cNvSpPr>
              <a:spLocks/>
            </p:cNvSpPr>
            <p:nvPr/>
          </p:nvSpPr>
          <p:spPr bwMode="auto">
            <a:xfrm rot="20940000">
              <a:off x="7023197" y="3926932"/>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2" name="Freeform 282">
              <a:extLst>
                <a:ext uri="{FF2B5EF4-FFF2-40B4-BE49-F238E27FC236}">
                  <a16:creationId xmlns:a16="http://schemas.microsoft.com/office/drawing/2014/main" id="{9C8E0E5D-6728-EB00-CE7F-9A3BB3821C3B}"/>
                </a:ext>
              </a:extLst>
            </p:cNvPr>
            <p:cNvSpPr>
              <a:spLocks/>
            </p:cNvSpPr>
            <p:nvPr/>
          </p:nvSpPr>
          <p:spPr bwMode="auto">
            <a:xfrm rot="20940000">
              <a:off x="6963104" y="3916472"/>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3" name="Freeform 283">
              <a:extLst>
                <a:ext uri="{FF2B5EF4-FFF2-40B4-BE49-F238E27FC236}">
                  <a16:creationId xmlns:a16="http://schemas.microsoft.com/office/drawing/2014/main" id="{A088A29F-F0E1-089F-B9FE-AB1F6A60C29F}"/>
                </a:ext>
              </a:extLst>
            </p:cNvPr>
            <p:cNvSpPr>
              <a:spLocks/>
            </p:cNvSpPr>
            <p:nvPr/>
          </p:nvSpPr>
          <p:spPr bwMode="auto">
            <a:xfrm rot="20940000">
              <a:off x="6903960" y="3905827"/>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4" name="Freeform 284">
              <a:extLst>
                <a:ext uri="{FF2B5EF4-FFF2-40B4-BE49-F238E27FC236}">
                  <a16:creationId xmlns:a16="http://schemas.microsoft.com/office/drawing/2014/main" id="{E0CA3ED7-6BD0-A7AB-25E3-7E64813BD866}"/>
                </a:ext>
              </a:extLst>
            </p:cNvPr>
            <p:cNvSpPr>
              <a:spLocks/>
            </p:cNvSpPr>
            <p:nvPr/>
          </p:nvSpPr>
          <p:spPr bwMode="auto">
            <a:xfrm rot="20940000">
              <a:off x="6844006" y="3896802"/>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5" name="Freeform 285">
              <a:extLst>
                <a:ext uri="{FF2B5EF4-FFF2-40B4-BE49-F238E27FC236}">
                  <a16:creationId xmlns:a16="http://schemas.microsoft.com/office/drawing/2014/main" id="{9278C6F9-3F4F-B548-4B89-809F5EAE8FFF}"/>
                </a:ext>
              </a:extLst>
            </p:cNvPr>
            <p:cNvSpPr>
              <a:spLocks/>
            </p:cNvSpPr>
            <p:nvPr/>
          </p:nvSpPr>
          <p:spPr bwMode="auto">
            <a:xfrm rot="20940000">
              <a:off x="6785442" y="3886195"/>
              <a:ext cx="67135"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6" name="Freeform 286">
              <a:extLst>
                <a:ext uri="{FF2B5EF4-FFF2-40B4-BE49-F238E27FC236}">
                  <a16:creationId xmlns:a16="http://schemas.microsoft.com/office/drawing/2014/main" id="{2D843A42-BD6F-D100-9D3D-B7C4635D629F}"/>
                </a:ext>
              </a:extLst>
            </p:cNvPr>
            <p:cNvSpPr>
              <a:spLocks/>
            </p:cNvSpPr>
            <p:nvPr/>
          </p:nvSpPr>
          <p:spPr bwMode="auto">
            <a:xfrm rot="20940000">
              <a:off x="7072598" y="3996541"/>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7" name="Freeform 287">
              <a:extLst>
                <a:ext uri="{FF2B5EF4-FFF2-40B4-BE49-F238E27FC236}">
                  <a16:creationId xmlns:a16="http://schemas.microsoft.com/office/drawing/2014/main" id="{78D6FC71-BA82-A2B6-9C86-18BAB85CB10C}"/>
                </a:ext>
              </a:extLst>
            </p:cNvPr>
            <p:cNvSpPr>
              <a:spLocks/>
            </p:cNvSpPr>
            <p:nvPr/>
          </p:nvSpPr>
          <p:spPr bwMode="auto">
            <a:xfrm rot="20940000">
              <a:off x="7012506" y="3986080"/>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8" name="Freeform 288">
              <a:extLst>
                <a:ext uri="{FF2B5EF4-FFF2-40B4-BE49-F238E27FC236}">
                  <a16:creationId xmlns:a16="http://schemas.microsoft.com/office/drawing/2014/main" id="{D8C4BD25-6180-5360-0991-30E0980324C0}"/>
                </a:ext>
              </a:extLst>
            </p:cNvPr>
            <p:cNvSpPr>
              <a:spLocks/>
            </p:cNvSpPr>
            <p:nvPr/>
          </p:nvSpPr>
          <p:spPr bwMode="auto">
            <a:xfrm rot="20940000">
              <a:off x="6953933" y="3976347"/>
              <a:ext cx="68101"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49" name="Freeform 289">
              <a:extLst>
                <a:ext uri="{FF2B5EF4-FFF2-40B4-BE49-F238E27FC236}">
                  <a16:creationId xmlns:a16="http://schemas.microsoft.com/office/drawing/2014/main" id="{8C2FFBC1-EFBE-D1B6-53F2-5E312CB21A48}"/>
                </a:ext>
              </a:extLst>
            </p:cNvPr>
            <p:cNvSpPr>
              <a:spLocks/>
            </p:cNvSpPr>
            <p:nvPr/>
          </p:nvSpPr>
          <p:spPr bwMode="auto">
            <a:xfrm rot="20940000">
              <a:off x="6893978" y="3965873"/>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0" name="Freeform 290">
              <a:extLst>
                <a:ext uri="{FF2B5EF4-FFF2-40B4-BE49-F238E27FC236}">
                  <a16:creationId xmlns:a16="http://schemas.microsoft.com/office/drawing/2014/main" id="{5C608DB4-D264-70FA-5945-100BB815F718}"/>
                </a:ext>
              </a:extLst>
            </p:cNvPr>
            <p:cNvSpPr>
              <a:spLocks/>
            </p:cNvSpPr>
            <p:nvPr/>
          </p:nvSpPr>
          <p:spPr bwMode="auto">
            <a:xfrm rot="20940000">
              <a:off x="6833407" y="3955459"/>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1" name="Freeform 291">
              <a:extLst>
                <a:ext uri="{FF2B5EF4-FFF2-40B4-BE49-F238E27FC236}">
                  <a16:creationId xmlns:a16="http://schemas.microsoft.com/office/drawing/2014/main" id="{21A778AA-12C9-6D6D-6AD2-9F29338AFC8C}"/>
                </a:ext>
              </a:extLst>
            </p:cNvPr>
            <p:cNvSpPr>
              <a:spLocks/>
            </p:cNvSpPr>
            <p:nvPr/>
          </p:nvSpPr>
          <p:spPr bwMode="auto">
            <a:xfrm rot="20940000">
              <a:off x="6774742" y="3944768"/>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2" name="Freeform 292">
              <a:extLst>
                <a:ext uri="{FF2B5EF4-FFF2-40B4-BE49-F238E27FC236}">
                  <a16:creationId xmlns:a16="http://schemas.microsoft.com/office/drawing/2014/main" id="{413BFEF0-0D41-929A-CF97-42CE8EB86F70}"/>
                </a:ext>
              </a:extLst>
            </p:cNvPr>
            <p:cNvSpPr>
              <a:spLocks/>
            </p:cNvSpPr>
            <p:nvPr/>
          </p:nvSpPr>
          <p:spPr bwMode="auto">
            <a:xfrm rot="20940000">
              <a:off x="7062524" y="4056596"/>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3" name="Freeform 293">
              <a:extLst>
                <a:ext uri="{FF2B5EF4-FFF2-40B4-BE49-F238E27FC236}">
                  <a16:creationId xmlns:a16="http://schemas.microsoft.com/office/drawing/2014/main" id="{665E66E7-E858-F9DD-A073-0F6C56E4E45E}"/>
                </a:ext>
              </a:extLst>
            </p:cNvPr>
            <p:cNvSpPr>
              <a:spLocks/>
            </p:cNvSpPr>
            <p:nvPr/>
          </p:nvSpPr>
          <p:spPr bwMode="auto">
            <a:xfrm rot="20940000">
              <a:off x="7003481" y="4046034"/>
              <a:ext cx="67135"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4" name="Freeform 294">
              <a:extLst>
                <a:ext uri="{FF2B5EF4-FFF2-40B4-BE49-F238E27FC236}">
                  <a16:creationId xmlns:a16="http://schemas.microsoft.com/office/drawing/2014/main" id="{062DB12E-98A7-C8F3-F454-7971D0A31EAF}"/>
                </a:ext>
              </a:extLst>
            </p:cNvPr>
            <p:cNvSpPr>
              <a:spLocks/>
            </p:cNvSpPr>
            <p:nvPr/>
          </p:nvSpPr>
          <p:spPr bwMode="auto">
            <a:xfrm rot="20940000">
              <a:off x="6943426" y="4035478"/>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5" name="Freeform 295">
              <a:extLst>
                <a:ext uri="{FF2B5EF4-FFF2-40B4-BE49-F238E27FC236}">
                  <a16:creationId xmlns:a16="http://schemas.microsoft.com/office/drawing/2014/main" id="{905E7727-F720-F40B-A0B1-33749CF21D44}"/>
                </a:ext>
              </a:extLst>
            </p:cNvPr>
            <p:cNvSpPr>
              <a:spLocks/>
            </p:cNvSpPr>
            <p:nvPr/>
          </p:nvSpPr>
          <p:spPr bwMode="auto">
            <a:xfrm rot="20940000">
              <a:off x="6883334" y="4025017"/>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6" name="Freeform 296">
              <a:extLst>
                <a:ext uri="{FF2B5EF4-FFF2-40B4-BE49-F238E27FC236}">
                  <a16:creationId xmlns:a16="http://schemas.microsoft.com/office/drawing/2014/main" id="{2A71A0DF-F364-0382-DDC2-C17E80204633}"/>
                </a:ext>
              </a:extLst>
            </p:cNvPr>
            <p:cNvSpPr>
              <a:spLocks/>
            </p:cNvSpPr>
            <p:nvPr/>
          </p:nvSpPr>
          <p:spPr bwMode="auto">
            <a:xfrm rot="20940000">
              <a:off x="6824369" y="4015275"/>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7" name="Freeform 297">
              <a:extLst>
                <a:ext uri="{FF2B5EF4-FFF2-40B4-BE49-F238E27FC236}">
                  <a16:creationId xmlns:a16="http://schemas.microsoft.com/office/drawing/2014/main" id="{B302F5F5-852A-0042-446C-1297C5635C67}"/>
                </a:ext>
              </a:extLst>
            </p:cNvPr>
            <p:cNvSpPr>
              <a:spLocks/>
            </p:cNvSpPr>
            <p:nvPr/>
          </p:nvSpPr>
          <p:spPr bwMode="auto">
            <a:xfrm rot="20940000">
              <a:off x="6764323" y="4005293"/>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8" name="Freeform 298">
              <a:extLst>
                <a:ext uri="{FF2B5EF4-FFF2-40B4-BE49-F238E27FC236}">
                  <a16:creationId xmlns:a16="http://schemas.microsoft.com/office/drawing/2014/main" id="{86B0DB6A-D45C-787A-451D-9E256481E044}"/>
                </a:ext>
              </a:extLst>
            </p:cNvPr>
            <p:cNvSpPr>
              <a:spLocks/>
            </p:cNvSpPr>
            <p:nvPr/>
          </p:nvSpPr>
          <p:spPr bwMode="auto">
            <a:xfrm rot="20940000">
              <a:off x="7052883" y="4115160"/>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59" name="Freeform 299">
              <a:extLst>
                <a:ext uri="{FF2B5EF4-FFF2-40B4-BE49-F238E27FC236}">
                  <a16:creationId xmlns:a16="http://schemas.microsoft.com/office/drawing/2014/main" id="{57EA3F52-8204-581C-2F9A-76052ED91039}"/>
                </a:ext>
              </a:extLst>
            </p:cNvPr>
            <p:cNvSpPr>
              <a:spLocks/>
            </p:cNvSpPr>
            <p:nvPr/>
          </p:nvSpPr>
          <p:spPr bwMode="auto">
            <a:xfrm rot="20940000">
              <a:off x="6992777" y="4104562"/>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0" name="Freeform 300">
              <a:extLst>
                <a:ext uri="{FF2B5EF4-FFF2-40B4-BE49-F238E27FC236}">
                  <a16:creationId xmlns:a16="http://schemas.microsoft.com/office/drawing/2014/main" id="{A7BD8632-5DCA-F589-0915-DDC704CBD041}"/>
                </a:ext>
              </a:extLst>
            </p:cNvPr>
            <p:cNvSpPr>
              <a:spLocks/>
            </p:cNvSpPr>
            <p:nvPr/>
          </p:nvSpPr>
          <p:spPr bwMode="auto">
            <a:xfrm rot="20940000">
              <a:off x="6932961" y="4095524"/>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1" name="Freeform 301">
              <a:extLst>
                <a:ext uri="{FF2B5EF4-FFF2-40B4-BE49-F238E27FC236}">
                  <a16:creationId xmlns:a16="http://schemas.microsoft.com/office/drawing/2014/main" id="{D555D8C4-53E4-E9E2-ACCA-3C2E6A07BBDE}"/>
                </a:ext>
              </a:extLst>
            </p:cNvPr>
            <p:cNvSpPr>
              <a:spLocks/>
            </p:cNvSpPr>
            <p:nvPr/>
          </p:nvSpPr>
          <p:spPr bwMode="auto">
            <a:xfrm rot="20940000">
              <a:off x="6873817" y="4084879"/>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2" name="Freeform 302">
              <a:extLst>
                <a:ext uri="{FF2B5EF4-FFF2-40B4-BE49-F238E27FC236}">
                  <a16:creationId xmlns:a16="http://schemas.microsoft.com/office/drawing/2014/main" id="{0D16C140-405E-FD36-4529-83736459E653}"/>
                </a:ext>
              </a:extLst>
            </p:cNvPr>
            <p:cNvSpPr>
              <a:spLocks/>
            </p:cNvSpPr>
            <p:nvPr/>
          </p:nvSpPr>
          <p:spPr bwMode="auto">
            <a:xfrm rot="20940000">
              <a:off x="6813725" y="407441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3" name="Freeform 303">
              <a:extLst>
                <a:ext uri="{FF2B5EF4-FFF2-40B4-BE49-F238E27FC236}">
                  <a16:creationId xmlns:a16="http://schemas.microsoft.com/office/drawing/2014/main" id="{32066B9B-22CC-0E38-E94B-99407F1EE647}"/>
                </a:ext>
              </a:extLst>
            </p:cNvPr>
            <p:cNvSpPr>
              <a:spLocks/>
            </p:cNvSpPr>
            <p:nvPr/>
          </p:nvSpPr>
          <p:spPr bwMode="auto">
            <a:xfrm rot="20940000">
              <a:off x="6753863" y="4065385"/>
              <a:ext cx="68584"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4" name="Freeform 304">
              <a:extLst>
                <a:ext uri="{FF2B5EF4-FFF2-40B4-BE49-F238E27FC236}">
                  <a16:creationId xmlns:a16="http://schemas.microsoft.com/office/drawing/2014/main" id="{1744299C-0492-82FB-24F8-1B715D773B6F}"/>
                </a:ext>
              </a:extLst>
            </p:cNvPr>
            <p:cNvSpPr>
              <a:spLocks/>
            </p:cNvSpPr>
            <p:nvPr/>
          </p:nvSpPr>
          <p:spPr bwMode="auto">
            <a:xfrm rot="20940000">
              <a:off x="7042409" y="4175114"/>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5" name="Freeform 305">
              <a:extLst>
                <a:ext uri="{FF2B5EF4-FFF2-40B4-BE49-F238E27FC236}">
                  <a16:creationId xmlns:a16="http://schemas.microsoft.com/office/drawing/2014/main" id="{05D7DE26-4FCA-B47A-3323-9CD0C1052028}"/>
                </a:ext>
              </a:extLst>
            </p:cNvPr>
            <p:cNvSpPr>
              <a:spLocks/>
            </p:cNvSpPr>
            <p:nvPr/>
          </p:nvSpPr>
          <p:spPr bwMode="auto">
            <a:xfrm rot="20940000">
              <a:off x="6982363" y="4165133"/>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6" name="Freeform 306">
              <a:extLst>
                <a:ext uri="{FF2B5EF4-FFF2-40B4-BE49-F238E27FC236}">
                  <a16:creationId xmlns:a16="http://schemas.microsoft.com/office/drawing/2014/main" id="{1E56398A-1596-FA70-706B-57A9B7C9EC2E}"/>
                </a:ext>
              </a:extLst>
            </p:cNvPr>
            <p:cNvSpPr>
              <a:spLocks/>
            </p:cNvSpPr>
            <p:nvPr/>
          </p:nvSpPr>
          <p:spPr bwMode="auto">
            <a:xfrm rot="20940000">
              <a:off x="6923227" y="4154580"/>
              <a:ext cx="67618"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7" name="Freeform 307">
              <a:extLst>
                <a:ext uri="{FF2B5EF4-FFF2-40B4-BE49-F238E27FC236}">
                  <a16:creationId xmlns:a16="http://schemas.microsoft.com/office/drawing/2014/main" id="{955F3CB5-4334-C7D8-A64B-F2900B9ABA98}"/>
                </a:ext>
              </a:extLst>
            </p:cNvPr>
            <p:cNvSpPr>
              <a:spLocks/>
            </p:cNvSpPr>
            <p:nvPr/>
          </p:nvSpPr>
          <p:spPr bwMode="auto">
            <a:xfrm rot="20940000">
              <a:off x="6863357" y="414497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8" name="Freeform 308">
              <a:extLst>
                <a:ext uri="{FF2B5EF4-FFF2-40B4-BE49-F238E27FC236}">
                  <a16:creationId xmlns:a16="http://schemas.microsoft.com/office/drawing/2014/main" id="{963FC9ED-BDAC-9787-EC32-F73468A02895}"/>
                </a:ext>
              </a:extLst>
            </p:cNvPr>
            <p:cNvSpPr>
              <a:spLocks/>
            </p:cNvSpPr>
            <p:nvPr/>
          </p:nvSpPr>
          <p:spPr bwMode="auto">
            <a:xfrm rot="20940000">
              <a:off x="6803264" y="4134511"/>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69" name="Freeform 309">
              <a:extLst>
                <a:ext uri="{FF2B5EF4-FFF2-40B4-BE49-F238E27FC236}">
                  <a16:creationId xmlns:a16="http://schemas.microsoft.com/office/drawing/2014/main" id="{C9FF4C70-B135-74DD-2E3A-2E5C62DD9341}"/>
                </a:ext>
              </a:extLst>
            </p:cNvPr>
            <p:cNvSpPr>
              <a:spLocks/>
            </p:cNvSpPr>
            <p:nvPr/>
          </p:nvSpPr>
          <p:spPr bwMode="auto">
            <a:xfrm rot="20940000">
              <a:off x="6744120" y="4123866"/>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0" name="Freeform 310">
              <a:extLst>
                <a:ext uri="{FF2B5EF4-FFF2-40B4-BE49-F238E27FC236}">
                  <a16:creationId xmlns:a16="http://schemas.microsoft.com/office/drawing/2014/main" id="{754433D4-DB32-FCD1-A852-8F98C1481A14}"/>
                </a:ext>
              </a:extLst>
            </p:cNvPr>
            <p:cNvSpPr>
              <a:spLocks/>
            </p:cNvSpPr>
            <p:nvPr/>
          </p:nvSpPr>
          <p:spPr bwMode="auto">
            <a:xfrm rot="20940000">
              <a:off x="7031764" y="4234258"/>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1" name="Freeform 311">
              <a:extLst>
                <a:ext uri="{FF2B5EF4-FFF2-40B4-BE49-F238E27FC236}">
                  <a16:creationId xmlns:a16="http://schemas.microsoft.com/office/drawing/2014/main" id="{AAAE86AB-B352-2504-D90D-3E85CDB456F8}"/>
                </a:ext>
              </a:extLst>
            </p:cNvPr>
            <p:cNvSpPr>
              <a:spLocks/>
            </p:cNvSpPr>
            <p:nvPr/>
          </p:nvSpPr>
          <p:spPr bwMode="auto">
            <a:xfrm rot="20940000">
              <a:off x="6971902" y="4225225"/>
              <a:ext cx="68584"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2" name="Freeform 312">
              <a:extLst>
                <a:ext uri="{FF2B5EF4-FFF2-40B4-BE49-F238E27FC236}">
                  <a16:creationId xmlns:a16="http://schemas.microsoft.com/office/drawing/2014/main" id="{4DAB74A4-F115-5E82-8F24-4BCF6AF86717}"/>
                </a:ext>
              </a:extLst>
            </p:cNvPr>
            <p:cNvSpPr>
              <a:spLocks/>
            </p:cNvSpPr>
            <p:nvPr/>
          </p:nvSpPr>
          <p:spPr bwMode="auto">
            <a:xfrm rot="20940000">
              <a:off x="6912804" y="4214576"/>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3" name="Freeform 313">
              <a:extLst>
                <a:ext uri="{FF2B5EF4-FFF2-40B4-BE49-F238E27FC236}">
                  <a16:creationId xmlns:a16="http://schemas.microsoft.com/office/drawing/2014/main" id="{BFA2A946-B3D8-6C0E-6892-27213A26B75D}"/>
                </a:ext>
              </a:extLst>
            </p:cNvPr>
            <p:cNvSpPr>
              <a:spLocks/>
            </p:cNvSpPr>
            <p:nvPr/>
          </p:nvSpPr>
          <p:spPr bwMode="auto">
            <a:xfrm rot="20940000">
              <a:off x="6852712" y="4204115"/>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4" name="Freeform 314">
              <a:extLst>
                <a:ext uri="{FF2B5EF4-FFF2-40B4-BE49-F238E27FC236}">
                  <a16:creationId xmlns:a16="http://schemas.microsoft.com/office/drawing/2014/main" id="{139C5F63-62E4-472A-8763-A05BDB079D88}"/>
                </a:ext>
              </a:extLst>
            </p:cNvPr>
            <p:cNvSpPr>
              <a:spLocks/>
            </p:cNvSpPr>
            <p:nvPr/>
          </p:nvSpPr>
          <p:spPr bwMode="auto">
            <a:xfrm rot="20940000">
              <a:off x="6794138" y="4194382"/>
              <a:ext cx="68101" cy="67618"/>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5" name="Freeform 315">
              <a:extLst>
                <a:ext uri="{FF2B5EF4-FFF2-40B4-BE49-F238E27FC236}">
                  <a16:creationId xmlns:a16="http://schemas.microsoft.com/office/drawing/2014/main" id="{A2FB7803-16DF-1301-E6CC-B78B1C9F8CF8}"/>
                </a:ext>
              </a:extLst>
            </p:cNvPr>
            <p:cNvSpPr>
              <a:spLocks/>
            </p:cNvSpPr>
            <p:nvPr/>
          </p:nvSpPr>
          <p:spPr bwMode="auto">
            <a:xfrm rot="20940000">
              <a:off x="6734184" y="4184391"/>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6" name="Freeform 316">
              <a:extLst>
                <a:ext uri="{FF2B5EF4-FFF2-40B4-BE49-F238E27FC236}">
                  <a16:creationId xmlns:a16="http://schemas.microsoft.com/office/drawing/2014/main" id="{EF634B3E-D00F-D62F-2D2C-7D8F737C7284}"/>
                </a:ext>
              </a:extLst>
            </p:cNvPr>
            <p:cNvSpPr>
              <a:spLocks/>
            </p:cNvSpPr>
            <p:nvPr/>
          </p:nvSpPr>
          <p:spPr bwMode="auto">
            <a:xfrm rot="20940000">
              <a:off x="7021304" y="4294351"/>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7" name="Freeform 317">
              <a:extLst>
                <a:ext uri="{FF2B5EF4-FFF2-40B4-BE49-F238E27FC236}">
                  <a16:creationId xmlns:a16="http://schemas.microsoft.com/office/drawing/2014/main" id="{481AD231-67D4-D077-9929-0772F70B4F0B}"/>
                </a:ext>
              </a:extLst>
            </p:cNvPr>
            <p:cNvSpPr>
              <a:spLocks/>
            </p:cNvSpPr>
            <p:nvPr/>
          </p:nvSpPr>
          <p:spPr bwMode="auto">
            <a:xfrm rot="20940000">
              <a:off x="6962638" y="4283660"/>
              <a:ext cx="68101"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8" name="Freeform 318">
              <a:extLst>
                <a:ext uri="{FF2B5EF4-FFF2-40B4-BE49-F238E27FC236}">
                  <a16:creationId xmlns:a16="http://schemas.microsoft.com/office/drawing/2014/main" id="{42366B42-E589-D61A-4F41-0B0AEF32AF70}"/>
                </a:ext>
              </a:extLst>
            </p:cNvPr>
            <p:cNvSpPr>
              <a:spLocks/>
            </p:cNvSpPr>
            <p:nvPr/>
          </p:nvSpPr>
          <p:spPr bwMode="auto">
            <a:xfrm rot="20940000">
              <a:off x="6902684" y="4274635"/>
              <a:ext cx="68101"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79" name="Freeform 319">
              <a:extLst>
                <a:ext uri="{FF2B5EF4-FFF2-40B4-BE49-F238E27FC236}">
                  <a16:creationId xmlns:a16="http://schemas.microsoft.com/office/drawing/2014/main" id="{D4776A44-17DA-54A1-2C55-C285AD236BDB}"/>
                </a:ext>
              </a:extLst>
            </p:cNvPr>
            <p:cNvSpPr>
              <a:spLocks/>
            </p:cNvSpPr>
            <p:nvPr/>
          </p:nvSpPr>
          <p:spPr bwMode="auto">
            <a:xfrm rot="20940000">
              <a:off x="6843687" y="4264069"/>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0" name="Freeform 320">
              <a:extLst>
                <a:ext uri="{FF2B5EF4-FFF2-40B4-BE49-F238E27FC236}">
                  <a16:creationId xmlns:a16="http://schemas.microsoft.com/office/drawing/2014/main" id="{DDA09EB6-D467-D17A-3D4F-5FB6891B6953}"/>
                </a:ext>
              </a:extLst>
            </p:cNvPr>
            <p:cNvSpPr>
              <a:spLocks/>
            </p:cNvSpPr>
            <p:nvPr/>
          </p:nvSpPr>
          <p:spPr bwMode="auto">
            <a:xfrm rot="20940000">
              <a:off x="6783586" y="4253517"/>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1" name="Freeform 321">
              <a:extLst>
                <a:ext uri="{FF2B5EF4-FFF2-40B4-BE49-F238E27FC236}">
                  <a16:creationId xmlns:a16="http://schemas.microsoft.com/office/drawing/2014/main" id="{2F0150B3-B915-B7FF-7BD9-1312E3510202}"/>
                </a:ext>
              </a:extLst>
            </p:cNvPr>
            <p:cNvSpPr>
              <a:spLocks/>
            </p:cNvSpPr>
            <p:nvPr/>
          </p:nvSpPr>
          <p:spPr bwMode="auto">
            <a:xfrm rot="20940000">
              <a:off x="6723494" y="4243056"/>
              <a:ext cx="68101"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2" name="Freeform 322">
              <a:extLst>
                <a:ext uri="{FF2B5EF4-FFF2-40B4-BE49-F238E27FC236}">
                  <a16:creationId xmlns:a16="http://schemas.microsoft.com/office/drawing/2014/main" id="{86FF9076-CA1D-8227-EDA6-802C357724F7}"/>
                </a:ext>
              </a:extLst>
            </p:cNvPr>
            <p:cNvSpPr>
              <a:spLocks/>
            </p:cNvSpPr>
            <p:nvPr/>
          </p:nvSpPr>
          <p:spPr bwMode="auto">
            <a:xfrm rot="20940000">
              <a:off x="7012266" y="4354167"/>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3" name="Freeform 323">
              <a:extLst>
                <a:ext uri="{FF2B5EF4-FFF2-40B4-BE49-F238E27FC236}">
                  <a16:creationId xmlns:a16="http://schemas.microsoft.com/office/drawing/2014/main" id="{175E4298-F11E-A5C8-C5CA-7A85217C1033}"/>
                </a:ext>
              </a:extLst>
            </p:cNvPr>
            <p:cNvSpPr>
              <a:spLocks/>
            </p:cNvSpPr>
            <p:nvPr/>
          </p:nvSpPr>
          <p:spPr bwMode="auto">
            <a:xfrm rot="20940000">
              <a:off x="7101369" y="4184811"/>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4" name="Freeform 324">
              <a:extLst>
                <a:ext uri="{FF2B5EF4-FFF2-40B4-BE49-F238E27FC236}">
                  <a16:creationId xmlns:a16="http://schemas.microsoft.com/office/drawing/2014/main" id="{3E194C1E-4974-3BCE-2F53-4B68ED53CD1A}"/>
                </a:ext>
              </a:extLst>
            </p:cNvPr>
            <p:cNvSpPr>
              <a:spLocks/>
            </p:cNvSpPr>
            <p:nvPr/>
          </p:nvSpPr>
          <p:spPr bwMode="auto">
            <a:xfrm rot="20940000">
              <a:off x="7091857" y="4244719"/>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5" name="Freeform 325">
              <a:extLst>
                <a:ext uri="{FF2B5EF4-FFF2-40B4-BE49-F238E27FC236}">
                  <a16:creationId xmlns:a16="http://schemas.microsoft.com/office/drawing/2014/main" id="{43FD3A33-E3D3-06C9-696B-50DCFE7D075D}"/>
                </a:ext>
              </a:extLst>
            </p:cNvPr>
            <p:cNvSpPr>
              <a:spLocks/>
            </p:cNvSpPr>
            <p:nvPr/>
          </p:nvSpPr>
          <p:spPr bwMode="auto">
            <a:xfrm rot="20940000">
              <a:off x="7081875" y="4304765"/>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6" name="Freeform 326">
              <a:extLst>
                <a:ext uri="{FF2B5EF4-FFF2-40B4-BE49-F238E27FC236}">
                  <a16:creationId xmlns:a16="http://schemas.microsoft.com/office/drawing/2014/main" id="{1D0CD1C4-0718-C0E4-3359-74E274754EF1}"/>
                </a:ext>
              </a:extLst>
            </p:cNvPr>
            <p:cNvSpPr>
              <a:spLocks/>
            </p:cNvSpPr>
            <p:nvPr/>
          </p:nvSpPr>
          <p:spPr bwMode="auto">
            <a:xfrm rot="20940000">
              <a:off x="7071230" y="4363909"/>
              <a:ext cx="68101"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7" name="Freeform 327">
              <a:extLst>
                <a:ext uri="{FF2B5EF4-FFF2-40B4-BE49-F238E27FC236}">
                  <a16:creationId xmlns:a16="http://schemas.microsoft.com/office/drawing/2014/main" id="{49AB40D1-D32D-122C-680F-24375C081FB4}"/>
                </a:ext>
              </a:extLst>
            </p:cNvPr>
            <p:cNvSpPr>
              <a:spLocks/>
            </p:cNvSpPr>
            <p:nvPr/>
          </p:nvSpPr>
          <p:spPr bwMode="auto">
            <a:xfrm rot="20940000">
              <a:off x="6952219" y="4344185"/>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8" name="Freeform 328">
              <a:extLst>
                <a:ext uri="{FF2B5EF4-FFF2-40B4-BE49-F238E27FC236}">
                  <a16:creationId xmlns:a16="http://schemas.microsoft.com/office/drawing/2014/main" id="{67A4AFA8-81DD-1996-6C50-30D487216FFD}"/>
                </a:ext>
              </a:extLst>
            </p:cNvPr>
            <p:cNvSpPr>
              <a:spLocks/>
            </p:cNvSpPr>
            <p:nvPr/>
          </p:nvSpPr>
          <p:spPr bwMode="auto">
            <a:xfrm rot="20940000">
              <a:off x="6892132" y="4333771"/>
              <a:ext cx="68101"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89" name="Freeform 329">
              <a:extLst>
                <a:ext uri="{FF2B5EF4-FFF2-40B4-BE49-F238E27FC236}">
                  <a16:creationId xmlns:a16="http://schemas.microsoft.com/office/drawing/2014/main" id="{84C31FC0-B63E-F9D8-80C9-34A1A3AE6DB0}"/>
                </a:ext>
              </a:extLst>
            </p:cNvPr>
            <p:cNvSpPr>
              <a:spLocks/>
            </p:cNvSpPr>
            <p:nvPr/>
          </p:nvSpPr>
          <p:spPr bwMode="auto">
            <a:xfrm rot="20940000">
              <a:off x="6833029" y="4323075"/>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0" name="Freeform 330">
              <a:extLst>
                <a:ext uri="{FF2B5EF4-FFF2-40B4-BE49-F238E27FC236}">
                  <a16:creationId xmlns:a16="http://schemas.microsoft.com/office/drawing/2014/main" id="{F6CEFEC6-1C13-B7C0-44DC-3C3BCA7DB7D2}"/>
                </a:ext>
              </a:extLst>
            </p:cNvPr>
            <p:cNvSpPr>
              <a:spLocks/>
            </p:cNvSpPr>
            <p:nvPr/>
          </p:nvSpPr>
          <p:spPr bwMode="auto">
            <a:xfrm rot="20940000">
              <a:off x="6773121" y="4313563"/>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1" name="Freeform 331">
              <a:extLst>
                <a:ext uri="{FF2B5EF4-FFF2-40B4-BE49-F238E27FC236}">
                  <a16:creationId xmlns:a16="http://schemas.microsoft.com/office/drawing/2014/main" id="{079EF670-E604-13D6-1060-409F8C1E269F}"/>
                </a:ext>
              </a:extLst>
            </p:cNvPr>
            <p:cNvSpPr>
              <a:spLocks/>
            </p:cNvSpPr>
            <p:nvPr/>
          </p:nvSpPr>
          <p:spPr bwMode="auto">
            <a:xfrm rot="20940000">
              <a:off x="6713977" y="4302918"/>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2" name="Freeform 332">
              <a:extLst>
                <a:ext uri="{FF2B5EF4-FFF2-40B4-BE49-F238E27FC236}">
                  <a16:creationId xmlns:a16="http://schemas.microsoft.com/office/drawing/2014/main" id="{203FD2B0-996F-509D-8B01-6633C2F447E5}"/>
                </a:ext>
              </a:extLst>
            </p:cNvPr>
            <p:cNvSpPr>
              <a:spLocks/>
            </p:cNvSpPr>
            <p:nvPr/>
          </p:nvSpPr>
          <p:spPr bwMode="auto">
            <a:xfrm rot="20940000">
              <a:off x="7001621" y="4413311"/>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3" name="Freeform 333">
              <a:extLst>
                <a:ext uri="{FF2B5EF4-FFF2-40B4-BE49-F238E27FC236}">
                  <a16:creationId xmlns:a16="http://schemas.microsoft.com/office/drawing/2014/main" id="{8F03E972-3908-5CFB-32EC-F9EA59253B87}"/>
                </a:ext>
              </a:extLst>
            </p:cNvPr>
            <p:cNvSpPr>
              <a:spLocks/>
            </p:cNvSpPr>
            <p:nvPr/>
          </p:nvSpPr>
          <p:spPr bwMode="auto">
            <a:xfrm rot="20940000">
              <a:off x="6941667" y="4404286"/>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4" name="Freeform 334">
              <a:extLst>
                <a:ext uri="{FF2B5EF4-FFF2-40B4-BE49-F238E27FC236}">
                  <a16:creationId xmlns:a16="http://schemas.microsoft.com/office/drawing/2014/main" id="{4AF5E41D-2032-EAAC-6F88-F56E75BB7C09}"/>
                </a:ext>
              </a:extLst>
            </p:cNvPr>
            <p:cNvSpPr>
              <a:spLocks/>
            </p:cNvSpPr>
            <p:nvPr/>
          </p:nvSpPr>
          <p:spPr bwMode="auto">
            <a:xfrm rot="20940000">
              <a:off x="6882661" y="4393628"/>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5" name="Freeform 335">
              <a:extLst>
                <a:ext uri="{FF2B5EF4-FFF2-40B4-BE49-F238E27FC236}">
                  <a16:creationId xmlns:a16="http://schemas.microsoft.com/office/drawing/2014/main" id="{BE79BEE7-1F67-58E1-2EE4-260DC81A0CE8}"/>
                </a:ext>
              </a:extLst>
            </p:cNvPr>
            <p:cNvSpPr>
              <a:spLocks/>
            </p:cNvSpPr>
            <p:nvPr/>
          </p:nvSpPr>
          <p:spPr bwMode="auto">
            <a:xfrm rot="20940000">
              <a:off x="6822569" y="438316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6" name="Freeform 336">
              <a:extLst>
                <a:ext uri="{FF2B5EF4-FFF2-40B4-BE49-F238E27FC236}">
                  <a16:creationId xmlns:a16="http://schemas.microsoft.com/office/drawing/2014/main" id="{BD6EF53E-2A2F-E0EC-1F3D-7ABDB37BC161}"/>
                </a:ext>
              </a:extLst>
            </p:cNvPr>
            <p:cNvSpPr>
              <a:spLocks/>
            </p:cNvSpPr>
            <p:nvPr/>
          </p:nvSpPr>
          <p:spPr bwMode="auto">
            <a:xfrm rot="20940000">
              <a:off x="6763434" y="4372615"/>
              <a:ext cx="67618"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7" name="Freeform 337">
              <a:extLst>
                <a:ext uri="{FF2B5EF4-FFF2-40B4-BE49-F238E27FC236}">
                  <a16:creationId xmlns:a16="http://schemas.microsoft.com/office/drawing/2014/main" id="{D40CD8ED-AE38-E30E-853B-70B3CAB20325}"/>
                </a:ext>
              </a:extLst>
            </p:cNvPr>
            <p:cNvSpPr>
              <a:spLocks/>
            </p:cNvSpPr>
            <p:nvPr/>
          </p:nvSpPr>
          <p:spPr bwMode="auto">
            <a:xfrm rot="20940000">
              <a:off x="6703563" y="4363489"/>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8" name="Freeform 338">
              <a:extLst>
                <a:ext uri="{FF2B5EF4-FFF2-40B4-BE49-F238E27FC236}">
                  <a16:creationId xmlns:a16="http://schemas.microsoft.com/office/drawing/2014/main" id="{74F4F6BA-BE0E-CF22-61B2-1C1983AD0767}"/>
                </a:ext>
              </a:extLst>
            </p:cNvPr>
            <p:cNvSpPr>
              <a:spLocks/>
            </p:cNvSpPr>
            <p:nvPr/>
          </p:nvSpPr>
          <p:spPr bwMode="auto">
            <a:xfrm rot="20940000">
              <a:off x="6991161" y="4473403"/>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199" name="Freeform 339">
              <a:extLst>
                <a:ext uri="{FF2B5EF4-FFF2-40B4-BE49-F238E27FC236}">
                  <a16:creationId xmlns:a16="http://schemas.microsoft.com/office/drawing/2014/main" id="{2D72E6FB-3C1A-D833-EE2E-8F00123E7B13}"/>
                </a:ext>
              </a:extLst>
            </p:cNvPr>
            <p:cNvSpPr>
              <a:spLocks/>
            </p:cNvSpPr>
            <p:nvPr/>
          </p:nvSpPr>
          <p:spPr bwMode="auto">
            <a:xfrm rot="20940000">
              <a:off x="6932016" y="4462758"/>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0" name="Freeform 340">
              <a:extLst>
                <a:ext uri="{FF2B5EF4-FFF2-40B4-BE49-F238E27FC236}">
                  <a16:creationId xmlns:a16="http://schemas.microsoft.com/office/drawing/2014/main" id="{3E7D85E1-D26C-42ED-C7D5-6C4755D0AC51}"/>
                </a:ext>
              </a:extLst>
            </p:cNvPr>
            <p:cNvSpPr>
              <a:spLocks/>
            </p:cNvSpPr>
            <p:nvPr/>
          </p:nvSpPr>
          <p:spPr bwMode="auto">
            <a:xfrm rot="20940000">
              <a:off x="6871970" y="4452777"/>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1" name="Freeform 341">
              <a:extLst>
                <a:ext uri="{FF2B5EF4-FFF2-40B4-BE49-F238E27FC236}">
                  <a16:creationId xmlns:a16="http://schemas.microsoft.com/office/drawing/2014/main" id="{367B907D-74EC-B683-2991-FB415B066F24}"/>
                </a:ext>
              </a:extLst>
            </p:cNvPr>
            <p:cNvSpPr>
              <a:spLocks/>
            </p:cNvSpPr>
            <p:nvPr/>
          </p:nvSpPr>
          <p:spPr bwMode="auto">
            <a:xfrm rot="20940000">
              <a:off x="6812108" y="4443260"/>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2" name="Freeform 342">
              <a:extLst>
                <a:ext uri="{FF2B5EF4-FFF2-40B4-BE49-F238E27FC236}">
                  <a16:creationId xmlns:a16="http://schemas.microsoft.com/office/drawing/2014/main" id="{F153EAB2-FE85-85A5-224C-4F4D81704873}"/>
                </a:ext>
              </a:extLst>
            </p:cNvPr>
            <p:cNvSpPr>
              <a:spLocks/>
            </p:cNvSpPr>
            <p:nvPr/>
          </p:nvSpPr>
          <p:spPr bwMode="auto">
            <a:xfrm rot="20940000">
              <a:off x="6752964" y="443261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3" name="Freeform 343">
              <a:extLst>
                <a:ext uri="{FF2B5EF4-FFF2-40B4-BE49-F238E27FC236}">
                  <a16:creationId xmlns:a16="http://schemas.microsoft.com/office/drawing/2014/main" id="{80518756-B60C-C252-434B-F28E55E6A628}"/>
                </a:ext>
              </a:extLst>
            </p:cNvPr>
            <p:cNvSpPr>
              <a:spLocks/>
            </p:cNvSpPr>
            <p:nvPr/>
          </p:nvSpPr>
          <p:spPr bwMode="auto">
            <a:xfrm rot="20940000">
              <a:off x="6692872" y="4422155"/>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4" name="Freeform 344">
              <a:extLst>
                <a:ext uri="{FF2B5EF4-FFF2-40B4-BE49-F238E27FC236}">
                  <a16:creationId xmlns:a16="http://schemas.microsoft.com/office/drawing/2014/main" id="{4CD993DA-F68F-D6DB-925B-25F046B7D99E}"/>
                </a:ext>
              </a:extLst>
            </p:cNvPr>
            <p:cNvSpPr>
              <a:spLocks/>
            </p:cNvSpPr>
            <p:nvPr/>
          </p:nvSpPr>
          <p:spPr bwMode="auto">
            <a:xfrm rot="20940000">
              <a:off x="6981951" y="4532409"/>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5" name="Freeform 345">
              <a:extLst>
                <a:ext uri="{FF2B5EF4-FFF2-40B4-BE49-F238E27FC236}">
                  <a16:creationId xmlns:a16="http://schemas.microsoft.com/office/drawing/2014/main" id="{83751436-6D00-592B-C0A8-956319071147}"/>
                </a:ext>
              </a:extLst>
            </p:cNvPr>
            <p:cNvSpPr>
              <a:spLocks/>
            </p:cNvSpPr>
            <p:nvPr/>
          </p:nvSpPr>
          <p:spPr bwMode="auto">
            <a:xfrm rot="20940000">
              <a:off x="6922081" y="4523283"/>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6" name="Freeform 346">
              <a:extLst>
                <a:ext uri="{FF2B5EF4-FFF2-40B4-BE49-F238E27FC236}">
                  <a16:creationId xmlns:a16="http://schemas.microsoft.com/office/drawing/2014/main" id="{1E5EBC6E-72CD-BA45-4BC5-E5D36A7230CD}"/>
                </a:ext>
              </a:extLst>
            </p:cNvPr>
            <p:cNvSpPr>
              <a:spLocks/>
            </p:cNvSpPr>
            <p:nvPr/>
          </p:nvSpPr>
          <p:spPr bwMode="auto">
            <a:xfrm rot="20940000">
              <a:off x="6861510" y="4512869"/>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7" name="Freeform 347">
              <a:extLst>
                <a:ext uri="{FF2B5EF4-FFF2-40B4-BE49-F238E27FC236}">
                  <a16:creationId xmlns:a16="http://schemas.microsoft.com/office/drawing/2014/main" id="{335BB841-9415-D94F-D0E6-F82C57D2B9D9}"/>
                </a:ext>
              </a:extLst>
            </p:cNvPr>
            <p:cNvSpPr>
              <a:spLocks/>
            </p:cNvSpPr>
            <p:nvPr/>
          </p:nvSpPr>
          <p:spPr bwMode="auto">
            <a:xfrm rot="20940000">
              <a:off x="6802890" y="4502174"/>
              <a:ext cx="68101"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8" name="Freeform 348">
              <a:extLst>
                <a:ext uri="{FF2B5EF4-FFF2-40B4-BE49-F238E27FC236}">
                  <a16:creationId xmlns:a16="http://schemas.microsoft.com/office/drawing/2014/main" id="{7DF17903-21D6-7B47-456D-B623A458AFD2}"/>
                </a:ext>
              </a:extLst>
            </p:cNvPr>
            <p:cNvSpPr>
              <a:spLocks/>
            </p:cNvSpPr>
            <p:nvPr/>
          </p:nvSpPr>
          <p:spPr bwMode="auto">
            <a:xfrm rot="20940000">
              <a:off x="6742982" y="4492662"/>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09" name="Freeform 349">
              <a:extLst>
                <a:ext uri="{FF2B5EF4-FFF2-40B4-BE49-F238E27FC236}">
                  <a16:creationId xmlns:a16="http://schemas.microsoft.com/office/drawing/2014/main" id="{D6E750FC-F732-885D-48A9-AF3C4ABB1D77}"/>
                </a:ext>
              </a:extLst>
            </p:cNvPr>
            <p:cNvSpPr>
              <a:spLocks/>
            </p:cNvSpPr>
            <p:nvPr/>
          </p:nvSpPr>
          <p:spPr bwMode="auto">
            <a:xfrm rot="20940000">
              <a:off x="6683847" y="4482109"/>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0" name="Freeform 350">
              <a:extLst>
                <a:ext uri="{FF2B5EF4-FFF2-40B4-BE49-F238E27FC236}">
                  <a16:creationId xmlns:a16="http://schemas.microsoft.com/office/drawing/2014/main" id="{DE92BF63-C8BC-1493-A8C2-2D9DFB9440E8}"/>
                </a:ext>
              </a:extLst>
            </p:cNvPr>
            <p:cNvSpPr>
              <a:spLocks/>
            </p:cNvSpPr>
            <p:nvPr/>
          </p:nvSpPr>
          <p:spPr bwMode="auto">
            <a:xfrm rot="20940000">
              <a:off x="6971478" y="4592363"/>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1" name="Freeform 351">
              <a:extLst>
                <a:ext uri="{FF2B5EF4-FFF2-40B4-BE49-F238E27FC236}">
                  <a16:creationId xmlns:a16="http://schemas.microsoft.com/office/drawing/2014/main" id="{049C98B4-60B2-5E88-6D3B-A6F95AFD9B87}"/>
                </a:ext>
              </a:extLst>
            </p:cNvPr>
            <p:cNvSpPr>
              <a:spLocks/>
            </p:cNvSpPr>
            <p:nvPr/>
          </p:nvSpPr>
          <p:spPr bwMode="auto">
            <a:xfrm rot="20940000">
              <a:off x="6911390" y="4581949"/>
              <a:ext cx="68101"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2" name="Freeform 352">
              <a:extLst>
                <a:ext uri="{FF2B5EF4-FFF2-40B4-BE49-F238E27FC236}">
                  <a16:creationId xmlns:a16="http://schemas.microsoft.com/office/drawing/2014/main" id="{6064ED9A-6A53-9CE1-BDA6-A6BBCA2CBF17}"/>
                </a:ext>
              </a:extLst>
            </p:cNvPr>
            <p:cNvSpPr>
              <a:spLocks/>
            </p:cNvSpPr>
            <p:nvPr/>
          </p:nvSpPr>
          <p:spPr bwMode="auto">
            <a:xfrm rot="20940000">
              <a:off x="6852518" y="4572680"/>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3" name="Freeform 353">
              <a:extLst>
                <a:ext uri="{FF2B5EF4-FFF2-40B4-BE49-F238E27FC236}">
                  <a16:creationId xmlns:a16="http://schemas.microsoft.com/office/drawing/2014/main" id="{942F91B1-20BB-98AD-4B86-CBCB46891C64}"/>
                </a:ext>
              </a:extLst>
            </p:cNvPr>
            <p:cNvSpPr>
              <a:spLocks/>
            </p:cNvSpPr>
            <p:nvPr/>
          </p:nvSpPr>
          <p:spPr bwMode="auto">
            <a:xfrm rot="20940000">
              <a:off x="6792426" y="456222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4" name="Freeform 354">
              <a:extLst>
                <a:ext uri="{FF2B5EF4-FFF2-40B4-BE49-F238E27FC236}">
                  <a16:creationId xmlns:a16="http://schemas.microsoft.com/office/drawing/2014/main" id="{085BD5E6-780E-C8C6-5A34-91530F150BC1}"/>
                </a:ext>
              </a:extLst>
            </p:cNvPr>
            <p:cNvSpPr>
              <a:spLocks/>
            </p:cNvSpPr>
            <p:nvPr/>
          </p:nvSpPr>
          <p:spPr bwMode="auto">
            <a:xfrm rot="20940000">
              <a:off x="6732338" y="4551806"/>
              <a:ext cx="68101"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5" name="Freeform 355">
              <a:extLst>
                <a:ext uri="{FF2B5EF4-FFF2-40B4-BE49-F238E27FC236}">
                  <a16:creationId xmlns:a16="http://schemas.microsoft.com/office/drawing/2014/main" id="{FC0E30A0-7FEE-158C-C8E2-C6113B216400}"/>
                </a:ext>
              </a:extLst>
            </p:cNvPr>
            <p:cNvSpPr>
              <a:spLocks/>
            </p:cNvSpPr>
            <p:nvPr/>
          </p:nvSpPr>
          <p:spPr bwMode="auto">
            <a:xfrm rot="20940000">
              <a:off x="6673281" y="4542072"/>
              <a:ext cx="68584"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6" name="Freeform 356">
              <a:extLst>
                <a:ext uri="{FF2B5EF4-FFF2-40B4-BE49-F238E27FC236}">
                  <a16:creationId xmlns:a16="http://schemas.microsoft.com/office/drawing/2014/main" id="{002AB501-817A-2714-F2FF-80D94687DFF7}"/>
                </a:ext>
              </a:extLst>
            </p:cNvPr>
            <p:cNvSpPr>
              <a:spLocks/>
            </p:cNvSpPr>
            <p:nvPr/>
          </p:nvSpPr>
          <p:spPr bwMode="auto">
            <a:xfrm rot="20940000">
              <a:off x="6961017" y="4652455"/>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7" name="Freeform 357">
              <a:extLst>
                <a:ext uri="{FF2B5EF4-FFF2-40B4-BE49-F238E27FC236}">
                  <a16:creationId xmlns:a16="http://schemas.microsoft.com/office/drawing/2014/main" id="{B0D2FC8E-42DC-2A36-6B53-E5D146E78CE9}"/>
                </a:ext>
              </a:extLst>
            </p:cNvPr>
            <p:cNvSpPr>
              <a:spLocks/>
            </p:cNvSpPr>
            <p:nvPr/>
          </p:nvSpPr>
          <p:spPr bwMode="auto">
            <a:xfrm rot="20940000">
              <a:off x="6901882" y="4641903"/>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8" name="Freeform 358">
              <a:extLst>
                <a:ext uri="{FF2B5EF4-FFF2-40B4-BE49-F238E27FC236}">
                  <a16:creationId xmlns:a16="http://schemas.microsoft.com/office/drawing/2014/main" id="{C0E31A06-5C1F-8A4B-30FB-ECABE9960FFA}"/>
                </a:ext>
              </a:extLst>
            </p:cNvPr>
            <p:cNvSpPr>
              <a:spLocks/>
            </p:cNvSpPr>
            <p:nvPr/>
          </p:nvSpPr>
          <p:spPr bwMode="auto">
            <a:xfrm rot="20940000">
              <a:off x="6841827" y="4631829"/>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19" name="Freeform 359">
              <a:extLst>
                <a:ext uri="{FF2B5EF4-FFF2-40B4-BE49-F238E27FC236}">
                  <a16:creationId xmlns:a16="http://schemas.microsoft.com/office/drawing/2014/main" id="{280B3388-B839-C4C6-C6D8-DC9FF30CD863}"/>
                </a:ext>
              </a:extLst>
            </p:cNvPr>
            <p:cNvSpPr>
              <a:spLocks/>
            </p:cNvSpPr>
            <p:nvPr/>
          </p:nvSpPr>
          <p:spPr bwMode="auto">
            <a:xfrm rot="20940000">
              <a:off x="6781827" y="4622325"/>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0" name="Freeform 360">
              <a:extLst>
                <a:ext uri="{FF2B5EF4-FFF2-40B4-BE49-F238E27FC236}">
                  <a16:creationId xmlns:a16="http://schemas.microsoft.com/office/drawing/2014/main" id="{D4040793-88D2-E0B4-B9DD-D5698C1964F0}"/>
                </a:ext>
              </a:extLst>
            </p:cNvPr>
            <p:cNvSpPr>
              <a:spLocks/>
            </p:cNvSpPr>
            <p:nvPr/>
          </p:nvSpPr>
          <p:spPr bwMode="auto">
            <a:xfrm rot="20940000">
              <a:off x="6722821" y="4611668"/>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1" name="Freeform 361">
              <a:extLst>
                <a:ext uri="{FF2B5EF4-FFF2-40B4-BE49-F238E27FC236}">
                  <a16:creationId xmlns:a16="http://schemas.microsoft.com/office/drawing/2014/main" id="{5CAFF053-4B0A-11D0-FCF3-7979FDA23501}"/>
                </a:ext>
              </a:extLst>
            </p:cNvPr>
            <p:cNvSpPr>
              <a:spLocks/>
            </p:cNvSpPr>
            <p:nvPr/>
          </p:nvSpPr>
          <p:spPr bwMode="auto">
            <a:xfrm rot="20940000">
              <a:off x="6662729" y="460120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2" name="Freeform 362">
              <a:extLst>
                <a:ext uri="{FF2B5EF4-FFF2-40B4-BE49-F238E27FC236}">
                  <a16:creationId xmlns:a16="http://schemas.microsoft.com/office/drawing/2014/main" id="{DEEEBDDD-D47D-45B9-9FB0-7791FD8D8A52}"/>
                </a:ext>
              </a:extLst>
            </p:cNvPr>
            <p:cNvSpPr>
              <a:spLocks/>
            </p:cNvSpPr>
            <p:nvPr/>
          </p:nvSpPr>
          <p:spPr bwMode="auto">
            <a:xfrm rot="20940000">
              <a:off x="6950373" y="4711599"/>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3" name="Freeform 363">
              <a:extLst>
                <a:ext uri="{FF2B5EF4-FFF2-40B4-BE49-F238E27FC236}">
                  <a16:creationId xmlns:a16="http://schemas.microsoft.com/office/drawing/2014/main" id="{45C3514E-E28E-36E4-689C-165E44E6862B}"/>
                </a:ext>
              </a:extLst>
            </p:cNvPr>
            <p:cNvSpPr>
              <a:spLocks/>
            </p:cNvSpPr>
            <p:nvPr/>
          </p:nvSpPr>
          <p:spPr bwMode="auto">
            <a:xfrm rot="20940000">
              <a:off x="6891367" y="4702390"/>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4" name="Freeform 364">
              <a:extLst>
                <a:ext uri="{FF2B5EF4-FFF2-40B4-BE49-F238E27FC236}">
                  <a16:creationId xmlns:a16="http://schemas.microsoft.com/office/drawing/2014/main" id="{39DBAF6C-9EF3-9DE2-C5CD-F55C35286E04}"/>
                </a:ext>
              </a:extLst>
            </p:cNvPr>
            <p:cNvSpPr>
              <a:spLocks/>
            </p:cNvSpPr>
            <p:nvPr/>
          </p:nvSpPr>
          <p:spPr bwMode="auto">
            <a:xfrm rot="20940000">
              <a:off x="6831367" y="4691921"/>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5" name="Freeform 365">
              <a:extLst>
                <a:ext uri="{FF2B5EF4-FFF2-40B4-BE49-F238E27FC236}">
                  <a16:creationId xmlns:a16="http://schemas.microsoft.com/office/drawing/2014/main" id="{7F20F80D-426A-1F96-43C3-4033DC7B523B}"/>
                </a:ext>
              </a:extLst>
            </p:cNvPr>
            <p:cNvSpPr>
              <a:spLocks/>
            </p:cNvSpPr>
            <p:nvPr/>
          </p:nvSpPr>
          <p:spPr bwMode="auto">
            <a:xfrm rot="20940000">
              <a:off x="6772223" y="4681276"/>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6" name="Freeform 366">
              <a:extLst>
                <a:ext uri="{FF2B5EF4-FFF2-40B4-BE49-F238E27FC236}">
                  <a16:creationId xmlns:a16="http://schemas.microsoft.com/office/drawing/2014/main" id="{1A223DB0-4842-1BDF-861C-BBF56197E6D3}"/>
                </a:ext>
              </a:extLst>
            </p:cNvPr>
            <p:cNvSpPr>
              <a:spLocks/>
            </p:cNvSpPr>
            <p:nvPr/>
          </p:nvSpPr>
          <p:spPr bwMode="auto">
            <a:xfrm rot="20940000">
              <a:off x="6712177" y="467081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7" name="Freeform 367">
              <a:extLst>
                <a:ext uri="{FF2B5EF4-FFF2-40B4-BE49-F238E27FC236}">
                  <a16:creationId xmlns:a16="http://schemas.microsoft.com/office/drawing/2014/main" id="{0CA390A0-5067-7D0B-2563-1560C9070945}"/>
                </a:ext>
              </a:extLst>
            </p:cNvPr>
            <p:cNvSpPr>
              <a:spLocks/>
            </p:cNvSpPr>
            <p:nvPr/>
          </p:nvSpPr>
          <p:spPr bwMode="auto">
            <a:xfrm rot="20940000">
              <a:off x="6652269" y="4661299"/>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8" name="Freeform 368">
              <a:extLst>
                <a:ext uri="{FF2B5EF4-FFF2-40B4-BE49-F238E27FC236}">
                  <a16:creationId xmlns:a16="http://schemas.microsoft.com/office/drawing/2014/main" id="{19A029F8-2FEF-6E7A-F82B-FBA87D55A490}"/>
                </a:ext>
              </a:extLst>
            </p:cNvPr>
            <p:cNvSpPr>
              <a:spLocks/>
            </p:cNvSpPr>
            <p:nvPr/>
          </p:nvSpPr>
          <p:spPr bwMode="auto">
            <a:xfrm rot="20940000">
              <a:off x="6941339" y="4771461"/>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29" name="Freeform 369">
              <a:extLst>
                <a:ext uri="{FF2B5EF4-FFF2-40B4-BE49-F238E27FC236}">
                  <a16:creationId xmlns:a16="http://schemas.microsoft.com/office/drawing/2014/main" id="{E6DEE2E5-C0A7-C4D0-D3E2-39F8E13F333C}"/>
                </a:ext>
              </a:extLst>
            </p:cNvPr>
            <p:cNvSpPr>
              <a:spLocks/>
            </p:cNvSpPr>
            <p:nvPr/>
          </p:nvSpPr>
          <p:spPr bwMode="auto">
            <a:xfrm rot="20940000">
              <a:off x="7010465" y="472206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0" name="Freeform 370">
              <a:extLst>
                <a:ext uri="{FF2B5EF4-FFF2-40B4-BE49-F238E27FC236}">
                  <a16:creationId xmlns:a16="http://schemas.microsoft.com/office/drawing/2014/main" id="{0DFAB1B3-6813-917D-9EAF-27A68CD6F2F3}"/>
                </a:ext>
              </a:extLst>
            </p:cNvPr>
            <p:cNvSpPr>
              <a:spLocks/>
            </p:cNvSpPr>
            <p:nvPr/>
          </p:nvSpPr>
          <p:spPr bwMode="auto">
            <a:xfrm rot="20940000">
              <a:off x="7000005" y="4782152"/>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1" name="Freeform 371">
              <a:extLst>
                <a:ext uri="{FF2B5EF4-FFF2-40B4-BE49-F238E27FC236}">
                  <a16:creationId xmlns:a16="http://schemas.microsoft.com/office/drawing/2014/main" id="{B3803A05-25EB-9D4B-5070-11EC3555C976}"/>
                </a:ext>
              </a:extLst>
            </p:cNvPr>
            <p:cNvSpPr>
              <a:spLocks/>
            </p:cNvSpPr>
            <p:nvPr/>
          </p:nvSpPr>
          <p:spPr bwMode="auto">
            <a:xfrm rot="20940000">
              <a:off x="6880768" y="476104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2" name="Freeform 372">
              <a:extLst>
                <a:ext uri="{FF2B5EF4-FFF2-40B4-BE49-F238E27FC236}">
                  <a16:creationId xmlns:a16="http://schemas.microsoft.com/office/drawing/2014/main" id="{FCF91407-3C2D-2255-8DBD-651544A03BDD}"/>
                </a:ext>
              </a:extLst>
            </p:cNvPr>
            <p:cNvSpPr>
              <a:spLocks/>
            </p:cNvSpPr>
            <p:nvPr/>
          </p:nvSpPr>
          <p:spPr bwMode="auto">
            <a:xfrm rot="20940000">
              <a:off x="6930787" y="4831562"/>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3" name="Freeform 373">
              <a:extLst>
                <a:ext uri="{FF2B5EF4-FFF2-40B4-BE49-F238E27FC236}">
                  <a16:creationId xmlns:a16="http://schemas.microsoft.com/office/drawing/2014/main" id="{B74B4381-7661-A999-7A9D-0FC23437D484}"/>
                </a:ext>
              </a:extLst>
            </p:cNvPr>
            <p:cNvSpPr>
              <a:spLocks/>
            </p:cNvSpPr>
            <p:nvPr/>
          </p:nvSpPr>
          <p:spPr bwMode="auto">
            <a:xfrm rot="20940000">
              <a:off x="6870786" y="4821093"/>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4" name="Freeform 374">
              <a:extLst>
                <a:ext uri="{FF2B5EF4-FFF2-40B4-BE49-F238E27FC236}">
                  <a16:creationId xmlns:a16="http://schemas.microsoft.com/office/drawing/2014/main" id="{96963896-191C-4284-A952-86FCEB583595}"/>
                </a:ext>
              </a:extLst>
            </p:cNvPr>
            <p:cNvSpPr>
              <a:spLocks/>
            </p:cNvSpPr>
            <p:nvPr/>
          </p:nvSpPr>
          <p:spPr bwMode="auto">
            <a:xfrm rot="20940000">
              <a:off x="6861086" y="4880007"/>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5" name="Freeform 375">
              <a:extLst>
                <a:ext uri="{FF2B5EF4-FFF2-40B4-BE49-F238E27FC236}">
                  <a16:creationId xmlns:a16="http://schemas.microsoft.com/office/drawing/2014/main" id="{AE2B9738-216F-0F3E-2CB0-3E984D3D366A}"/>
                </a:ext>
              </a:extLst>
            </p:cNvPr>
            <p:cNvSpPr>
              <a:spLocks/>
            </p:cNvSpPr>
            <p:nvPr/>
          </p:nvSpPr>
          <p:spPr bwMode="auto">
            <a:xfrm rot="20940000">
              <a:off x="6801224" y="4870973"/>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6" name="Freeform 376">
              <a:extLst>
                <a:ext uri="{FF2B5EF4-FFF2-40B4-BE49-F238E27FC236}">
                  <a16:creationId xmlns:a16="http://schemas.microsoft.com/office/drawing/2014/main" id="{A19657EC-BC04-8CC1-3864-3312B472B5D8}"/>
                </a:ext>
              </a:extLst>
            </p:cNvPr>
            <p:cNvSpPr>
              <a:spLocks/>
            </p:cNvSpPr>
            <p:nvPr/>
          </p:nvSpPr>
          <p:spPr bwMode="auto">
            <a:xfrm rot="20940000">
              <a:off x="6790533" y="4929639"/>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7" name="Freeform 377">
              <a:extLst>
                <a:ext uri="{FF2B5EF4-FFF2-40B4-BE49-F238E27FC236}">
                  <a16:creationId xmlns:a16="http://schemas.microsoft.com/office/drawing/2014/main" id="{FE6C5F17-4A7A-95FB-1147-F634062F16D5}"/>
                </a:ext>
              </a:extLst>
            </p:cNvPr>
            <p:cNvSpPr>
              <a:spLocks/>
            </p:cNvSpPr>
            <p:nvPr/>
          </p:nvSpPr>
          <p:spPr bwMode="auto">
            <a:xfrm rot="20940000">
              <a:off x="6822112" y="4750448"/>
              <a:ext cx="67135" cy="68584"/>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8" name="Freeform 378">
              <a:extLst>
                <a:ext uri="{FF2B5EF4-FFF2-40B4-BE49-F238E27FC236}">
                  <a16:creationId xmlns:a16="http://schemas.microsoft.com/office/drawing/2014/main" id="{A929AE62-A0C3-F5AA-B167-E09FCD4762E9}"/>
                </a:ext>
              </a:extLst>
            </p:cNvPr>
            <p:cNvSpPr>
              <a:spLocks/>
            </p:cNvSpPr>
            <p:nvPr/>
          </p:nvSpPr>
          <p:spPr bwMode="auto">
            <a:xfrm rot="20940000">
              <a:off x="6762287" y="4741318"/>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39" name="Freeform 379">
              <a:extLst>
                <a:ext uri="{FF2B5EF4-FFF2-40B4-BE49-F238E27FC236}">
                  <a16:creationId xmlns:a16="http://schemas.microsoft.com/office/drawing/2014/main" id="{2F084E05-6A4B-AEC3-C1C9-110482693E7D}"/>
                </a:ext>
              </a:extLst>
            </p:cNvPr>
            <p:cNvSpPr>
              <a:spLocks/>
            </p:cNvSpPr>
            <p:nvPr/>
          </p:nvSpPr>
          <p:spPr bwMode="auto">
            <a:xfrm rot="20940000">
              <a:off x="6701716" y="473090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0" name="Freeform 380">
              <a:extLst>
                <a:ext uri="{FF2B5EF4-FFF2-40B4-BE49-F238E27FC236}">
                  <a16:creationId xmlns:a16="http://schemas.microsoft.com/office/drawing/2014/main" id="{047F7887-906F-389A-E9D0-DD65172B3258}"/>
                </a:ext>
              </a:extLst>
            </p:cNvPr>
            <p:cNvSpPr>
              <a:spLocks/>
            </p:cNvSpPr>
            <p:nvPr/>
          </p:nvSpPr>
          <p:spPr bwMode="auto">
            <a:xfrm rot="20940000">
              <a:off x="6643051" y="4720213"/>
              <a:ext cx="68101"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1" name="Freeform 381">
              <a:extLst>
                <a:ext uri="{FF2B5EF4-FFF2-40B4-BE49-F238E27FC236}">
                  <a16:creationId xmlns:a16="http://schemas.microsoft.com/office/drawing/2014/main" id="{0EECE75B-172B-A69B-A808-3C120761D47A}"/>
                </a:ext>
              </a:extLst>
            </p:cNvPr>
            <p:cNvSpPr>
              <a:spLocks/>
            </p:cNvSpPr>
            <p:nvPr/>
          </p:nvSpPr>
          <p:spPr bwMode="auto">
            <a:xfrm rot="20940000">
              <a:off x="6714926" y="3935730"/>
              <a:ext cx="68101"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2" name="Freeform 382">
              <a:extLst>
                <a:ext uri="{FF2B5EF4-FFF2-40B4-BE49-F238E27FC236}">
                  <a16:creationId xmlns:a16="http://schemas.microsoft.com/office/drawing/2014/main" id="{01AA56D0-56CE-E749-ADBE-8D0EA8D7C941}"/>
                </a:ext>
              </a:extLst>
            </p:cNvPr>
            <p:cNvSpPr>
              <a:spLocks/>
            </p:cNvSpPr>
            <p:nvPr/>
          </p:nvSpPr>
          <p:spPr bwMode="auto">
            <a:xfrm rot="20940000">
              <a:off x="6705192" y="3994786"/>
              <a:ext cx="67135" cy="68101"/>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5"/>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3" name="Freeform 383">
              <a:extLst>
                <a:ext uri="{FF2B5EF4-FFF2-40B4-BE49-F238E27FC236}">
                  <a16:creationId xmlns:a16="http://schemas.microsoft.com/office/drawing/2014/main" id="{0D1FF3A1-0B25-31E1-6B0F-A02255FA9803}"/>
                </a:ext>
              </a:extLst>
            </p:cNvPr>
            <p:cNvSpPr>
              <a:spLocks/>
            </p:cNvSpPr>
            <p:nvPr/>
          </p:nvSpPr>
          <p:spPr bwMode="auto">
            <a:xfrm rot="20940000">
              <a:off x="6694765" y="4054736"/>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4" name="Freeform 384">
              <a:extLst>
                <a:ext uri="{FF2B5EF4-FFF2-40B4-BE49-F238E27FC236}">
                  <a16:creationId xmlns:a16="http://schemas.microsoft.com/office/drawing/2014/main" id="{0E07827F-99DA-87B8-0967-EC0A8CBD95BC}"/>
                </a:ext>
              </a:extLst>
            </p:cNvPr>
            <p:cNvSpPr>
              <a:spLocks/>
            </p:cNvSpPr>
            <p:nvPr/>
          </p:nvSpPr>
          <p:spPr bwMode="auto">
            <a:xfrm rot="20940000">
              <a:off x="6684166" y="4114841"/>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5" name="Freeform 385">
              <a:extLst>
                <a:ext uri="{FF2B5EF4-FFF2-40B4-BE49-F238E27FC236}">
                  <a16:creationId xmlns:a16="http://schemas.microsoft.com/office/drawing/2014/main" id="{D6728794-526A-B1BB-2629-A1FDFEBB72D8}"/>
                </a:ext>
              </a:extLst>
            </p:cNvPr>
            <p:cNvSpPr>
              <a:spLocks/>
            </p:cNvSpPr>
            <p:nvPr/>
          </p:nvSpPr>
          <p:spPr bwMode="auto">
            <a:xfrm rot="20940000">
              <a:off x="6673614" y="4173977"/>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6" name="Freeform 386">
              <a:extLst>
                <a:ext uri="{FF2B5EF4-FFF2-40B4-BE49-F238E27FC236}">
                  <a16:creationId xmlns:a16="http://schemas.microsoft.com/office/drawing/2014/main" id="{23842EB3-865A-71DE-DF9F-9CA0333F86B2}"/>
                </a:ext>
              </a:extLst>
            </p:cNvPr>
            <p:cNvSpPr>
              <a:spLocks/>
            </p:cNvSpPr>
            <p:nvPr/>
          </p:nvSpPr>
          <p:spPr bwMode="auto">
            <a:xfrm rot="20940000">
              <a:off x="6664622" y="4233788"/>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7" name="Freeform 387">
              <a:extLst>
                <a:ext uri="{FF2B5EF4-FFF2-40B4-BE49-F238E27FC236}">
                  <a16:creationId xmlns:a16="http://schemas.microsoft.com/office/drawing/2014/main" id="{9D8860AD-6562-D146-A5D4-F23FC508CFF1}"/>
                </a:ext>
              </a:extLst>
            </p:cNvPr>
            <p:cNvSpPr>
              <a:spLocks/>
            </p:cNvSpPr>
            <p:nvPr/>
          </p:nvSpPr>
          <p:spPr bwMode="auto">
            <a:xfrm rot="20940000">
              <a:off x="6653931" y="4292937"/>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8" name="Freeform 388">
              <a:extLst>
                <a:ext uri="{FF2B5EF4-FFF2-40B4-BE49-F238E27FC236}">
                  <a16:creationId xmlns:a16="http://schemas.microsoft.com/office/drawing/2014/main" id="{B3D18718-DFC2-D670-028F-6A8B4A053158}"/>
                </a:ext>
              </a:extLst>
            </p:cNvPr>
            <p:cNvSpPr>
              <a:spLocks/>
            </p:cNvSpPr>
            <p:nvPr/>
          </p:nvSpPr>
          <p:spPr bwMode="auto">
            <a:xfrm rot="20940000">
              <a:off x="6643471" y="4353029"/>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49" name="Freeform 389">
              <a:extLst>
                <a:ext uri="{FF2B5EF4-FFF2-40B4-BE49-F238E27FC236}">
                  <a16:creationId xmlns:a16="http://schemas.microsoft.com/office/drawing/2014/main" id="{C423F3F7-2AE2-EFEF-01FF-8F0396F05C31}"/>
                </a:ext>
              </a:extLst>
            </p:cNvPr>
            <p:cNvSpPr>
              <a:spLocks/>
            </p:cNvSpPr>
            <p:nvPr/>
          </p:nvSpPr>
          <p:spPr bwMode="auto">
            <a:xfrm rot="20940000">
              <a:off x="6634437" y="4412891"/>
              <a:ext cx="68101"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0" name="Freeform 390">
              <a:extLst>
                <a:ext uri="{FF2B5EF4-FFF2-40B4-BE49-F238E27FC236}">
                  <a16:creationId xmlns:a16="http://schemas.microsoft.com/office/drawing/2014/main" id="{CD210EB8-B07B-14CC-0954-B376E96A4414}"/>
                </a:ext>
              </a:extLst>
            </p:cNvPr>
            <p:cNvSpPr>
              <a:spLocks/>
            </p:cNvSpPr>
            <p:nvPr/>
          </p:nvSpPr>
          <p:spPr bwMode="auto">
            <a:xfrm rot="20940000">
              <a:off x="6623792" y="4472035"/>
              <a:ext cx="68101"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1" name="Freeform 391">
              <a:extLst>
                <a:ext uri="{FF2B5EF4-FFF2-40B4-BE49-F238E27FC236}">
                  <a16:creationId xmlns:a16="http://schemas.microsoft.com/office/drawing/2014/main" id="{EF10B50F-4C24-00C4-406C-12C4A1AC2048}"/>
                </a:ext>
              </a:extLst>
            </p:cNvPr>
            <p:cNvSpPr>
              <a:spLocks/>
            </p:cNvSpPr>
            <p:nvPr/>
          </p:nvSpPr>
          <p:spPr bwMode="auto">
            <a:xfrm rot="20940000">
              <a:off x="6613327" y="4532081"/>
              <a:ext cx="68584"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2" name="Freeform 392">
              <a:extLst>
                <a:ext uri="{FF2B5EF4-FFF2-40B4-BE49-F238E27FC236}">
                  <a16:creationId xmlns:a16="http://schemas.microsoft.com/office/drawing/2014/main" id="{368E5D5B-2175-DE4F-951B-B8D2210C4C01}"/>
                </a:ext>
              </a:extLst>
            </p:cNvPr>
            <p:cNvSpPr>
              <a:spLocks/>
            </p:cNvSpPr>
            <p:nvPr/>
          </p:nvSpPr>
          <p:spPr bwMode="auto">
            <a:xfrm rot="20940000">
              <a:off x="6602636" y="4590747"/>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3" name="Freeform 393">
              <a:extLst>
                <a:ext uri="{FF2B5EF4-FFF2-40B4-BE49-F238E27FC236}">
                  <a16:creationId xmlns:a16="http://schemas.microsoft.com/office/drawing/2014/main" id="{32D8E9FA-C67C-CB5A-4AB4-3EDD063B5647}"/>
                </a:ext>
              </a:extLst>
            </p:cNvPr>
            <p:cNvSpPr>
              <a:spLocks/>
            </p:cNvSpPr>
            <p:nvPr/>
          </p:nvSpPr>
          <p:spPr bwMode="auto">
            <a:xfrm rot="20940000">
              <a:off x="6593124" y="465065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4" name="Freeform 394">
              <a:extLst>
                <a:ext uri="{FF2B5EF4-FFF2-40B4-BE49-F238E27FC236}">
                  <a16:creationId xmlns:a16="http://schemas.microsoft.com/office/drawing/2014/main" id="{5A7EF7B2-9125-F217-E9F4-584D5A37BE36}"/>
                </a:ext>
              </a:extLst>
            </p:cNvPr>
            <p:cNvSpPr>
              <a:spLocks/>
            </p:cNvSpPr>
            <p:nvPr/>
          </p:nvSpPr>
          <p:spPr bwMode="auto">
            <a:xfrm rot="20940000">
              <a:off x="6583189" y="4711179"/>
              <a:ext cx="68101"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5" name="Freeform 395">
              <a:extLst>
                <a:ext uri="{FF2B5EF4-FFF2-40B4-BE49-F238E27FC236}">
                  <a16:creationId xmlns:a16="http://schemas.microsoft.com/office/drawing/2014/main" id="{3B987DB0-D755-79F1-4172-63CC52C45732}"/>
                </a:ext>
              </a:extLst>
            </p:cNvPr>
            <p:cNvSpPr>
              <a:spLocks/>
            </p:cNvSpPr>
            <p:nvPr/>
          </p:nvSpPr>
          <p:spPr bwMode="auto">
            <a:xfrm rot="20940000">
              <a:off x="6634673" y="4044275"/>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6" name="Freeform 396">
              <a:extLst>
                <a:ext uri="{FF2B5EF4-FFF2-40B4-BE49-F238E27FC236}">
                  <a16:creationId xmlns:a16="http://schemas.microsoft.com/office/drawing/2014/main" id="{D3C2EA5A-7B45-C408-07C1-F4D731B7ABCA}"/>
                </a:ext>
              </a:extLst>
            </p:cNvPr>
            <p:cNvSpPr>
              <a:spLocks/>
            </p:cNvSpPr>
            <p:nvPr/>
          </p:nvSpPr>
          <p:spPr bwMode="auto">
            <a:xfrm rot="20940000">
              <a:off x="6625648" y="4104230"/>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49"/>
                    <a:pt x="0" y="34"/>
                    <a:pt x="5" y="20"/>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7" name="Freeform 397">
              <a:extLst>
                <a:ext uri="{FF2B5EF4-FFF2-40B4-BE49-F238E27FC236}">
                  <a16:creationId xmlns:a16="http://schemas.microsoft.com/office/drawing/2014/main" id="{84386B71-F651-BA8E-24C4-0D1E91472DFF}"/>
                </a:ext>
              </a:extLst>
            </p:cNvPr>
            <p:cNvSpPr>
              <a:spLocks/>
            </p:cNvSpPr>
            <p:nvPr/>
          </p:nvSpPr>
          <p:spPr bwMode="auto">
            <a:xfrm rot="20940000">
              <a:off x="6614994" y="4163282"/>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8" name="Freeform 398">
              <a:extLst>
                <a:ext uri="{FF2B5EF4-FFF2-40B4-BE49-F238E27FC236}">
                  <a16:creationId xmlns:a16="http://schemas.microsoft.com/office/drawing/2014/main" id="{7DCFA246-DF03-4DE9-02AD-1B0D115ECCAC}"/>
                </a:ext>
              </a:extLst>
            </p:cNvPr>
            <p:cNvSpPr>
              <a:spLocks/>
            </p:cNvSpPr>
            <p:nvPr/>
          </p:nvSpPr>
          <p:spPr bwMode="auto">
            <a:xfrm rot="20940000">
              <a:off x="6604529" y="422332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59" name="Freeform 399">
              <a:extLst>
                <a:ext uri="{FF2B5EF4-FFF2-40B4-BE49-F238E27FC236}">
                  <a16:creationId xmlns:a16="http://schemas.microsoft.com/office/drawing/2014/main" id="{2271F85A-B3FC-B912-012C-CFFDCBA400D5}"/>
                </a:ext>
              </a:extLst>
            </p:cNvPr>
            <p:cNvSpPr>
              <a:spLocks/>
            </p:cNvSpPr>
            <p:nvPr/>
          </p:nvSpPr>
          <p:spPr bwMode="auto">
            <a:xfrm rot="20940000">
              <a:off x="6594069" y="4283420"/>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0" name="Freeform 400">
              <a:extLst>
                <a:ext uri="{FF2B5EF4-FFF2-40B4-BE49-F238E27FC236}">
                  <a16:creationId xmlns:a16="http://schemas.microsoft.com/office/drawing/2014/main" id="{C6A4CF50-7130-50BE-4D61-BCB40F990A08}"/>
                </a:ext>
              </a:extLst>
            </p:cNvPr>
            <p:cNvSpPr>
              <a:spLocks/>
            </p:cNvSpPr>
            <p:nvPr/>
          </p:nvSpPr>
          <p:spPr bwMode="auto">
            <a:xfrm rot="20940000">
              <a:off x="6584327" y="4342384"/>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1" name="Freeform 401">
              <a:extLst>
                <a:ext uri="{FF2B5EF4-FFF2-40B4-BE49-F238E27FC236}">
                  <a16:creationId xmlns:a16="http://schemas.microsoft.com/office/drawing/2014/main" id="{5BC9F223-FB91-6B7C-0C49-D8521BC77764}"/>
                </a:ext>
              </a:extLst>
            </p:cNvPr>
            <p:cNvSpPr>
              <a:spLocks/>
            </p:cNvSpPr>
            <p:nvPr/>
          </p:nvSpPr>
          <p:spPr bwMode="auto">
            <a:xfrm rot="20940000">
              <a:off x="6574391" y="4402426"/>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2" name="Freeform 402">
              <a:extLst>
                <a:ext uri="{FF2B5EF4-FFF2-40B4-BE49-F238E27FC236}">
                  <a16:creationId xmlns:a16="http://schemas.microsoft.com/office/drawing/2014/main" id="{4EFDC590-FD3B-B58C-2735-D60977DF5D81}"/>
                </a:ext>
              </a:extLst>
            </p:cNvPr>
            <p:cNvSpPr>
              <a:spLocks/>
            </p:cNvSpPr>
            <p:nvPr/>
          </p:nvSpPr>
          <p:spPr bwMode="auto">
            <a:xfrm rot="20940000">
              <a:off x="6563792" y="4462532"/>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3" name="Freeform 403">
              <a:extLst>
                <a:ext uri="{FF2B5EF4-FFF2-40B4-BE49-F238E27FC236}">
                  <a16:creationId xmlns:a16="http://schemas.microsoft.com/office/drawing/2014/main" id="{B53FA9AD-0789-2CC0-B47F-D60F1BCCAA4D}"/>
                </a:ext>
              </a:extLst>
            </p:cNvPr>
            <p:cNvSpPr>
              <a:spLocks/>
            </p:cNvSpPr>
            <p:nvPr/>
          </p:nvSpPr>
          <p:spPr bwMode="auto">
            <a:xfrm rot="20940000">
              <a:off x="6554197" y="4521575"/>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4" name="Freeform 404">
              <a:extLst>
                <a:ext uri="{FF2B5EF4-FFF2-40B4-BE49-F238E27FC236}">
                  <a16:creationId xmlns:a16="http://schemas.microsoft.com/office/drawing/2014/main" id="{C97486B3-D7FD-FE77-2A7F-4E3AB27430F1}"/>
                </a:ext>
              </a:extLst>
            </p:cNvPr>
            <p:cNvSpPr>
              <a:spLocks/>
            </p:cNvSpPr>
            <p:nvPr/>
          </p:nvSpPr>
          <p:spPr bwMode="auto">
            <a:xfrm rot="20940000">
              <a:off x="6543769" y="4581524"/>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5" name="Freeform 405">
              <a:extLst>
                <a:ext uri="{FF2B5EF4-FFF2-40B4-BE49-F238E27FC236}">
                  <a16:creationId xmlns:a16="http://schemas.microsoft.com/office/drawing/2014/main" id="{5D7C4C0E-3585-E3E0-B49D-08C7E3AE2E32}"/>
                </a:ext>
              </a:extLst>
            </p:cNvPr>
            <p:cNvSpPr>
              <a:spLocks/>
            </p:cNvSpPr>
            <p:nvPr/>
          </p:nvSpPr>
          <p:spPr bwMode="auto">
            <a:xfrm rot="20940000">
              <a:off x="6533078" y="4640673"/>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6" name="Freeform 406">
              <a:extLst>
                <a:ext uri="{FF2B5EF4-FFF2-40B4-BE49-F238E27FC236}">
                  <a16:creationId xmlns:a16="http://schemas.microsoft.com/office/drawing/2014/main" id="{B45FC3E6-A74D-B225-A4B9-F8CB907BE828}"/>
                </a:ext>
              </a:extLst>
            </p:cNvPr>
            <p:cNvSpPr>
              <a:spLocks/>
            </p:cNvSpPr>
            <p:nvPr/>
          </p:nvSpPr>
          <p:spPr bwMode="auto">
            <a:xfrm rot="20940000">
              <a:off x="6522618" y="4700765"/>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7" name="Freeform 408">
              <a:extLst>
                <a:ext uri="{FF2B5EF4-FFF2-40B4-BE49-F238E27FC236}">
                  <a16:creationId xmlns:a16="http://schemas.microsoft.com/office/drawing/2014/main" id="{7DD1806F-BD8E-9C5B-B771-13535AFF9876}"/>
                </a:ext>
              </a:extLst>
            </p:cNvPr>
            <p:cNvSpPr>
              <a:spLocks/>
            </p:cNvSpPr>
            <p:nvPr/>
          </p:nvSpPr>
          <p:spPr bwMode="auto">
            <a:xfrm rot="20940000">
              <a:off x="6565068" y="4093723"/>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8" name="Freeform 409">
              <a:extLst>
                <a:ext uri="{FF2B5EF4-FFF2-40B4-BE49-F238E27FC236}">
                  <a16:creationId xmlns:a16="http://schemas.microsoft.com/office/drawing/2014/main" id="{2EE663B7-B2FF-CC7A-80C5-6D1941C482E2}"/>
                </a:ext>
              </a:extLst>
            </p:cNvPr>
            <p:cNvSpPr>
              <a:spLocks/>
            </p:cNvSpPr>
            <p:nvPr/>
          </p:nvSpPr>
          <p:spPr bwMode="auto">
            <a:xfrm rot="20940000">
              <a:off x="6555086" y="4153769"/>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69" name="Freeform 410">
              <a:extLst>
                <a:ext uri="{FF2B5EF4-FFF2-40B4-BE49-F238E27FC236}">
                  <a16:creationId xmlns:a16="http://schemas.microsoft.com/office/drawing/2014/main" id="{EC4A99A9-4CEE-F39A-6DA3-AAD4717B00A4}"/>
                </a:ext>
              </a:extLst>
            </p:cNvPr>
            <p:cNvSpPr>
              <a:spLocks/>
            </p:cNvSpPr>
            <p:nvPr/>
          </p:nvSpPr>
          <p:spPr bwMode="auto">
            <a:xfrm rot="20940000">
              <a:off x="6544442" y="4212914"/>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0" name="Freeform 411">
              <a:extLst>
                <a:ext uri="{FF2B5EF4-FFF2-40B4-BE49-F238E27FC236}">
                  <a16:creationId xmlns:a16="http://schemas.microsoft.com/office/drawing/2014/main" id="{4477E592-5E56-C7B3-F7A1-EA05C8BF5134}"/>
                </a:ext>
              </a:extLst>
            </p:cNvPr>
            <p:cNvSpPr>
              <a:spLocks/>
            </p:cNvSpPr>
            <p:nvPr/>
          </p:nvSpPr>
          <p:spPr bwMode="auto">
            <a:xfrm rot="20940000">
              <a:off x="6534925" y="427277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1" name="Freeform 412">
              <a:extLst>
                <a:ext uri="{FF2B5EF4-FFF2-40B4-BE49-F238E27FC236}">
                  <a16:creationId xmlns:a16="http://schemas.microsoft.com/office/drawing/2014/main" id="{657BA961-9663-66CB-43C7-90A5A4079E5D}"/>
                </a:ext>
              </a:extLst>
            </p:cNvPr>
            <p:cNvSpPr>
              <a:spLocks/>
            </p:cNvSpPr>
            <p:nvPr/>
          </p:nvSpPr>
          <p:spPr bwMode="auto">
            <a:xfrm rot="20940000">
              <a:off x="6524372" y="4332877"/>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2" name="Freeform 413">
              <a:extLst>
                <a:ext uri="{FF2B5EF4-FFF2-40B4-BE49-F238E27FC236}">
                  <a16:creationId xmlns:a16="http://schemas.microsoft.com/office/drawing/2014/main" id="{67DADEAE-BAFC-050A-8B16-67B7D1ED085A}"/>
                </a:ext>
              </a:extLst>
            </p:cNvPr>
            <p:cNvSpPr>
              <a:spLocks/>
            </p:cNvSpPr>
            <p:nvPr/>
          </p:nvSpPr>
          <p:spPr bwMode="auto">
            <a:xfrm rot="20940000">
              <a:off x="6513820" y="4392012"/>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3" name="Freeform 414">
              <a:extLst>
                <a:ext uri="{FF2B5EF4-FFF2-40B4-BE49-F238E27FC236}">
                  <a16:creationId xmlns:a16="http://schemas.microsoft.com/office/drawing/2014/main" id="{D8951452-3B64-4A93-48EE-0C6A0B6748B5}"/>
                </a:ext>
              </a:extLst>
            </p:cNvPr>
            <p:cNvSpPr>
              <a:spLocks/>
            </p:cNvSpPr>
            <p:nvPr/>
          </p:nvSpPr>
          <p:spPr bwMode="auto">
            <a:xfrm rot="20940000">
              <a:off x="6504782" y="4451828"/>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4" name="Freeform 415">
              <a:extLst>
                <a:ext uri="{FF2B5EF4-FFF2-40B4-BE49-F238E27FC236}">
                  <a16:creationId xmlns:a16="http://schemas.microsoft.com/office/drawing/2014/main" id="{FB701E93-8783-0B7A-4ED3-8F9ED3D4D217}"/>
                </a:ext>
              </a:extLst>
            </p:cNvPr>
            <p:cNvSpPr>
              <a:spLocks/>
            </p:cNvSpPr>
            <p:nvPr/>
          </p:nvSpPr>
          <p:spPr bwMode="auto">
            <a:xfrm rot="20940000">
              <a:off x="6494137" y="451097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5" name="Freeform 416">
              <a:extLst>
                <a:ext uri="{FF2B5EF4-FFF2-40B4-BE49-F238E27FC236}">
                  <a16:creationId xmlns:a16="http://schemas.microsoft.com/office/drawing/2014/main" id="{4C11A3D0-F236-0B59-B74F-3FCDABABC174}"/>
                </a:ext>
              </a:extLst>
            </p:cNvPr>
            <p:cNvSpPr>
              <a:spLocks/>
            </p:cNvSpPr>
            <p:nvPr/>
          </p:nvSpPr>
          <p:spPr bwMode="auto">
            <a:xfrm rot="20940000">
              <a:off x="6483677" y="457106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6" name="Freeform 417">
              <a:extLst>
                <a:ext uri="{FF2B5EF4-FFF2-40B4-BE49-F238E27FC236}">
                  <a16:creationId xmlns:a16="http://schemas.microsoft.com/office/drawing/2014/main" id="{A069E3D0-A053-085A-76C4-44DA32E1A841}"/>
                </a:ext>
              </a:extLst>
            </p:cNvPr>
            <p:cNvSpPr>
              <a:spLocks/>
            </p:cNvSpPr>
            <p:nvPr/>
          </p:nvSpPr>
          <p:spPr bwMode="auto">
            <a:xfrm rot="20940000">
              <a:off x="6474652" y="4631018"/>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7" name="Freeform 418">
              <a:extLst>
                <a:ext uri="{FF2B5EF4-FFF2-40B4-BE49-F238E27FC236}">
                  <a16:creationId xmlns:a16="http://schemas.microsoft.com/office/drawing/2014/main" id="{C25980E5-8E5B-548E-3651-A1A1FC30C1B8}"/>
                </a:ext>
              </a:extLst>
            </p:cNvPr>
            <p:cNvSpPr>
              <a:spLocks/>
            </p:cNvSpPr>
            <p:nvPr/>
          </p:nvSpPr>
          <p:spPr bwMode="auto">
            <a:xfrm rot="20940000">
              <a:off x="6463998" y="4690070"/>
              <a:ext cx="68101"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8" name="Freeform 419">
              <a:extLst>
                <a:ext uri="{FF2B5EF4-FFF2-40B4-BE49-F238E27FC236}">
                  <a16:creationId xmlns:a16="http://schemas.microsoft.com/office/drawing/2014/main" id="{6DC31764-A174-21BC-D57D-77AAD4EB8C34}"/>
                </a:ext>
              </a:extLst>
            </p:cNvPr>
            <p:cNvSpPr>
              <a:spLocks/>
            </p:cNvSpPr>
            <p:nvPr/>
          </p:nvSpPr>
          <p:spPr bwMode="auto">
            <a:xfrm rot="20940000">
              <a:off x="6692692" y="4790858"/>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79" name="Freeform 420">
              <a:extLst>
                <a:ext uri="{FF2B5EF4-FFF2-40B4-BE49-F238E27FC236}">
                  <a16:creationId xmlns:a16="http://schemas.microsoft.com/office/drawing/2014/main" id="{0C4CB59D-3370-F33D-424F-4D98641FEF14}"/>
                </a:ext>
              </a:extLst>
            </p:cNvPr>
            <p:cNvSpPr>
              <a:spLocks/>
            </p:cNvSpPr>
            <p:nvPr/>
          </p:nvSpPr>
          <p:spPr bwMode="auto">
            <a:xfrm rot="20940000">
              <a:off x="6632586" y="478025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0" name="Freeform 421">
              <a:extLst>
                <a:ext uri="{FF2B5EF4-FFF2-40B4-BE49-F238E27FC236}">
                  <a16:creationId xmlns:a16="http://schemas.microsoft.com/office/drawing/2014/main" id="{D85A3716-3EDE-3F8B-489D-3AD44C9837F3}"/>
                </a:ext>
              </a:extLst>
            </p:cNvPr>
            <p:cNvSpPr>
              <a:spLocks/>
            </p:cNvSpPr>
            <p:nvPr/>
          </p:nvSpPr>
          <p:spPr bwMode="auto">
            <a:xfrm rot="20940000">
              <a:off x="6572498" y="4769845"/>
              <a:ext cx="68101"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1" name="Freeform 422">
              <a:extLst>
                <a:ext uri="{FF2B5EF4-FFF2-40B4-BE49-F238E27FC236}">
                  <a16:creationId xmlns:a16="http://schemas.microsoft.com/office/drawing/2014/main" id="{8B3E1844-69B5-B3C7-8D67-A166EF4D749B}"/>
                </a:ext>
              </a:extLst>
            </p:cNvPr>
            <p:cNvSpPr>
              <a:spLocks/>
            </p:cNvSpPr>
            <p:nvPr/>
          </p:nvSpPr>
          <p:spPr bwMode="auto">
            <a:xfrm rot="20940000">
              <a:off x="6513488" y="4760590"/>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2" name="Freeform 423">
              <a:extLst>
                <a:ext uri="{FF2B5EF4-FFF2-40B4-BE49-F238E27FC236}">
                  <a16:creationId xmlns:a16="http://schemas.microsoft.com/office/drawing/2014/main" id="{9B2D5F32-ACB0-89B0-B046-DCD8E302D949}"/>
                </a:ext>
              </a:extLst>
            </p:cNvPr>
            <p:cNvSpPr>
              <a:spLocks/>
            </p:cNvSpPr>
            <p:nvPr/>
          </p:nvSpPr>
          <p:spPr bwMode="auto">
            <a:xfrm rot="20940000">
              <a:off x="6453534" y="4750116"/>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3" name="Freeform 424">
              <a:extLst>
                <a:ext uri="{FF2B5EF4-FFF2-40B4-BE49-F238E27FC236}">
                  <a16:creationId xmlns:a16="http://schemas.microsoft.com/office/drawing/2014/main" id="{D1948511-6F76-6AC4-D2D4-3A2232EF7445}"/>
                </a:ext>
              </a:extLst>
            </p:cNvPr>
            <p:cNvSpPr>
              <a:spLocks/>
            </p:cNvSpPr>
            <p:nvPr/>
          </p:nvSpPr>
          <p:spPr bwMode="auto">
            <a:xfrm rot="20940000">
              <a:off x="6682033" y="4849864"/>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4" name="Freeform 425">
              <a:extLst>
                <a:ext uri="{FF2B5EF4-FFF2-40B4-BE49-F238E27FC236}">
                  <a16:creationId xmlns:a16="http://schemas.microsoft.com/office/drawing/2014/main" id="{EEE589E3-F0C2-6B45-0129-48C1F1C71F36}"/>
                </a:ext>
              </a:extLst>
            </p:cNvPr>
            <p:cNvSpPr>
              <a:spLocks/>
            </p:cNvSpPr>
            <p:nvPr/>
          </p:nvSpPr>
          <p:spPr bwMode="auto">
            <a:xfrm rot="20940000">
              <a:off x="6622033" y="4840361"/>
              <a:ext cx="68584"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5" name="Freeform 426">
              <a:extLst>
                <a:ext uri="{FF2B5EF4-FFF2-40B4-BE49-F238E27FC236}">
                  <a16:creationId xmlns:a16="http://schemas.microsoft.com/office/drawing/2014/main" id="{F61ECE54-5F59-1C33-E95A-D116DF65AE86}"/>
                </a:ext>
              </a:extLst>
            </p:cNvPr>
            <p:cNvSpPr>
              <a:spLocks/>
            </p:cNvSpPr>
            <p:nvPr/>
          </p:nvSpPr>
          <p:spPr bwMode="auto">
            <a:xfrm rot="20940000">
              <a:off x="6562981" y="4829707"/>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6" name="Freeform 427">
              <a:extLst>
                <a:ext uri="{FF2B5EF4-FFF2-40B4-BE49-F238E27FC236}">
                  <a16:creationId xmlns:a16="http://schemas.microsoft.com/office/drawing/2014/main" id="{AAB26C7D-44B5-3981-F975-9AAF88D84E99}"/>
                </a:ext>
              </a:extLst>
            </p:cNvPr>
            <p:cNvSpPr>
              <a:spLocks/>
            </p:cNvSpPr>
            <p:nvPr/>
          </p:nvSpPr>
          <p:spPr bwMode="auto">
            <a:xfrm rot="20940000">
              <a:off x="6502935" y="4819725"/>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7" name="Freeform 428">
              <a:extLst>
                <a:ext uri="{FF2B5EF4-FFF2-40B4-BE49-F238E27FC236}">
                  <a16:creationId xmlns:a16="http://schemas.microsoft.com/office/drawing/2014/main" id="{B682A755-81BF-D56F-38C9-1B0177608187}"/>
                </a:ext>
              </a:extLst>
            </p:cNvPr>
            <p:cNvSpPr>
              <a:spLocks/>
            </p:cNvSpPr>
            <p:nvPr/>
          </p:nvSpPr>
          <p:spPr bwMode="auto">
            <a:xfrm rot="20940000">
              <a:off x="6442843" y="4809265"/>
              <a:ext cx="68584"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8" name="Freeform 429">
              <a:extLst>
                <a:ext uri="{FF2B5EF4-FFF2-40B4-BE49-F238E27FC236}">
                  <a16:creationId xmlns:a16="http://schemas.microsoft.com/office/drawing/2014/main" id="{873DE50B-18DF-98C1-4A4E-5C7B0020AE94}"/>
                </a:ext>
              </a:extLst>
            </p:cNvPr>
            <p:cNvSpPr>
              <a:spLocks/>
            </p:cNvSpPr>
            <p:nvPr/>
          </p:nvSpPr>
          <p:spPr bwMode="auto">
            <a:xfrm rot="20940000">
              <a:off x="6552475" y="4890287"/>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89" name="Freeform 430">
              <a:extLst>
                <a:ext uri="{FF2B5EF4-FFF2-40B4-BE49-F238E27FC236}">
                  <a16:creationId xmlns:a16="http://schemas.microsoft.com/office/drawing/2014/main" id="{D2EC635E-FBA9-BF3F-BE67-DF36BEDE95AF}"/>
                </a:ext>
              </a:extLst>
            </p:cNvPr>
            <p:cNvSpPr>
              <a:spLocks/>
            </p:cNvSpPr>
            <p:nvPr/>
          </p:nvSpPr>
          <p:spPr bwMode="auto">
            <a:xfrm rot="20940000">
              <a:off x="6541876" y="4948943"/>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0" name="Freeform 431">
              <a:extLst>
                <a:ext uri="{FF2B5EF4-FFF2-40B4-BE49-F238E27FC236}">
                  <a16:creationId xmlns:a16="http://schemas.microsoft.com/office/drawing/2014/main" id="{603E5130-2454-76DB-426D-F1ACEBDE252A}"/>
                </a:ext>
              </a:extLst>
            </p:cNvPr>
            <p:cNvSpPr>
              <a:spLocks/>
            </p:cNvSpPr>
            <p:nvPr/>
          </p:nvSpPr>
          <p:spPr bwMode="auto">
            <a:xfrm rot="20940000">
              <a:off x="6532852" y="5008897"/>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1" name="Freeform 432">
              <a:extLst>
                <a:ext uri="{FF2B5EF4-FFF2-40B4-BE49-F238E27FC236}">
                  <a16:creationId xmlns:a16="http://schemas.microsoft.com/office/drawing/2014/main" id="{E2D1ED9E-4A5F-07F6-621D-B5111BC70C0B}"/>
                </a:ext>
              </a:extLst>
            </p:cNvPr>
            <p:cNvSpPr>
              <a:spLocks/>
            </p:cNvSpPr>
            <p:nvPr/>
          </p:nvSpPr>
          <p:spPr bwMode="auto">
            <a:xfrm rot="20940000">
              <a:off x="6472792" y="4998777"/>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2" name="Freeform 433">
              <a:extLst>
                <a:ext uri="{FF2B5EF4-FFF2-40B4-BE49-F238E27FC236}">
                  <a16:creationId xmlns:a16="http://schemas.microsoft.com/office/drawing/2014/main" id="{28ED10CA-B973-5E07-5C5B-50383855E52E}"/>
                </a:ext>
              </a:extLst>
            </p:cNvPr>
            <p:cNvSpPr>
              <a:spLocks/>
            </p:cNvSpPr>
            <p:nvPr/>
          </p:nvSpPr>
          <p:spPr bwMode="auto">
            <a:xfrm rot="20940000">
              <a:off x="6492475" y="4879817"/>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3" name="Freeform 434">
              <a:extLst>
                <a:ext uri="{FF2B5EF4-FFF2-40B4-BE49-F238E27FC236}">
                  <a16:creationId xmlns:a16="http://schemas.microsoft.com/office/drawing/2014/main" id="{B08574D3-E03B-7D44-BEDD-7417D7D34A0F}"/>
                </a:ext>
              </a:extLst>
            </p:cNvPr>
            <p:cNvSpPr>
              <a:spLocks/>
            </p:cNvSpPr>
            <p:nvPr/>
          </p:nvSpPr>
          <p:spPr bwMode="auto">
            <a:xfrm rot="20940000">
              <a:off x="6433377" y="4869168"/>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4" name="Freeform 435">
              <a:extLst>
                <a:ext uri="{FF2B5EF4-FFF2-40B4-BE49-F238E27FC236}">
                  <a16:creationId xmlns:a16="http://schemas.microsoft.com/office/drawing/2014/main" id="{A783419D-512A-4D42-9547-C3988AEB81C3}"/>
                </a:ext>
              </a:extLst>
            </p:cNvPr>
            <p:cNvSpPr>
              <a:spLocks/>
            </p:cNvSpPr>
            <p:nvPr/>
          </p:nvSpPr>
          <p:spPr bwMode="auto">
            <a:xfrm rot="20940000">
              <a:off x="6485477" y="4203171"/>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5" name="Freeform 436">
              <a:extLst>
                <a:ext uri="{FF2B5EF4-FFF2-40B4-BE49-F238E27FC236}">
                  <a16:creationId xmlns:a16="http://schemas.microsoft.com/office/drawing/2014/main" id="{56936EB3-8DFD-825B-83F1-F321DB5A7203}"/>
                </a:ext>
              </a:extLst>
            </p:cNvPr>
            <p:cNvSpPr>
              <a:spLocks/>
            </p:cNvSpPr>
            <p:nvPr/>
          </p:nvSpPr>
          <p:spPr bwMode="auto">
            <a:xfrm rot="20940000">
              <a:off x="6386494" y="4063534"/>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6" name="Freeform 437">
              <a:extLst>
                <a:ext uri="{FF2B5EF4-FFF2-40B4-BE49-F238E27FC236}">
                  <a16:creationId xmlns:a16="http://schemas.microsoft.com/office/drawing/2014/main" id="{86A0C829-6C6A-3CC1-187B-26ACC50A01FF}"/>
                </a:ext>
              </a:extLst>
            </p:cNvPr>
            <p:cNvSpPr>
              <a:spLocks/>
            </p:cNvSpPr>
            <p:nvPr/>
          </p:nvSpPr>
          <p:spPr bwMode="auto">
            <a:xfrm rot="20940000">
              <a:off x="6455574" y="4014137"/>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7" name="Freeform 438">
              <a:extLst>
                <a:ext uri="{FF2B5EF4-FFF2-40B4-BE49-F238E27FC236}">
                  <a16:creationId xmlns:a16="http://schemas.microsoft.com/office/drawing/2014/main" id="{A868EFEF-B1DE-EBCA-2C94-7C741D1861B1}"/>
                </a:ext>
              </a:extLst>
            </p:cNvPr>
            <p:cNvSpPr>
              <a:spLocks/>
            </p:cNvSpPr>
            <p:nvPr/>
          </p:nvSpPr>
          <p:spPr bwMode="auto">
            <a:xfrm rot="20940000">
              <a:off x="6466127" y="3955002"/>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8" name="Freeform 439">
              <a:extLst>
                <a:ext uri="{FF2B5EF4-FFF2-40B4-BE49-F238E27FC236}">
                  <a16:creationId xmlns:a16="http://schemas.microsoft.com/office/drawing/2014/main" id="{67CD4888-EDBD-B836-8495-723F889D052C}"/>
                </a:ext>
              </a:extLst>
            </p:cNvPr>
            <p:cNvSpPr>
              <a:spLocks/>
            </p:cNvSpPr>
            <p:nvPr/>
          </p:nvSpPr>
          <p:spPr bwMode="auto">
            <a:xfrm rot="20940000">
              <a:off x="6474833" y="4262315"/>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299" name="Freeform 440">
              <a:extLst>
                <a:ext uri="{FF2B5EF4-FFF2-40B4-BE49-F238E27FC236}">
                  <a16:creationId xmlns:a16="http://schemas.microsoft.com/office/drawing/2014/main" id="{75B8307D-56EB-14C5-DD38-D76FC51E7282}"/>
                </a:ext>
              </a:extLst>
            </p:cNvPr>
            <p:cNvSpPr>
              <a:spLocks/>
            </p:cNvSpPr>
            <p:nvPr/>
          </p:nvSpPr>
          <p:spPr bwMode="auto">
            <a:xfrm rot="20940000">
              <a:off x="6464372" y="4322407"/>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0" name="Freeform 441">
              <a:extLst>
                <a:ext uri="{FF2B5EF4-FFF2-40B4-BE49-F238E27FC236}">
                  <a16:creationId xmlns:a16="http://schemas.microsoft.com/office/drawing/2014/main" id="{6A3FC1B3-93BB-EF32-C343-43C3329B6AE2}"/>
                </a:ext>
              </a:extLst>
            </p:cNvPr>
            <p:cNvSpPr>
              <a:spLocks/>
            </p:cNvSpPr>
            <p:nvPr/>
          </p:nvSpPr>
          <p:spPr bwMode="auto">
            <a:xfrm rot="20940000">
              <a:off x="6455154" y="4381321"/>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1" name="Freeform 442">
              <a:extLst>
                <a:ext uri="{FF2B5EF4-FFF2-40B4-BE49-F238E27FC236}">
                  <a16:creationId xmlns:a16="http://schemas.microsoft.com/office/drawing/2014/main" id="{B8E460C2-7B8B-337D-0230-361658403545}"/>
                </a:ext>
              </a:extLst>
            </p:cNvPr>
            <p:cNvSpPr>
              <a:spLocks/>
            </p:cNvSpPr>
            <p:nvPr/>
          </p:nvSpPr>
          <p:spPr bwMode="auto">
            <a:xfrm rot="20940000">
              <a:off x="6444690" y="444136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2" name="Freeform 443">
              <a:extLst>
                <a:ext uri="{FF2B5EF4-FFF2-40B4-BE49-F238E27FC236}">
                  <a16:creationId xmlns:a16="http://schemas.microsoft.com/office/drawing/2014/main" id="{A7C67D11-A505-F163-9EE6-E7045EB4C730}"/>
                </a:ext>
              </a:extLst>
            </p:cNvPr>
            <p:cNvSpPr>
              <a:spLocks/>
            </p:cNvSpPr>
            <p:nvPr/>
          </p:nvSpPr>
          <p:spPr bwMode="auto">
            <a:xfrm rot="20940000">
              <a:off x="6434229" y="4501459"/>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3" name="Freeform 444">
              <a:extLst>
                <a:ext uri="{FF2B5EF4-FFF2-40B4-BE49-F238E27FC236}">
                  <a16:creationId xmlns:a16="http://schemas.microsoft.com/office/drawing/2014/main" id="{24D76C1D-0BC8-61E2-ED34-8BEB497B1284}"/>
                </a:ext>
              </a:extLst>
            </p:cNvPr>
            <p:cNvSpPr>
              <a:spLocks/>
            </p:cNvSpPr>
            <p:nvPr/>
          </p:nvSpPr>
          <p:spPr bwMode="auto">
            <a:xfrm rot="20940000">
              <a:off x="6424533" y="4560419"/>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4" name="Freeform 445">
              <a:extLst>
                <a:ext uri="{FF2B5EF4-FFF2-40B4-BE49-F238E27FC236}">
                  <a16:creationId xmlns:a16="http://schemas.microsoft.com/office/drawing/2014/main" id="{8B72555C-C90B-1203-DEC0-724D0CF192D0}"/>
                </a:ext>
              </a:extLst>
            </p:cNvPr>
            <p:cNvSpPr>
              <a:spLocks/>
            </p:cNvSpPr>
            <p:nvPr/>
          </p:nvSpPr>
          <p:spPr bwMode="auto">
            <a:xfrm rot="20940000">
              <a:off x="6414551" y="4620465"/>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5" name="Freeform 446">
              <a:extLst>
                <a:ext uri="{FF2B5EF4-FFF2-40B4-BE49-F238E27FC236}">
                  <a16:creationId xmlns:a16="http://schemas.microsoft.com/office/drawing/2014/main" id="{33BC698A-92C8-AAD4-F275-2998448E85D5}"/>
                </a:ext>
              </a:extLst>
            </p:cNvPr>
            <p:cNvSpPr>
              <a:spLocks/>
            </p:cNvSpPr>
            <p:nvPr/>
          </p:nvSpPr>
          <p:spPr bwMode="auto">
            <a:xfrm rot="20940000">
              <a:off x="6403998" y="4680567"/>
              <a:ext cx="68101"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6" name="Freeform 447">
              <a:extLst>
                <a:ext uri="{FF2B5EF4-FFF2-40B4-BE49-F238E27FC236}">
                  <a16:creationId xmlns:a16="http://schemas.microsoft.com/office/drawing/2014/main" id="{E0277EF1-8615-7F53-7654-D04476505D42}"/>
                </a:ext>
              </a:extLst>
            </p:cNvPr>
            <p:cNvSpPr>
              <a:spLocks/>
            </p:cNvSpPr>
            <p:nvPr/>
          </p:nvSpPr>
          <p:spPr bwMode="auto">
            <a:xfrm rot="20940000">
              <a:off x="6394403" y="4739610"/>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7" name="Freeform 448">
              <a:extLst>
                <a:ext uri="{FF2B5EF4-FFF2-40B4-BE49-F238E27FC236}">
                  <a16:creationId xmlns:a16="http://schemas.microsoft.com/office/drawing/2014/main" id="{A6700D2D-DF48-6E5F-E2A0-42AB33C5523B}"/>
                </a:ext>
              </a:extLst>
            </p:cNvPr>
            <p:cNvSpPr>
              <a:spLocks/>
            </p:cNvSpPr>
            <p:nvPr/>
          </p:nvSpPr>
          <p:spPr bwMode="auto">
            <a:xfrm rot="20940000">
              <a:off x="6383929" y="4799564"/>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8" name="Freeform 449">
              <a:extLst>
                <a:ext uri="{FF2B5EF4-FFF2-40B4-BE49-F238E27FC236}">
                  <a16:creationId xmlns:a16="http://schemas.microsoft.com/office/drawing/2014/main" id="{2CB11F48-69F9-9CFC-2176-6919418E4584}"/>
                </a:ext>
              </a:extLst>
            </p:cNvPr>
            <p:cNvSpPr>
              <a:spLocks/>
            </p:cNvSpPr>
            <p:nvPr/>
          </p:nvSpPr>
          <p:spPr bwMode="auto">
            <a:xfrm rot="20940000">
              <a:off x="6373285" y="4858708"/>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09" name="Freeform 450">
              <a:extLst>
                <a:ext uri="{FF2B5EF4-FFF2-40B4-BE49-F238E27FC236}">
                  <a16:creationId xmlns:a16="http://schemas.microsoft.com/office/drawing/2014/main" id="{F22DC85A-D654-785F-4171-BF6DCA87EF58}"/>
                </a:ext>
              </a:extLst>
            </p:cNvPr>
            <p:cNvSpPr>
              <a:spLocks/>
            </p:cNvSpPr>
            <p:nvPr/>
          </p:nvSpPr>
          <p:spPr bwMode="auto">
            <a:xfrm rot="20940000">
              <a:off x="6362824" y="4918800"/>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0" name="Freeform 451">
              <a:extLst>
                <a:ext uri="{FF2B5EF4-FFF2-40B4-BE49-F238E27FC236}">
                  <a16:creationId xmlns:a16="http://schemas.microsoft.com/office/drawing/2014/main" id="{3A50EF5E-7AD9-685A-FEF5-C8AE6398CB22}"/>
                </a:ext>
              </a:extLst>
            </p:cNvPr>
            <p:cNvSpPr>
              <a:spLocks/>
            </p:cNvSpPr>
            <p:nvPr/>
          </p:nvSpPr>
          <p:spPr bwMode="auto">
            <a:xfrm rot="20940000">
              <a:off x="6353786" y="4978616"/>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1" name="Freeform 452">
              <a:extLst>
                <a:ext uri="{FF2B5EF4-FFF2-40B4-BE49-F238E27FC236}">
                  <a16:creationId xmlns:a16="http://schemas.microsoft.com/office/drawing/2014/main" id="{6AB0D54A-FE48-0557-3799-117C11FBD7DC}"/>
                </a:ext>
              </a:extLst>
            </p:cNvPr>
            <p:cNvSpPr>
              <a:spLocks/>
            </p:cNvSpPr>
            <p:nvPr/>
          </p:nvSpPr>
          <p:spPr bwMode="auto">
            <a:xfrm rot="20940000">
              <a:off x="6343141" y="5037760"/>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2" name="Freeform 453">
              <a:extLst>
                <a:ext uri="{FF2B5EF4-FFF2-40B4-BE49-F238E27FC236}">
                  <a16:creationId xmlns:a16="http://schemas.microsoft.com/office/drawing/2014/main" id="{EA2732C0-68C5-548C-899C-926A10B4A873}"/>
                </a:ext>
              </a:extLst>
            </p:cNvPr>
            <p:cNvSpPr>
              <a:spLocks/>
            </p:cNvSpPr>
            <p:nvPr/>
          </p:nvSpPr>
          <p:spPr bwMode="auto">
            <a:xfrm rot="20940000">
              <a:off x="6283141" y="5028257"/>
              <a:ext cx="68584" cy="67618"/>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3" name="Freeform 454">
              <a:extLst>
                <a:ext uri="{FF2B5EF4-FFF2-40B4-BE49-F238E27FC236}">
                  <a16:creationId xmlns:a16="http://schemas.microsoft.com/office/drawing/2014/main" id="{C43A0D14-38E4-E91A-0ECD-BB080CCC5F1B}"/>
                </a:ext>
              </a:extLst>
            </p:cNvPr>
            <p:cNvSpPr>
              <a:spLocks/>
            </p:cNvSpPr>
            <p:nvPr/>
          </p:nvSpPr>
          <p:spPr bwMode="auto">
            <a:xfrm rot="20940000">
              <a:off x="6293694" y="4968156"/>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4" name="Freeform 455">
              <a:extLst>
                <a:ext uri="{FF2B5EF4-FFF2-40B4-BE49-F238E27FC236}">
                  <a16:creationId xmlns:a16="http://schemas.microsoft.com/office/drawing/2014/main" id="{A91F0D4C-BB86-1D67-772D-EA12DA6972DD}"/>
                </a:ext>
              </a:extLst>
            </p:cNvPr>
            <p:cNvSpPr>
              <a:spLocks/>
            </p:cNvSpPr>
            <p:nvPr/>
          </p:nvSpPr>
          <p:spPr bwMode="auto">
            <a:xfrm rot="20940000">
              <a:off x="6304159" y="4908110"/>
              <a:ext cx="68101"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5" name="Freeform 456">
              <a:extLst>
                <a:ext uri="{FF2B5EF4-FFF2-40B4-BE49-F238E27FC236}">
                  <a16:creationId xmlns:a16="http://schemas.microsoft.com/office/drawing/2014/main" id="{B9CE65B9-FBC3-32A4-D80C-FDE5C2710470}"/>
                </a:ext>
              </a:extLst>
            </p:cNvPr>
            <p:cNvSpPr>
              <a:spLocks/>
            </p:cNvSpPr>
            <p:nvPr/>
          </p:nvSpPr>
          <p:spPr bwMode="auto">
            <a:xfrm rot="20940000">
              <a:off x="6314812" y="4849058"/>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6" name="Freeform 457">
              <a:extLst>
                <a:ext uri="{FF2B5EF4-FFF2-40B4-BE49-F238E27FC236}">
                  <a16:creationId xmlns:a16="http://schemas.microsoft.com/office/drawing/2014/main" id="{87B6E817-4344-D111-FE29-42EF5A7DDA61}"/>
                </a:ext>
              </a:extLst>
            </p:cNvPr>
            <p:cNvSpPr>
              <a:spLocks/>
            </p:cNvSpPr>
            <p:nvPr/>
          </p:nvSpPr>
          <p:spPr bwMode="auto">
            <a:xfrm rot="20940000">
              <a:off x="6323837" y="478910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7" name="Freeform 458">
              <a:extLst>
                <a:ext uri="{FF2B5EF4-FFF2-40B4-BE49-F238E27FC236}">
                  <a16:creationId xmlns:a16="http://schemas.microsoft.com/office/drawing/2014/main" id="{05770828-A389-0C15-9127-F0E1BAF1D746}"/>
                </a:ext>
              </a:extLst>
            </p:cNvPr>
            <p:cNvSpPr>
              <a:spLocks/>
            </p:cNvSpPr>
            <p:nvPr/>
          </p:nvSpPr>
          <p:spPr bwMode="auto">
            <a:xfrm rot="20940000">
              <a:off x="6334297" y="4729011"/>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8" name="Freeform 459">
              <a:extLst>
                <a:ext uri="{FF2B5EF4-FFF2-40B4-BE49-F238E27FC236}">
                  <a16:creationId xmlns:a16="http://schemas.microsoft.com/office/drawing/2014/main" id="{DBAC7A00-30DF-3363-7E1B-760D8E12AA26}"/>
                </a:ext>
              </a:extLst>
            </p:cNvPr>
            <p:cNvSpPr>
              <a:spLocks/>
            </p:cNvSpPr>
            <p:nvPr/>
          </p:nvSpPr>
          <p:spPr bwMode="auto">
            <a:xfrm rot="20940000">
              <a:off x="6344942" y="4669867"/>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19" name="Freeform 460">
              <a:extLst>
                <a:ext uri="{FF2B5EF4-FFF2-40B4-BE49-F238E27FC236}">
                  <a16:creationId xmlns:a16="http://schemas.microsoft.com/office/drawing/2014/main" id="{51059BD9-52F7-4074-B94C-405FBE607A32}"/>
                </a:ext>
              </a:extLst>
            </p:cNvPr>
            <p:cNvSpPr>
              <a:spLocks/>
            </p:cNvSpPr>
            <p:nvPr/>
          </p:nvSpPr>
          <p:spPr bwMode="auto">
            <a:xfrm rot="20940000">
              <a:off x="6353980" y="4610051"/>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0" name="Freeform 461">
              <a:extLst>
                <a:ext uri="{FF2B5EF4-FFF2-40B4-BE49-F238E27FC236}">
                  <a16:creationId xmlns:a16="http://schemas.microsoft.com/office/drawing/2014/main" id="{79C8323A-341E-36E7-8EC3-9C44FB1176C6}"/>
                </a:ext>
              </a:extLst>
            </p:cNvPr>
            <p:cNvSpPr>
              <a:spLocks/>
            </p:cNvSpPr>
            <p:nvPr/>
          </p:nvSpPr>
          <p:spPr bwMode="auto">
            <a:xfrm rot="20940000">
              <a:off x="6364671" y="4551386"/>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1" name="Freeform 462">
              <a:extLst>
                <a:ext uri="{FF2B5EF4-FFF2-40B4-BE49-F238E27FC236}">
                  <a16:creationId xmlns:a16="http://schemas.microsoft.com/office/drawing/2014/main" id="{B2BF0E8F-7F3F-C37C-E8C2-D9F495615704}"/>
                </a:ext>
              </a:extLst>
            </p:cNvPr>
            <p:cNvSpPr>
              <a:spLocks/>
            </p:cNvSpPr>
            <p:nvPr/>
          </p:nvSpPr>
          <p:spPr bwMode="auto">
            <a:xfrm rot="20940000">
              <a:off x="6375085" y="449081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2" name="Freeform 463">
              <a:extLst>
                <a:ext uri="{FF2B5EF4-FFF2-40B4-BE49-F238E27FC236}">
                  <a16:creationId xmlns:a16="http://schemas.microsoft.com/office/drawing/2014/main" id="{32818943-7A1F-B08B-D474-BD3739D21FA3}"/>
                </a:ext>
              </a:extLst>
            </p:cNvPr>
            <p:cNvSpPr>
              <a:spLocks/>
            </p:cNvSpPr>
            <p:nvPr/>
          </p:nvSpPr>
          <p:spPr bwMode="auto">
            <a:xfrm rot="20940000">
              <a:off x="6384602" y="4430953"/>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3" name="Freeform 464">
              <a:extLst>
                <a:ext uri="{FF2B5EF4-FFF2-40B4-BE49-F238E27FC236}">
                  <a16:creationId xmlns:a16="http://schemas.microsoft.com/office/drawing/2014/main" id="{C32F784D-8C1F-D3C3-AD4C-4F9C16F30C3C}"/>
                </a:ext>
              </a:extLst>
            </p:cNvPr>
            <p:cNvSpPr>
              <a:spLocks/>
            </p:cNvSpPr>
            <p:nvPr/>
          </p:nvSpPr>
          <p:spPr bwMode="auto">
            <a:xfrm rot="20940000">
              <a:off x="6395292" y="4372287"/>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4" name="Freeform 465">
              <a:extLst>
                <a:ext uri="{FF2B5EF4-FFF2-40B4-BE49-F238E27FC236}">
                  <a16:creationId xmlns:a16="http://schemas.microsoft.com/office/drawing/2014/main" id="{EE7794BE-6498-013F-9CAE-99825764788A}"/>
                </a:ext>
              </a:extLst>
            </p:cNvPr>
            <p:cNvSpPr>
              <a:spLocks/>
            </p:cNvSpPr>
            <p:nvPr/>
          </p:nvSpPr>
          <p:spPr bwMode="auto">
            <a:xfrm rot="20940000">
              <a:off x="6405228" y="4311763"/>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5" name="Freeform 466">
              <a:extLst>
                <a:ext uri="{FF2B5EF4-FFF2-40B4-BE49-F238E27FC236}">
                  <a16:creationId xmlns:a16="http://schemas.microsoft.com/office/drawing/2014/main" id="{EF857FE0-120A-5B09-53F7-3500B33DCE4C}"/>
                </a:ext>
              </a:extLst>
            </p:cNvPr>
            <p:cNvSpPr>
              <a:spLocks/>
            </p:cNvSpPr>
            <p:nvPr/>
          </p:nvSpPr>
          <p:spPr bwMode="auto">
            <a:xfrm rot="20940000">
              <a:off x="6224089" y="5017603"/>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6" name="Freeform 467">
              <a:extLst>
                <a:ext uri="{FF2B5EF4-FFF2-40B4-BE49-F238E27FC236}">
                  <a16:creationId xmlns:a16="http://schemas.microsoft.com/office/drawing/2014/main" id="{E64D38CF-D052-05FC-F067-7696538A6022}"/>
                </a:ext>
              </a:extLst>
            </p:cNvPr>
            <p:cNvSpPr>
              <a:spLocks/>
            </p:cNvSpPr>
            <p:nvPr/>
          </p:nvSpPr>
          <p:spPr bwMode="auto">
            <a:xfrm rot="20940000">
              <a:off x="6234563" y="4957649"/>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4"/>
                    <a:pt x="5" y="21"/>
                  </a:cubicBezTo>
                  <a:cubicBezTo>
                    <a:pt x="10" y="7"/>
                    <a:pt x="25" y="0"/>
                    <a:pt x="39" y="5"/>
                  </a:cubicBezTo>
                  <a:cubicBezTo>
                    <a:pt x="52" y="10"/>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7" name="Freeform 468">
              <a:extLst>
                <a:ext uri="{FF2B5EF4-FFF2-40B4-BE49-F238E27FC236}">
                  <a16:creationId xmlns:a16="http://schemas.microsoft.com/office/drawing/2014/main" id="{4CD69620-9B18-E745-BAFC-44BEF8BB9F7A}"/>
                </a:ext>
              </a:extLst>
            </p:cNvPr>
            <p:cNvSpPr>
              <a:spLocks/>
            </p:cNvSpPr>
            <p:nvPr/>
          </p:nvSpPr>
          <p:spPr bwMode="auto">
            <a:xfrm rot="20940000">
              <a:off x="6244205" y="4899085"/>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8" name="Freeform 469">
              <a:extLst>
                <a:ext uri="{FF2B5EF4-FFF2-40B4-BE49-F238E27FC236}">
                  <a16:creationId xmlns:a16="http://schemas.microsoft.com/office/drawing/2014/main" id="{4DA97FAC-912D-4ECD-4FA2-97BD04ECEF3D}"/>
                </a:ext>
              </a:extLst>
            </p:cNvPr>
            <p:cNvSpPr>
              <a:spLocks/>
            </p:cNvSpPr>
            <p:nvPr/>
          </p:nvSpPr>
          <p:spPr bwMode="auto">
            <a:xfrm rot="20940000">
              <a:off x="6254757" y="4838984"/>
              <a:ext cx="68101"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29" name="Freeform 470">
              <a:extLst>
                <a:ext uri="{FF2B5EF4-FFF2-40B4-BE49-F238E27FC236}">
                  <a16:creationId xmlns:a16="http://schemas.microsoft.com/office/drawing/2014/main" id="{788E819C-3455-BF96-490F-317CC57D269A}"/>
                </a:ext>
              </a:extLst>
            </p:cNvPr>
            <p:cNvSpPr>
              <a:spLocks/>
            </p:cNvSpPr>
            <p:nvPr/>
          </p:nvSpPr>
          <p:spPr bwMode="auto">
            <a:xfrm rot="20940000">
              <a:off x="6264693" y="4778459"/>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0" name="Freeform 471">
              <a:extLst>
                <a:ext uri="{FF2B5EF4-FFF2-40B4-BE49-F238E27FC236}">
                  <a16:creationId xmlns:a16="http://schemas.microsoft.com/office/drawing/2014/main" id="{5E76213B-06F5-1E10-1D92-BFC08575EA89}"/>
                </a:ext>
              </a:extLst>
            </p:cNvPr>
            <p:cNvSpPr>
              <a:spLocks/>
            </p:cNvSpPr>
            <p:nvPr/>
          </p:nvSpPr>
          <p:spPr bwMode="auto">
            <a:xfrm rot="20940000">
              <a:off x="6274435" y="4719978"/>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1" name="Freeform 472">
              <a:extLst>
                <a:ext uri="{FF2B5EF4-FFF2-40B4-BE49-F238E27FC236}">
                  <a16:creationId xmlns:a16="http://schemas.microsoft.com/office/drawing/2014/main" id="{C30C1EA5-2EC2-6652-852B-9FC0482E7E43}"/>
                </a:ext>
              </a:extLst>
            </p:cNvPr>
            <p:cNvSpPr>
              <a:spLocks/>
            </p:cNvSpPr>
            <p:nvPr/>
          </p:nvSpPr>
          <p:spPr bwMode="auto">
            <a:xfrm rot="20940000">
              <a:off x="6284896" y="4659885"/>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2" name="Freeform 473">
              <a:extLst>
                <a:ext uri="{FF2B5EF4-FFF2-40B4-BE49-F238E27FC236}">
                  <a16:creationId xmlns:a16="http://schemas.microsoft.com/office/drawing/2014/main" id="{68F236AA-4BAD-BFAD-759D-3BB31E3980BA}"/>
                </a:ext>
              </a:extLst>
            </p:cNvPr>
            <p:cNvSpPr>
              <a:spLocks/>
            </p:cNvSpPr>
            <p:nvPr/>
          </p:nvSpPr>
          <p:spPr bwMode="auto">
            <a:xfrm rot="20940000">
              <a:off x="6295453" y="4600796"/>
              <a:ext cx="68101"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3" name="Freeform 474">
              <a:extLst>
                <a:ext uri="{FF2B5EF4-FFF2-40B4-BE49-F238E27FC236}">
                  <a16:creationId xmlns:a16="http://schemas.microsoft.com/office/drawing/2014/main" id="{C93436F5-40F5-6513-87FA-9EA68F30EB4F}"/>
                </a:ext>
              </a:extLst>
            </p:cNvPr>
            <p:cNvSpPr>
              <a:spLocks/>
            </p:cNvSpPr>
            <p:nvPr/>
          </p:nvSpPr>
          <p:spPr bwMode="auto">
            <a:xfrm rot="20940000">
              <a:off x="6304579" y="4540925"/>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4" name="Freeform 475">
              <a:extLst>
                <a:ext uri="{FF2B5EF4-FFF2-40B4-BE49-F238E27FC236}">
                  <a16:creationId xmlns:a16="http://schemas.microsoft.com/office/drawing/2014/main" id="{61F64087-5F70-5232-6FFF-D5D45CBA17BF}"/>
                </a:ext>
              </a:extLst>
            </p:cNvPr>
            <p:cNvSpPr>
              <a:spLocks/>
            </p:cNvSpPr>
            <p:nvPr/>
          </p:nvSpPr>
          <p:spPr bwMode="auto">
            <a:xfrm rot="20940000">
              <a:off x="6315039" y="4480833"/>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5" name="Freeform 476">
              <a:extLst>
                <a:ext uri="{FF2B5EF4-FFF2-40B4-BE49-F238E27FC236}">
                  <a16:creationId xmlns:a16="http://schemas.microsoft.com/office/drawing/2014/main" id="{93F7BAE7-7073-B204-7E6C-F60E34050968}"/>
                </a:ext>
              </a:extLst>
            </p:cNvPr>
            <p:cNvSpPr>
              <a:spLocks/>
            </p:cNvSpPr>
            <p:nvPr/>
          </p:nvSpPr>
          <p:spPr bwMode="auto">
            <a:xfrm rot="20940000">
              <a:off x="6325730" y="4421685"/>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6" name="Freeform 477">
              <a:extLst>
                <a:ext uri="{FF2B5EF4-FFF2-40B4-BE49-F238E27FC236}">
                  <a16:creationId xmlns:a16="http://schemas.microsoft.com/office/drawing/2014/main" id="{E1190541-8385-C709-0D44-9136C5C2E0A2}"/>
                </a:ext>
              </a:extLst>
            </p:cNvPr>
            <p:cNvSpPr>
              <a:spLocks/>
            </p:cNvSpPr>
            <p:nvPr/>
          </p:nvSpPr>
          <p:spPr bwMode="auto">
            <a:xfrm rot="20940000">
              <a:off x="6336157" y="4361735"/>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7" name="Freeform 478">
              <a:extLst>
                <a:ext uri="{FF2B5EF4-FFF2-40B4-BE49-F238E27FC236}">
                  <a16:creationId xmlns:a16="http://schemas.microsoft.com/office/drawing/2014/main" id="{76D0F506-9566-D0BA-243A-A8D6E7C25215}"/>
                </a:ext>
              </a:extLst>
            </p:cNvPr>
            <p:cNvSpPr>
              <a:spLocks/>
            </p:cNvSpPr>
            <p:nvPr/>
          </p:nvSpPr>
          <p:spPr bwMode="auto">
            <a:xfrm rot="20940000">
              <a:off x="6345182" y="4301781"/>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8" name="Freeform 479">
              <a:extLst>
                <a:ext uri="{FF2B5EF4-FFF2-40B4-BE49-F238E27FC236}">
                  <a16:creationId xmlns:a16="http://schemas.microsoft.com/office/drawing/2014/main" id="{27D401B4-1C63-E612-A178-7B4A3FA1A54A}"/>
                </a:ext>
              </a:extLst>
            </p:cNvPr>
            <p:cNvSpPr>
              <a:spLocks/>
            </p:cNvSpPr>
            <p:nvPr/>
          </p:nvSpPr>
          <p:spPr bwMode="auto">
            <a:xfrm rot="20940000">
              <a:off x="6174457" y="4947051"/>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39" name="Freeform 480">
              <a:extLst>
                <a:ext uri="{FF2B5EF4-FFF2-40B4-BE49-F238E27FC236}">
                  <a16:creationId xmlns:a16="http://schemas.microsoft.com/office/drawing/2014/main" id="{F9626F78-D4E0-CC31-E03E-FC43B05AAB7B}"/>
                </a:ext>
              </a:extLst>
            </p:cNvPr>
            <p:cNvSpPr>
              <a:spLocks/>
            </p:cNvSpPr>
            <p:nvPr/>
          </p:nvSpPr>
          <p:spPr bwMode="auto">
            <a:xfrm rot="20940000">
              <a:off x="6185162" y="4888523"/>
              <a:ext cx="67135"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0" name="Freeform 481">
              <a:extLst>
                <a:ext uri="{FF2B5EF4-FFF2-40B4-BE49-F238E27FC236}">
                  <a16:creationId xmlns:a16="http://schemas.microsoft.com/office/drawing/2014/main" id="{DED18466-2A76-8C88-B4A8-A1501D0C44F7}"/>
                </a:ext>
              </a:extLst>
            </p:cNvPr>
            <p:cNvSpPr>
              <a:spLocks/>
            </p:cNvSpPr>
            <p:nvPr/>
          </p:nvSpPr>
          <p:spPr bwMode="auto">
            <a:xfrm rot="20940000">
              <a:off x="6194186" y="4828569"/>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1" name="Freeform 482">
              <a:extLst>
                <a:ext uri="{FF2B5EF4-FFF2-40B4-BE49-F238E27FC236}">
                  <a16:creationId xmlns:a16="http://schemas.microsoft.com/office/drawing/2014/main" id="{E0324485-07A1-39EB-AD77-5028D452D428}"/>
                </a:ext>
              </a:extLst>
            </p:cNvPr>
            <p:cNvSpPr>
              <a:spLocks/>
            </p:cNvSpPr>
            <p:nvPr/>
          </p:nvSpPr>
          <p:spPr bwMode="auto">
            <a:xfrm rot="20940000">
              <a:off x="6204877" y="476942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2" name="Freeform 483">
              <a:extLst>
                <a:ext uri="{FF2B5EF4-FFF2-40B4-BE49-F238E27FC236}">
                  <a16:creationId xmlns:a16="http://schemas.microsoft.com/office/drawing/2014/main" id="{DFCDB2BB-FD75-250D-3BB0-AD6674B58B38}"/>
                </a:ext>
              </a:extLst>
            </p:cNvPr>
            <p:cNvSpPr>
              <a:spLocks/>
            </p:cNvSpPr>
            <p:nvPr/>
          </p:nvSpPr>
          <p:spPr bwMode="auto">
            <a:xfrm rot="20940000">
              <a:off x="6215291" y="4709333"/>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3" name="Freeform 484">
              <a:extLst>
                <a:ext uri="{FF2B5EF4-FFF2-40B4-BE49-F238E27FC236}">
                  <a16:creationId xmlns:a16="http://schemas.microsoft.com/office/drawing/2014/main" id="{6F064AAF-E11F-D3B0-08AA-CBB26E8AF3C6}"/>
                </a:ext>
              </a:extLst>
            </p:cNvPr>
            <p:cNvSpPr>
              <a:spLocks/>
            </p:cNvSpPr>
            <p:nvPr/>
          </p:nvSpPr>
          <p:spPr bwMode="auto">
            <a:xfrm rot="20940000">
              <a:off x="6224808" y="4649471"/>
              <a:ext cx="68101"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4" name="Freeform 485">
              <a:extLst>
                <a:ext uri="{FF2B5EF4-FFF2-40B4-BE49-F238E27FC236}">
                  <a16:creationId xmlns:a16="http://schemas.microsoft.com/office/drawing/2014/main" id="{2CF3F2D2-061D-0B6E-3D85-6DF78156B41A}"/>
                </a:ext>
              </a:extLst>
            </p:cNvPr>
            <p:cNvSpPr>
              <a:spLocks/>
            </p:cNvSpPr>
            <p:nvPr/>
          </p:nvSpPr>
          <p:spPr bwMode="auto">
            <a:xfrm rot="20940000">
              <a:off x="6235499" y="4590322"/>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5" name="Freeform 486">
              <a:extLst>
                <a:ext uri="{FF2B5EF4-FFF2-40B4-BE49-F238E27FC236}">
                  <a16:creationId xmlns:a16="http://schemas.microsoft.com/office/drawing/2014/main" id="{87D9B112-C74F-C57C-52A1-2C1C65BFE4B2}"/>
                </a:ext>
              </a:extLst>
            </p:cNvPr>
            <p:cNvSpPr>
              <a:spLocks/>
            </p:cNvSpPr>
            <p:nvPr/>
          </p:nvSpPr>
          <p:spPr bwMode="auto">
            <a:xfrm rot="20940000">
              <a:off x="6245481" y="453027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6" name="Freeform 487">
              <a:extLst>
                <a:ext uri="{FF2B5EF4-FFF2-40B4-BE49-F238E27FC236}">
                  <a16:creationId xmlns:a16="http://schemas.microsoft.com/office/drawing/2014/main" id="{236DD1CE-30C6-A6F2-9CC9-63D26844B6AF}"/>
                </a:ext>
              </a:extLst>
            </p:cNvPr>
            <p:cNvSpPr>
              <a:spLocks/>
            </p:cNvSpPr>
            <p:nvPr/>
          </p:nvSpPr>
          <p:spPr bwMode="auto">
            <a:xfrm rot="20940000">
              <a:off x="6256134" y="4471224"/>
              <a:ext cx="67618"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7" name="Freeform 488">
              <a:extLst>
                <a:ext uri="{FF2B5EF4-FFF2-40B4-BE49-F238E27FC236}">
                  <a16:creationId xmlns:a16="http://schemas.microsoft.com/office/drawing/2014/main" id="{918FFD60-5361-CBA5-EFFA-5226BD909C80}"/>
                </a:ext>
              </a:extLst>
            </p:cNvPr>
            <p:cNvSpPr>
              <a:spLocks/>
            </p:cNvSpPr>
            <p:nvPr/>
          </p:nvSpPr>
          <p:spPr bwMode="auto">
            <a:xfrm rot="20940000">
              <a:off x="6265637" y="4411224"/>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8" name="Freeform 489">
              <a:extLst>
                <a:ext uri="{FF2B5EF4-FFF2-40B4-BE49-F238E27FC236}">
                  <a16:creationId xmlns:a16="http://schemas.microsoft.com/office/drawing/2014/main" id="{7D41A814-B816-6B90-04FB-B60E324F7610}"/>
                </a:ext>
              </a:extLst>
            </p:cNvPr>
            <p:cNvSpPr>
              <a:spLocks/>
            </p:cNvSpPr>
            <p:nvPr/>
          </p:nvSpPr>
          <p:spPr bwMode="auto">
            <a:xfrm rot="20940000">
              <a:off x="6276102" y="4351178"/>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49" name="Freeform 490">
              <a:extLst>
                <a:ext uri="{FF2B5EF4-FFF2-40B4-BE49-F238E27FC236}">
                  <a16:creationId xmlns:a16="http://schemas.microsoft.com/office/drawing/2014/main" id="{690B5202-399B-E2CC-59AF-2FE97F5A063B}"/>
                </a:ext>
              </a:extLst>
            </p:cNvPr>
            <p:cNvSpPr>
              <a:spLocks/>
            </p:cNvSpPr>
            <p:nvPr/>
          </p:nvSpPr>
          <p:spPr bwMode="auto">
            <a:xfrm rot="20940000">
              <a:off x="6114641" y="4938013"/>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0" name="Freeform 491">
              <a:extLst>
                <a:ext uri="{FF2B5EF4-FFF2-40B4-BE49-F238E27FC236}">
                  <a16:creationId xmlns:a16="http://schemas.microsoft.com/office/drawing/2014/main" id="{0FCED7A7-28C1-23BD-5E9B-472C0F28EFDE}"/>
                </a:ext>
              </a:extLst>
            </p:cNvPr>
            <p:cNvSpPr>
              <a:spLocks/>
            </p:cNvSpPr>
            <p:nvPr/>
          </p:nvSpPr>
          <p:spPr bwMode="auto">
            <a:xfrm rot="20940000">
              <a:off x="6104908" y="4997069"/>
              <a:ext cx="67618"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1" name="Freeform 492">
              <a:extLst>
                <a:ext uri="{FF2B5EF4-FFF2-40B4-BE49-F238E27FC236}">
                  <a16:creationId xmlns:a16="http://schemas.microsoft.com/office/drawing/2014/main" id="{ED8186BF-BFE8-8EFF-3B93-F7646F4DE467}"/>
                </a:ext>
              </a:extLst>
            </p:cNvPr>
            <p:cNvSpPr>
              <a:spLocks/>
            </p:cNvSpPr>
            <p:nvPr/>
          </p:nvSpPr>
          <p:spPr bwMode="auto">
            <a:xfrm rot="20940000">
              <a:off x="6125102" y="4877920"/>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2" name="Freeform 493">
              <a:extLst>
                <a:ext uri="{FF2B5EF4-FFF2-40B4-BE49-F238E27FC236}">
                  <a16:creationId xmlns:a16="http://schemas.microsoft.com/office/drawing/2014/main" id="{2EA7D0CA-35E4-70F1-B1DE-D198E02189C2}"/>
                </a:ext>
              </a:extLst>
            </p:cNvPr>
            <p:cNvSpPr>
              <a:spLocks/>
            </p:cNvSpPr>
            <p:nvPr/>
          </p:nvSpPr>
          <p:spPr bwMode="auto">
            <a:xfrm rot="20940000">
              <a:off x="6135613" y="4818836"/>
              <a:ext cx="68101"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3" name="Freeform 494">
              <a:extLst>
                <a:ext uri="{FF2B5EF4-FFF2-40B4-BE49-F238E27FC236}">
                  <a16:creationId xmlns:a16="http://schemas.microsoft.com/office/drawing/2014/main" id="{C3B36B5F-0B0A-17A8-2EDD-C6F9D014DD63}"/>
                </a:ext>
              </a:extLst>
            </p:cNvPr>
            <p:cNvSpPr>
              <a:spLocks/>
            </p:cNvSpPr>
            <p:nvPr/>
          </p:nvSpPr>
          <p:spPr bwMode="auto">
            <a:xfrm rot="20940000">
              <a:off x="6144785" y="4758960"/>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4" name="Freeform 495">
              <a:extLst>
                <a:ext uri="{FF2B5EF4-FFF2-40B4-BE49-F238E27FC236}">
                  <a16:creationId xmlns:a16="http://schemas.microsoft.com/office/drawing/2014/main" id="{C1DA7236-2D09-E1BC-F328-E51998D4DB68}"/>
                </a:ext>
              </a:extLst>
            </p:cNvPr>
            <p:cNvSpPr>
              <a:spLocks/>
            </p:cNvSpPr>
            <p:nvPr/>
          </p:nvSpPr>
          <p:spPr bwMode="auto">
            <a:xfrm rot="20940000">
              <a:off x="6155245" y="4698868"/>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5" name="Freeform 496">
              <a:extLst>
                <a:ext uri="{FF2B5EF4-FFF2-40B4-BE49-F238E27FC236}">
                  <a16:creationId xmlns:a16="http://schemas.microsoft.com/office/drawing/2014/main" id="{52238B35-94F3-72E3-37E4-17D9FB457CBD}"/>
                </a:ext>
              </a:extLst>
            </p:cNvPr>
            <p:cNvSpPr>
              <a:spLocks/>
            </p:cNvSpPr>
            <p:nvPr/>
          </p:nvSpPr>
          <p:spPr bwMode="auto">
            <a:xfrm rot="20940000">
              <a:off x="6165890" y="4639724"/>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6" name="Freeform 497">
              <a:extLst>
                <a:ext uri="{FF2B5EF4-FFF2-40B4-BE49-F238E27FC236}">
                  <a16:creationId xmlns:a16="http://schemas.microsoft.com/office/drawing/2014/main" id="{BC21370B-1657-4312-2388-B8AA12D0097A}"/>
                </a:ext>
              </a:extLst>
            </p:cNvPr>
            <p:cNvSpPr>
              <a:spLocks/>
            </p:cNvSpPr>
            <p:nvPr/>
          </p:nvSpPr>
          <p:spPr bwMode="auto">
            <a:xfrm rot="20940000">
              <a:off x="6176364" y="4579770"/>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7" name="Freeform 498">
              <a:extLst>
                <a:ext uri="{FF2B5EF4-FFF2-40B4-BE49-F238E27FC236}">
                  <a16:creationId xmlns:a16="http://schemas.microsoft.com/office/drawing/2014/main" id="{7BFCCC9D-08FA-69B9-E380-DBF566D42BB2}"/>
                </a:ext>
              </a:extLst>
            </p:cNvPr>
            <p:cNvSpPr>
              <a:spLocks/>
            </p:cNvSpPr>
            <p:nvPr/>
          </p:nvSpPr>
          <p:spPr bwMode="auto">
            <a:xfrm rot="20940000">
              <a:off x="6185480" y="4520773"/>
              <a:ext cx="68584" cy="67618"/>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8" name="Freeform 499">
              <a:extLst>
                <a:ext uri="{FF2B5EF4-FFF2-40B4-BE49-F238E27FC236}">
                  <a16:creationId xmlns:a16="http://schemas.microsoft.com/office/drawing/2014/main" id="{FAEB46C2-2264-6A9F-5A08-AE7BB7762B29}"/>
                </a:ext>
              </a:extLst>
            </p:cNvPr>
            <p:cNvSpPr>
              <a:spLocks/>
            </p:cNvSpPr>
            <p:nvPr/>
          </p:nvSpPr>
          <p:spPr bwMode="auto">
            <a:xfrm rot="20940000">
              <a:off x="6196033" y="4460672"/>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59" name="Freeform 500">
              <a:extLst>
                <a:ext uri="{FF2B5EF4-FFF2-40B4-BE49-F238E27FC236}">
                  <a16:creationId xmlns:a16="http://schemas.microsoft.com/office/drawing/2014/main" id="{77057A04-2E8A-F10A-18FB-24D35FAAC7E6}"/>
                </a:ext>
              </a:extLst>
            </p:cNvPr>
            <p:cNvSpPr>
              <a:spLocks/>
            </p:cNvSpPr>
            <p:nvPr/>
          </p:nvSpPr>
          <p:spPr bwMode="auto">
            <a:xfrm rot="20940000">
              <a:off x="6206493" y="4400579"/>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0" name="Freeform 501">
              <a:extLst>
                <a:ext uri="{FF2B5EF4-FFF2-40B4-BE49-F238E27FC236}">
                  <a16:creationId xmlns:a16="http://schemas.microsoft.com/office/drawing/2014/main" id="{8EF26D99-2E2B-AAB8-B974-AF534D580D43}"/>
                </a:ext>
              </a:extLst>
            </p:cNvPr>
            <p:cNvSpPr>
              <a:spLocks/>
            </p:cNvSpPr>
            <p:nvPr/>
          </p:nvSpPr>
          <p:spPr bwMode="auto">
            <a:xfrm rot="20940000">
              <a:off x="6055497" y="4927368"/>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1" name="Freeform 502">
              <a:extLst>
                <a:ext uri="{FF2B5EF4-FFF2-40B4-BE49-F238E27FC236}">
                  <a16:creationId xmlns:a16="http://schemas.microsoft.com/office/drawing/2014/main" id="{6DB1DDD4-EF46-40D6-0473-FC397C36CBAA}"/>
                </a:ext>
              </a:extLst>
            </p:cNvPr>
            <p:cNvSpPr>
              <a:spLocks/>
            </p:cNvSpPr>
            <p:nvPr/>
          </p:nvSpPr>
          <p:spPr bwMode="auto">
            <a:xfrm rot="20940000">
              <a:off x="6065014" y="4867506"/>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2" name="Freeform 503">
              <a:extLst>
                <a:ext uri="{FF2B5EF4-FFF2-40B4-BE49-F238E27FC236}">
                  <a16:creationId xmlns:a16="http://schemas.microsoft.com/office/drawing/2014/main" id="{79F2A7FB-D052-05B7-82C7-2A5DE5B93DDD}"/>
                </a:ext>
              </a:extLst>
            </p:cNvPr>
            <p:cNvSpPr>
              <a:spLocks/>
            </p:cNvSpPr>
            <p:nvPr/>
          </p:nvSpPr>
          <p:spPr bwMode="auto">
            <a:xfrm rot="20940000">
              <a:off x="6075659" y="4808362"/>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3" name="Freeform 504">
              <a:extLst>
                <a:ext uri="{FF2B5EF4-FFF2-40B4-BE49-F238E27FC236}">
                  <a16:creationId xmlns:a16="http://schemas.microsoft.com/office/drawing/2014/main" id="{721D92F0-DBB6-9C7E-6304-5ED5EC98AF28}"/>
                </a:ext>
              </a:extLst>
            </p:cNvPr>
            <p:cNvSpPr>
              <a:spLocks/>
            </p:cNvSpPr>
            <p:nvPr/>
          </p:nvSpPr>
          <p:spPr bwMode="auto">
            <a:xfrm rot="20940000">
              <a:off x="6085640" y="474831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4" name="Freeform 505">
              <a:extLst>
                <a:ext uri="{FF2B5EF4-FFF2-40B4-BE49-F238E27FC236}">
                  <a16:creationId xmlns:a16="http://schemas.microsoft.com/office/drawing/2014/main" id="{A291A755-ECA6-960F-636E-213582821A11}"/>
                </a:ext>
              </a:extLst>
            </p:cNvPr>
            <p:cNvSpPr>
              <a:spLocks/>
            </p:cNvSpPr>
            <p:nvPr/>
          </p:nvSpPr>
          <p:spPr bwMode="auto">
            <a:xfrm rot="20940000">
              <a:off x="6095337" y="4689356"/>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5" name="Freeform 506">
              <a:extLst>
                <a:ext uri="{FF2B5EF4-FFF2-40B4-BE49-F238E27FC236}">
                  <a16:creationId xmlns:a16="http://schemas.microsoft.com/office/drawing/2014/main" id="{6D89EE8E-CA8A-0394-B496-9A6D3D6DD593}"/>
                </a:ext>
              </a:extLst>
            </p:cNvPr>
            <p:cNvSpPr>
              <a:spLocks/>
            </p:cNvSpPr>
            <p:nvPr/>
          </p:nvSpPr>
          <p:spPr bwMode="auto">
            <a:xfrm rot="20940000">
              <a:off x="6105797" y="4629263"/>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6" name="Freeform 507">
              <a:extLst>
                <a:ext uri="{FF2B5EF4-FFF2-40B4-BE49-F238E27FC236}">
                  <a16:creationId xmlns:a16="http://schemas.microsoft.com/office/drawing/2014/main" id="{EA2E8AE1-549D-97EC-1D23-434769F96DBA}"/>
                </a:ext>
              </a:extLst>
            </p:cNvPr>
            <p:cNvSpPr>
              <a:spLocks/>
            </p:cNvSpPr>
            <p:nvPr/>
          </p:nvSpPr>
          <p:spPr bwMode="auto">
            <a:xfrm rot="20940000">
              <a:off x="6116262" y="4569217"/>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7" name="Freeform 508">
              <a:extLst>
                <a:ext uri="{FF2B5EF4-FFF2-40B4-BE49-F238E27FC236}">
                  <a16:creationId xmlns:a16="http://schemas.microsoft.com/office/drawing/2014/main" id="{41662A99-0DAA-BC6B-A631-6DAD8322C9ED}"/>
                </a:ext>
              </a:extLst>
            </p:cNvPr>
            <p:cNvSpPr>
              <a:spLocks/>
            </p:cNvSpPr>
            <p:nvPr/>
          </p:nvSpPr>
          <p:spPr bwMode="auto">
            <a:xfrm rot="20940000">
              <a:off x="6126907" y="4510073"/>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8" name="Freeform 509">
              <a:extLst>
                <a:ext uri="{FF2B5EF4-FFF2-40B4-BE49-F238E27FC236}">
                  <a16:creationId xmlns:a16="http://schemas.microsoft.com/office/drawing/2014/main" id="{271FD6D8-D594-0E9F-01EF-6F4AB3474C20}"/>
                </a:ext>
              </a:extLst>
            </p:cNvPr>
            <p:cNvSpPr>
              <a:spLocks/>
            </p:cNvSpPr>
            <p:nvPr/>
          </p:nvSpPr>
          <p:spPr bwMode="auto">
            <a:xfrm rot="20940000">
              <a:off x="6135940" y="4450211"/>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69" name="Freeform 510">
              <a:extLst>
                <a:ext uri="{FF2B5EF4-FFF2-40B4-BE49-F238E27FC236}">
                  <a16:creationId xmlns:a16="http://schemas.microsoft.com/office/drawing/2014/main" id="{4D8BC674-5E2D-C1A1-7708-A77AEA34428E}"/>
                </a:ext>
              </a:extLst>
            </p:cNvPr>
            <p:cNvSpPr>
              <a:spLocks/>
            </p:cNvSpPr>
            <p:nvPr/>
          </p:nvSpPr>
          <p:spPr bwMode="auto">
            <a:xfrm rot="20940000">
              <a:off x="6146539" y="4391555"/>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0" name="Freeform 511">
              <a:extLst>
                <a:ext uri="{FF2B5EF4-FFF2-40B4-BE49-F238E27FC236}">
                  <a16:creationId xmlns:a16="http://schemas.microsoft.com/office/drawing/2014/main" id="{1171146D-CF5E-89A1-1C88-ADA9BBABC19E}"/>
                </a:ext>
              </a:extLst>
            </p:cNvPr>
            <p:cNvSpPr>
              <a:spLocks/>
            </p:cNvSpPr>
            <p:nvPr/>
          </p:nvSpPr>
          <p:spPr bwMode="auto">
            <a:xfrm rot="20940000">
              <a:off x="6006050" y="4857763"/>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1" name="Freeform 512">
              <a:extLst>
                <a:ext uri="{FF2B5EF4-FFF2-40B4-BE49-F238E27FC236}">
                  <a16:creationId xmlns:a16="http://schemas.microsoft.com/office/drawing/2014/main" id="{39EC7107-9CA1-98DF-32B8-6536714D4A77}"/>
                </a:ext>
              </a:extLst>
            </p:cNvPr>
            <p:cNvSpPr>
              <a:spLocks/>
            </p:cNvSpPr>
            <p:nvPr/>
          </p:nvSpPr>
          <p:spPr bwMode="auto">
            <a:xfrm rot="20940000">
              <a:off x="6015088" y="4797948"/>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2" name="Freeform 513">
              <a:extLst>
                <a:ext uri="{FF2B5EF4-FFF2-40B4-BE49-F238E27FC236}">
                  <a16:creationId xmlns:a16="http://schemas.microsoft.com/office/drawing/2014/main" id="{DCF72110-D2BA-8E62-5ED2-2297E7CA4DCA}"/>
                </a:ext>
              </a:extLst>
            </p:cNvPr>
            <p:cNvSpPr>
              <a:spLocks/>
            </p:cNvSpPr>
            <p:nvPr/>
          </p:nvSpPr>
          <p:spPr bwMode="auto">
            <a:xfrm rot="20940000">
              <a:off x="6025686" y="4739291"/>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3" name="Freeform 514">
              <a:extLst>
                <a:ext uri="{FF2B5EF4-FFF2-40B4-BE49-F238E27FC236}">
                  <a16:creationId xmlns:a16="http://schemas.microsoft.com/office/drawing/2014/main" id="{439C271B-6627-BCB9-D907-513C2C49947E}"/>
                </a:ext>
              </a:extLst>
            </p:cNvPr>
            <p:cNvSpPr>
              <a:spLocks/>
            </p:cNvSpPr>
            <p:nvPr/>
          </p:nvSpPr>
          <p:spPr bwMode="auto">
            <a:xfrm rot="20940000">
              <a:off x="6036193" y="4678711"/>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4" name="Freeform 515">
              <a:extLst>
                <a:ext uri="{FF2B5EF4-FFF2-40B4-BE49-F238E27FC236}">
                  <a16:creationId xmlns:a16="http://schemas.microsoft.com/office/drawing/2014/main" id="{F3352DAE-BCD1-A8BF-20E9-4727433E0DDD}"/>
                </a:ext>
              </a:extLst>
            </p:cNvPr>
            <p:cNvSpPr>
              <a:spLocks/>
            </p:cNvSpPr>
            <p:nvPr/>
          </p:nvSpPr>
          <p:spPr bwMode="auto">
            <a:xfrm rot="20940000">
              <a:off x="6046667" y="4618757"/>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5"/>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5" name="Freeform 516">
              <a:extLst>
                <a:ext uri="{FF2B5EF4-FFF2-40B4-BE49-F238E27FC236}">
                  <a16:creationId xmlns:a16="http://schemas.microsoft.com/office/drawing/2014/main" id="{4528A592-FAA8-32E0-702B-A21D784C7617}"/>
                </a:ext>
              </a:extLst>
            </p:cNvPr>
            <p:cNvSpPr>
              <a:spLocks/>
            </p:cNvSpPr>
            <p:nvPr/>
          </p:nvSpPr>
          <p:spPr bwMode="auto">
            <a:xfrm rot="20940000">
              <a:off x="6056400" y="4560184"/>
              <a:ext cx="68101"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6" name="Freeform 517">
              <a:extLst>
                <a:ext uri="{FF2B5EF4-FFF2-40B4-BE49-F238E27FC236}">
                  <a16:creationId xmlns:a16="http://schemas.microsoft.com/office/drawing/2014/main" id="{9417470C-7598-AA99-371C-0B412AD39BA9}"/>
                </a:ext>
              </a:extLst>
            </p:cNvPr>
            <p:cNvSpPr>
              <a:spLocks/>
            </p:cNvSpPr>
            <p:nvPr/>
          </p:nvSpPr>
          <p:spPr bwMode="auto">
            <a:xfrm rot="20940000">
              <a:off x="6066382" y="4500137"/>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7" name="Freeform 518">
              <a:extLst>
                <a:ext uri="{FF2B5EF4-FFF2-40B4-BE49-F238E27FC236}">
                  <a16:creationId xmlns:a16="http://schemas.microsoft.com/office/drawing/2014/main" id="{24D35DA2-26EE-E3D9-898A-6FEFDD31FBDD}"/>
                </a:ext>
              </a:extLst>
            </p:cNvPr>
            <p:cNvSpPr>
              <a:spLocks/>
            </p:cNvSpPr>
            <p:nvPr/>
          </p:nvSpPr>
          <p:spPr bwMode="auto">
            <a:xfrm rot="20940000">
              <a:off x="6076796" y="4439567"/>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8" name="Freeform 519">
              <a:extLst>
                <a:ext uri="{FF2B5EF4-FFF2-40B4-BE49-F238E27FC236}">
                  <a16:creationId xmlns:a16="http://schemas.microsoft.com/office/drawing/2014/main" id="{7F619FE6-1758-8EE2-2A40-84325710F0D2}"/>
                </a:ext>
              </a:extLst>
            </p:cNvPr>
            <p:cNvSpPr>
              <a:spLocks/>
            </p:cNvSpPr>
            <p:nvPr/>
          </p:nvSpPr>
          <p:spPr bwMode="auto">
            <a:xfrm rot="20940000">
              <a:off x="6086539" y="4381085"/>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79" name="Freeform 520">
              <a:extLst>
                <a:ext uri="{FF2B5EF4-FFF2-40B4-BE49-F238E27FC236}">
                  <a16:creationId xmlns:a16="http://schemas.microsoft.com/office/drawing/2014/main" id="{1E8C75C9-9A10-636A-E086-BEF4571B5A70}"/>
                </a:ext>
              </a:extLst>
            </p:cNvPr>
            <p:cNvSpPr>
              <a:spLocks/>
            </p:cNvSpPr>
            <p:nvPr/>
          </p:nvSpPr>
          <p:spPr bwMode="auto">
            <a:xfrm rot="20940000">
              <a:off x="6096999" y="4320993"/>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0" name="Freeform 521">
              <a:extLst>
                <a:ext uri="{FF2B5EF4-FFF2-40B4-BE49-F238E27FC236}">
                  <a16:creationId xmlns:a16="http://schemas.microsoft.com/office/drawing/2014/main" id="{EFFB3E6E-851F-368F-AF12-21A3B5E1E1CB}"/>
                </a:ext>
              </a:extLst>
            </p:cNvPr>
            <p:cNvSpPr>
              <a:spLocks/>
            </p:cNvSpPr>
            <p:nvPr/>
          </p:nvSpPr>
          <p:spPr bwMode="auto">
            <a:xfrm rot="20940000">
              <a:off x="6037004" y="4311536"/>
              <a:ext cx="68101"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1" name="Freeform 522">
              <a:extLst>
                <a:ext uri="{FF2B5EF4-FFF2-40B4-BE49-F238E27FC236}">
                  <a16:creationId xmlns:a16="http://schemas.microsoft.com/office/drawing/2014/main" id="{1741C144-A8FD-2BB9-A0CB-E80FFCA01A85}"/>
                </a:ext>
              </a:extLst>
            </p:cNvPr>
            <p:cNvSpPr>
              <a:spLocks/>
            </p:cNvSpPr>
            <p:nvPr/>
          </p:nvSpPr>
          <p:spPr bwMode="auto">
            <a:xfrm rot="20940000">
              <a:off x="6047602" y="4251430"/>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2" name="Freeform 523">
              <a:extLst>
                <a:ext uri="{FF2B5EF4-FFF2-40B4-BE49-F238E27FC236}">
                  <a16:creationId xmlns:a16="http://schemas.microsoft.com/office/drawing/2014/main" id="{3E2F1526-4390-8566-F0DC-0700D0F4D5C4}"/>
                </a:ext>
              </a:extLst>
            </p:cNvPr>
            <p:cNvSpPr>
              <a:spLocks/>
            </p:cNvSpPr>
            <p:nvPr/>
          </p:nvSpPr>
          <p:spPr bwMode="auto">
            <a:xfrm rot="20940000">
              <a:off x="6057584" y="4191384"/>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3" name="Freeform 524">
              <a:extLst>
                <a:ext uri="{FF2B5EF4-FFF2-40B4-BE49-F238E27FC236}">
                  <a16:creationId xmlns:a16="http://schemas.microsoft.com/office/drawing/2014/main" id="{3F8FBCC2-DC91-AFEC-B1F4-22080DC3A250}"/>
                </a:ext>
              </a:extLst>
            </p:cNvPr>
            <p:cNvSpPr>
              <a:spLocks/>
            </p:cNvSpPr>
            <p:nvPr/>
          </p:nvSpPr>
          <p:spPr bwMode="auto">
            <a:xfrm rot="20940000">
              <a:off x="6118118" y="4201895"/>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4" name="Freeform 525">
              <a:extLst>
                <a:ext uri="{FF2B5EF4-FFF2-40B4-BE49-F238E27FC236}">
                  <a16:creationId xmlns:a16="http://schemas.microsoft.com/office/drawing/2014/main" id="{426D13B3-63AD-C819-6D00-50D419B5E5AC}"/>
                </a:ext>
              </a:extLst>
            </p:cNvPr>
            <p:cNvSpPr>
              <a:spLocks/>
            </p:cNvSpPr>
            <p:nvPr/>
          </p:nvSpPr>
          <p:spPr bwMode="auto">
            <a:xfrm rot="20940000">
              <a:off x="6127143" y="4141941"/>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5" name="Freeform 526">
              <a:extLst>
                <a:ext uri="{FF2B5EF4-FFF2-40B4-BE49-F238E27FC236}">
                  <a16:creationId xmlns:a16="http://schemas.microsoft.com/office/drawing/2014/main" id="{06FB4B18-336D-331B-4E84-FD69A4C2A6E7}"/>
                </a:ext>
              </a:extLst>
            </p:cNvPr>
            <p:cNvSpPr>
              <a:spLocks/>
            </p:cNvSpPr>
            <p:nvPr/>
          </p:nvSpPr>
          <p:spPr bwMode="auto">
            <a:xfrm rot="20940000">
              <a:off x="6187189" y="4151923"/>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6" name="Freeform 527">
              <a:extLst>
                <a:ext uri="{FF2B5EF4-FFF2-40B4-BE49-F238E27FC236}">
                  <a16:creationId xmlns:a16="http://schemas.microsoft.com/office/drawing/2014/main" id="{857A5C74-1692-DC3E-161C-E93B821527C1}"/>
                </a:ext>
              </a:extLst>
            </p:cNvPr>
            <p:cNvSpPr>
              <a:spLocks/>
            </p:cNvSpPr>
            <p:nvPr/>
          </p:nvSpPr>
          <p:spPr bwMode="auto">
            <a:xfrm rot="20940000">
              <a:off x="5946004" y="4847782"/>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7" name="Freeform 528">
              <a:extLst>
                <a:ext uri="{FF2B5EF4-FFF2-40B4-BE49-F238E27FC236}">
                  <a16:creationId xmlns:a16="http://schemas.microsoft.com/office/drawing/2014/main" id="{FD1D1108-AE7B-A17A-1949-0EDC79B056D9}"/>
                </a:ext>
              </a:extLst>
            </p:cNvPr>
            <p:cNvSpPr>
              <a:spLocks/>
            </p:cNvSpPr>
            <p:nvPr/>
          </p:nvSpPr>
          <p:spPr bwMode="auto">
            <a:xfrm rot="20940000">
              <a:off x="5935543" y="4907874"/>
              <a:ext cx="68584"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8" name="Freeform 529">
              <a:extLst>
                <a:ext uri="{FF2B5EF4-FFF2-40B4-BE49-F238E27FC236}">
                  <a16:creationId xmlns:a16="http://schemas.microsoft.com/office/drawing/2014/main" id="{6382A83B-EE58-10E8-C2AB-35EB4D948782}"/>
                </a:ext>
              </a:extLst>
            </p:cNvPr>
            <p:cNvSpPr>
              <a:spLocks/>
            </p:cNvSpPr>
            <p:nvPr/>
          </p:nvSpPr>
          <p:spPr bwMode="auto">
            <a:xfrm rot="20940000">
              <a:off x="5925801" y="4966355"/>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89" name="Freeform 530">
              <a:extLst>
                <a:ext uri="{FF2B5EF4-FFF2-40B4-BE49-F238E27FC236}">
                  <a16:creationId xmlns:a16="http://schemas.microsoft.com/office/drawing/2014/main" id="{135466EE-BB61-4B60-CF52-964D8A06CDF6}"/>
                </a:ext>
              </a:extLst>
            </p:cNvPr>
            <p:cNvSpPr>
              <a:spLocks/>
            </p:cNvSpPr>
            <p:nvPr/>
          </p:nvSpPr>
          <p:spPr bwMode="auto">
            <a:xfrm rot="20940000">
              <a:off x="5915865" y="5026880"/>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0" name="Freeform 531">
              <a:extLst>
                <a:ext uri="{FF2B5EF4-FFF2-40B4-BE49-F238E27FC236}">
                  <a16:creationId xmlns:a16="http://schemas.microsoft.com/office/drawing/2014/main" id="{0599450B-AE66-792A-46AC-B3270675D7C1}"/>
                </a:ext>
              </a:extLst>
            </p:cNvPr>
            <p:cNvSpPr>
              <a:spLocks/>
            </p:cNvSpPr>
            <p:nvPr/>
          </p:nvSpPr>
          <p:spPr bwMode="auto">
            <a:xfrm rot="20940000">
              <a:off x="5975911" y="5036862"/>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1" name="Freeform 532">
              <a:extLst>
                <a:ext uri="{FF2B5EF4-FFF2-40B4-BE49-F238E27FC236}">
                  <a16:creationId xmlns:a16="http://schemas.microsoft.com/office/drawing/2014/main" id="{506D9A5D-16EC-E704-C3CF-D13ADB2A7D3A}"/>
                </a:ext>
              </a:extLst>
            </p:cNvPr>
            <p:cNvSpPr>
              <a:spLocks/>
            </p:cNvSpPr>
            <p:nvPr/>
          </p:nvSpPr>
          <p:spPr bwMode="auto">
            <a:xfrm rot="20940000">
              <a:off x="5965262" y="5095960"/>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2" name="Freeform 533">
              <a:extLst>
                <a:ext uri="{FF2B5EF4-FFF2-40B4-BE49-F238E27FC236}">
                  <a16:creationId xmlns:a16="http://schemas.microsoft.com/office/drawing/2014/main" id="{7591674E-8AC6-C699-CC28-6A23869E7ABF}"/>
                </a:ext>
              </a:extLst>
            </p:cNvPr>
            <p:cNvSpPr>
              <a:spLocks/>
            </p:cNvSpPr>
            <p:nvPr/>
          </p:nvSpPr>
          <p:spPr bwMode="auto">
            <a:xfrm rot="20940000">
              <a:off x="5905312" y="5086981"/>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3" name="Freeform 534">
              <a:extLst>
                <a:ext uri="{FF2B5EF4-FFF2-40B4-BE49-F238E27FC236}">
                  <a16:creationId xmlns:a16="http://schemas.microsoft.com/office/drawing/2014/main" id="{F9CF6FB9-4159-8134-30F4-68942A4F8615}"/>
                </a:ext>
              </a:extLst>
            </p:cNvPr>
            <p:cNvSpPr>
              <a:spLocks/>
            </p:cNvSpPr>
            <p:nvPr/>
          </p:nvSpPr>
          <p:spPr bwMode="auto">
            <a:xfrm rot="20940000">
              <a:off x="5846302" y="5076277"/>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4" name="Freeform 535">
              <a:extLst>
                <a:ext uri="{FF2B5EF4-FFF2-40B4-BE49-F238E27FC236}">
                  <a16:creationId xmlns:a16="http://schemas.microsoft.com/office/drawing/2014/main" id="{84B1D08D-CD93-E66C-54FB-30E2F8E7910E}"/>
                </a:ext>
              </a:extLst>
            </p:cNvPr>
            <p:cNvSpPr>
              <a:spLocks/>
            </p:cNvSpPr>
            <p:nvPr/>
          </p:nvSpPr>
          <p:spPr bwMode="auto">
            <a:xfrm rot="20940000">
              <a:off x="5855294" y="5016465"/>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5" name="Freeform 536">
              <a:extLst>
                <a:ext uri="{FF2B5EF4-FFF2-40B4-BE49-F238E27FC236}">
                  <a16:creationId xmlns:a16="http://schemas.microsoft.com/office/drawing/2014/main" id="{69D07A94-7ECF-A5C3-5B80-CE19AC0506D7}"/>
                </a:ext>
              </a:extLst>
            </p:cNvPr>
            <p:cNvSpPr>
              <a:spLocks/>
            </p:cNvSpPr>
            <p:nvPr/>
          </p:nvSpPr>
          <p:spPr bwMode="auto">
            <a:xfrm rot="20940000">
              <a:off x="5865847" y="4957330"/>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6" name="Freeform 537">
              <a:extLst>
                <a:ext uri="{FF2B5EF4-FFF2-40B4-BE49-F238E27FC236}">
                  <a16:creationId xmlns:a16="http://schemas.microsoft.com/office/drawing/2014/main" id="{55B36A80-7A92-7DFE-F40B-6358FA6EF285}"/>
                </a:ext>
              </a:extLst>
            </p:cNvPr>
            <p:cNvSpPr>
              <a:spLocks/>
            </p:cNvSpPr>
            <p:nvPr/>
          </p:nvSpPr>
          <p:spPr bwMode="auto">
            <a:xfrm rot="20940000">
              <a:off x="5876445" y="489722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7" name="Freeform 538">
              <a:extLst>
                <a:ext uri="{FF2B5EF4-FFF2-40B4-BE49-F238E27FC236}">
                  <a16:creationId xmlns:a16="http://schemas.microsoft.com/office/drawing/2014/main" id="{126082F4-3F5D-6ACC-9D79-898A339BC88F}"/>
                </a:ext>
              </a:extLst>
            </p:cNvPr>
            <p:cNvSpPr>
              <a:spLocks/>
            </p:cNvSpPr>
            <p:nvPr/>
          </p:nvSpPr>
          <p:spPr bwMode="auto">
            <a:xfrm rot="20940000">
              <a:off x="5886873" y="4837275"/>
              <a:ext cx="67135"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6"/>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8" name="Freeform 539">
              <a:extLst>
                <a:ext uri="{FF2B5EF4-FFF2-40B4-BE49-F238E27FC236}">
                  <a16:creationId xmlns:a16="http://schemas.microsoft.com/office/drawing/2014/main" id="{B5238209-9B1A-2BAC-131E-95C53370B9A6}"/>
                </a:ext>
              </a:extLst>
            </p:cNvPr>
            <p:cNvSpPr>
              <a:spLocks/>
            </p:cNvSpPr>
            <p:nvPr/>
          </p:nvSpPr>
          <p:spPr bwMode="auto">
            <a:xfrm rot="20940000">
              <a:off x="5896606" y="4778219"/>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399" name="Freeform 540">
              <a:extLst>
                <a:ext uri="{FF2B5EF4-FFF2-40B4-BE49-F238E27FC236}">
                  <a16:creationId xmlns:a16="http://schemas.microsoft.com/office/drawing/2014/main" id="{B4DA9A70-A38F-2CE5-FA63-B9C2473BDE0C}"/>
                </a:ext>
              </a:extLst>
            </p:cNvPr>
            <p:cNvSpPr>
              <a:spLocks/>
            </p:cNvSpPr>
            <p:nvPr/>
          </p:nvSpPr>
          <p:spPr bwMode="auto">
            <a:xfrm rot="20940000">
              <a:off x="5906588" y="471817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0" name="Freeform 541">
              <a:extLst>
                <a:ext uri="{FF2B5EF4-FFF2-40B4-BE49-F238E27FC236}">
                  <a16:creationId xmlns:a16="http://schemas.microsoft.com/office/drawing/2014/main" id="{583D0E6C-8EE4-C0BC-E7B8-EEF6868D8D20}"/>
                </a:ext>
              </a:extLst>
            </p:cNvPr>
            <p:cNvSpPr>
              <a:spLocks/>
            </p:cNvSpPr>
            <p:nvPr/>
          </p:nvSpPr>
          <p:spPr bwMode="auto">
            <a:xfrm rot="20940000">
              <a:off x="5917095" y="4659042"/>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1" name="Freeform 542">
              <a:extLst>
                <a:ext uri="{FF2B5EF4-FFF2-40B4-BE49-F238E27FC236}">
                  <a16:creationId xmlns:a16="http://schemas.microsoft.com/office/drawing/2014/main" id="{44CE98BC-EB36-800C-4514-1F7105D24391}"/>
                </a:ext>
              </a:extLst>
            </p:cNvPr>
            <p:cNvSpPr>
              <a:spLocks/>
            </p:cNvSpPr>
            <p:nvPr/>
          </p:nvSpPr>
          <p:spPr bwMode="auto">
            <a:xfrm rot="20940000">
              <a:off x="5926745" y="4599120"/>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2" name="Freeform 543">
              <a:extLst>
                <a:ext uri="{FF2B5EF4-FFF2-40B4-BE49-F238E27FC236}">
                  <a16:creationId xmlns:a16="http://schemas.microsoft.com/office/drawing/2014/main" id="{02B745EC-1C71-70C8-E546-24636654CA88}"/>
                </a:ext>
              </a:extLst>
            </p:cNvPr>
            <p:cNvSpPr>
              <a:spLocks/>
            </p:cNvSpPr>
            <p:nvPr/>
          </p:nvSpPr>
          <p:spPr bwMode="auto">
            <a:xfrm rot="20940000">
              <a:off x="5937210" y="4539074"/>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3" name="Freeform 544">
              <a:extLst>
                <a:ext uri="{FF2B5EF4-FFF2-40B4-BE49-F238E27FC236}">
                  <a16:creationId xmlns:a16="http://schemas.microsoft.com/office/drawing/2014/main" id="{455044AD-4959-BE65-1166-B72C9532A830}"/>
                </a:ext>
              </a:extLst>
            </p:cNvPr>
            <p:cNvSpPr>
              <a:spLocks/>
            </p:cNvSpPr>
            <p:nvPr/>
          </p:nvSpPr>
          <p:spPr bwMode="auto">
            <a:xfrm rot="20940000">
              <a:off x="5947855" y="4479930"/>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4" name="Freeform 545">
              <a:extLst>
                <a:ext uri="{FF2B5EF4-FFF2-40B4-BE49-F238E27FC236}">
                  <a16:creationId xmlns:a16="http://schemas.microsoft.com/office/drawing/2014/main" id="{460FB093-25A0-F607-9217-71F00274F05D}"/>
                </a:ext>
              </a:extLst>
            </p:cNvPr>
            <p:cNvSpPr>
              <a:spLocks/>
            </p:cNvSpPr>
            <p:nvPr/>
          </p:nvSpPr>
          <p:spPr bwMode="auto">
            <a:xfrm rot="20940000">
              <a:off x="5887762" y="4469470"/>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5" name="Freeform 546">
              <a:extLst>
                <a:ext uri="{FF2B5EF4-FFF2-40B4-BE49-F238E27FC236}">
                  <a16:creationId xmlns:a16="http://schemas.microsoft.com/office/drawing/2014/main" id="{3AB239D6-7232-72F1-1EEA-7F80A581BB9B}"/>
                </a:ext>
              </a:extLst>
            </p:cNvPr>
            <p:cNvSpPr>
              <a:spLocks/>
            </p:cNvSpPr>
            <p:nvPr/>
          </p:nvSpPr>
          <p:spPr bwMode="auto">
            <a:xfrm rot="20940000">
              <a:off x="5877210" y="4529571"/>
              <a:ext cx="68101" cy="67618"/>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6" name="Freeform 547">
              <a:extLst>
                <a:ext uri="{FF2B5EF4-FFF2-40B4-BE49-F238E27FC236}">
                  <a16:creationId xmlns:a16="http://schemas.microsoft.com/office/drawing/2014/main" id="{D0B807A7-B496-186F-F6B3-3226A520D7EB}"/>
                </a:ext>
              </a:extLst>
            </p:cNvPr>
            <p:cNvSpPr>
              <a:spLocks/>
            </p:cNvSpPr>
            <p:nvPr/>
          </p:nvSpPr>
          <p:spPr bwMode="auto">
            <a:xfrm rot="20940000">
              <a:off x="5818154" y="4518871"/>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7" name="Freeform 548">
              <a:extLst>
                <a:ext uri="{FF2B5EF4-FFF2-40B4-BE49-F238E27FC236}">
                  <a16:creationId xmlns:a16="http://schemas.microsoft.com/office/drawing/2014/main" id="{1387D933-EC0D-9D67-B4AC-DBE3575ACEE9}"/>
                </a:ext>
              </a:extLst>
            </p:cNvPr>
            <p:cNvSpPr>
              <a:spLocks/>
            </p:cNvSpPr>
            <p:nvPr/>
          </p:nvSpPr>
          <p:spPr bwMode="auto">
            <a:xfrm rot="20940000">
              <a:off x="5807647" y="4579451"/>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8" name="Freeform 549">
              <a:extLst>
                <a:ext uri="{FF2B5EF4-FFF2-40B4-BE49-F238E27FC236}">
                  <a16:creationId xmlns:a16="http://schemas.microsoft.com/office/drawing/2014/main" id="{75597C53-58C8-8E0D-82A1-8151436E7EB5}"/>
                </a:ext>
              </a:extLst>
            </p:cNvPr>
            <p:cNvSpPr>
              <a:spLocks/>
            </p:cNvSpPr>
            <p:nvPr/>
          </p:nvSpPr>
          <p:spPr bwMode="auto">
            <a:xfrm rot="20940000">
              <a:off x="5867601" y="4588476"/>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0"/>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09" name="Freeform 550">
              <a:extLst>
                <a:ext uri="{FF2B5EF4-FFF2-40B4-BE49-F238E27FC236}">
                  <a16:creationId xmlns:a16="http://schemas.microsoft.com/office/drawing/2014/main" id="{188B7621-E257-562F-C830-8DFEB3005A21}"/>
                </a:ext>
              </a:extLst>
            </p:cNvPr>
            <p:cNvSpPr>
              <a:spLocks/>
            </p:cNvSpPr>
            <p:nvPr/>
          </p:nvSpPr>
          <p:spPr bwMode="auto">
            <a:xfrm rot="20940000">
              <a:off x="5857141" y="464856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0" name="Freeform 551">
              <a:extLst>
                <a:ext uri="{FF2B5EF4-FFF2-40B4-BE49-F238E27FC236}">
                  <a16:creationId xmlns:a16="http://schemas.microsoft.com/office/drawing/2014/main" id="{B45AD6FD-433F-7145-871C-94DBD91ACF27}"/>
                </a:ext>
              </a:extLst>
            </p:cNvPr>
            <p:cNvSpPr>
              <a:spLocks/>
            </p:cNvSpPr>
            <p:nvPr/>
          </p:nvSpPr>
          <p:spPr bwMode="auto">
            <a:xfrm rot="20940000">
              <a:off x="5846496" y="4707712"/>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1" name="Freeform 552">
              <a:extLst>
                <a:ext uri="{FF2B5EF4-FFF2-40B4-BE49-F238E27FC236}">
                  <a16:creationId xmlns:a16="http://schemas.microsoft.com/office/drawing/2014/main" id="{5434BDA8-66C1-A8D7-A6DA-F0D4F37C178E}"/>
                </a:ext>
              </a:extLst>
            </p:cNvPr>
            <p:cNvSpPr>
              <a:spLocks/>
            </p:cNvSpPr>
            <p:nvPr/>
          </p:nvSpPr>
          <p:spPr bwMode="auto">
            <a:xfrm rot="20940000">
              <a:off x="5837458" y="4767528"/>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2" name="Freeform 553">
              <a:extLst>
                <a:ext uri="{FF2B5EF4-FFF2-40B4-BE49-F238E27FC236}">
                  <a16:creationId xmlns:a16="http://schemas.microsoft.com/office/drawing/2014/main" id="{601A3EB5-588D-6BD2-4974-F99B3EC1FAA7}"/>
                </a:ext>
              </a:extLst>
            </p:cNvPr>
            <p:cNvSpPr>
              <a:spLocks/>
            </p:cNvSpPr>
            <p:nvPr/>
          </p:nvSpPr>
          <p:spPr bwMode="auto">
            <a:xfrm rot="20940000">
              <a:off x="5826998" y="4827620"/>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3" name="Freeform 554">
              <a:extLst>
                <a:ext uri="{FF2B5EF4-FFF2-40B4-BE49-F238E27FC236}">
                  <a16:creationId xmlns:a16="http://schemas.microsoft.com/office/drawing/2014/main" id="{A1D07F23-8C03-24A2-A1AB-EBFB42005F04}"/>
                </a:ext>
              </a:extLst>
            </p:cNvPr>
            <p:cNvSpPr>
              <a:spLocks/>
            </p:cNvSpPr>
            <p:nvPr/>
          </p:nvSpPr>
          <p:spPr bwMode="auto">
            <a:xfrm rot="20940000">
              <a:off x="5816353" y="4886764"/>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4" name="Freeform 555">
              <a:extLst>
                <a:ext uri="{FF2B5EF4-FFF2-40B4-BE49-F238E27FC236}">
                  <a16:creationId xmlns:a16="http://schemas.microsoft.com/office/drawing/2014/main" id="{0B0CDF9A-C4C5-0291-9838-ECD73CCFACC4}"/>
                </a:ext>
              </a:extLst>
            </p:cNvPr>
            <p:cNvSpPr>
              <a:spLocks/>
            </p:cNvSpPr>
            <p:nvPr/>
          </p:nvSpPr>
          <p:spPr bwMode="auto">
            <a:xfrm rot="20940000">
              <a:off x="5807328" y="4946718"/>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49"/>
                    <a:pt x="0" y="34"/>
                    <a:pt x="5" y="20"/>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5" name="Freeform 556">
              <a:extLst>
                <a:ext uri="{FF2B5EF4-FFF2-40B4-BE49-F238E27FC236}">
                  <a16:creationId xmlns:a16="http://schemas.microsoft.com/office/drawing/2014/main" id="{5F70708E-B84C-CBB5-6E42-CC2BDAA0B7DB}"/>
                </a:ext>
              </a:extLst>
            </p:cNvPr>
            <p:cNvSpPr>
              <a:spLocks/>
            </p:cNvSpPr>
            <p:nvPr/>
          </p:nvSpPr>
          <p:spPr bwMode="auto">
            <a:xfrm rot="20940000">
              <a:off x="5796675" y="5005770"/>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6" name="Freeform 557">
              <a:extLst>
                <a:ext uri="{FF2B5EF4-FFF2-40B4-BE49-F238E27FC236}">
                  <a16:creationId xmlns:a16="http://schemas.microsoft.com/office/drawing/2014/main" id="{CAC1AFFF-7291-F70C-9551-D4CE72405DE8}"/>
                </a:ext>
              </a:extLst>
            </p:cNvPr>
            <p:cNvSpPr>
              <a:spLocks/>
            </p:cNvSpPr>
            <p:nvPr/>
          </p:nvSpPr>
          <p:spPr bwMode="auto">
            <a:xfrm rot="20940000">
              <a:off x="5786210" y="506581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7" name="Freeform 558">
              <a:extLst>
                <a:ext uri="{FF2B5EF4-FFF2-40B4-BE49-F238E27FC236}">
                  <a16:creationId xmlns:a16="http://schemas.microsoft.com/office/drawing/2014/main" id="{A02B60DB-C68C-FAB6-A129-0C46BF0DBA42}"/>
                </a:ext>
              </a:extLst>
            </p:cNvPr>
            <p:cNvSpPr>
              <a:spLocks/>
            </p:cNvSpPr>
            <p:nvPr/>
          </p:nvSpPr>
          <p:spPr bwMode="auto">
            <a:xfrm rot="20940000">
              <a:off x="5775749" y="5125909"/>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8" name="Freeform 559">
              <a:extLst>
                <a:ext uri="{FF2B5EF4-FFF2-40B4-BE49-F238E27FC236}">
                  <a16:creationId xmlns:a16="http://schemas.microsoft.com/office/drawing/2014/main" id="{D253B068-86FA-4CD2-3AB3-0AC1512C5879}"/>
                </a:ext>
              </a:extLst>
            </p:cNvPr>
            <p:cNvSpPr>
              <a:spLocks/>
            </p:cNvSpPr>
            <p:nvPr/>
          </p:nvSpPr>
          <p:spPr bwMode="auto">
            <a:xfrm rot="20940000">
              <a:off x="5766007" y="5184873"/>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19" name="Freeform 560">
              <a:extLst>
                <a:ext uri="{FF2B5EF4-FFF2-40B4-BE49-F238E27FC236}">
                  <a16:creationId xmlns:a16="http://schemas.microsoft.com/office/drawing/2014/main" id="{716E8A28-3076-9B1B-0054-31BB4F179157}"/>
                </a:ext>
              </a:extLst>
            </p:cNvPr>
            <p:cNvSpPr>
              <a:spLocks/>
            </p:cNvSpPr>
            <p:nvPr/>
          </p:nvSpPr>
          <p:spPr bwMode="auto">
            <a:xfrm rot="20940000">
              <a:off x="5756071" y="5244915"/>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0" name="Freeform 561">
              <a:extLst>
                <a:ext uri="{FF2B5EF4-FFF2-40B4-BE49-F238E27FC236}">
                  <a16:creationId xmlns:a16="http://schemas.microsoft.com/office/drawing/2014/main" id="{FCB9E2B5-B3DF-9664-A25F-F0BB171F5B0F}"/>
                </a:ext>
              </a:extLst>
            </p:cNvPr>
            <p:cNvSpPr>
              <a:spLocks/>
            </p:cNvSpPr>
            <p:nvPr/>
          </p:nvSpPr>
          <p:spPr bwMode="auto">
            <a:xfrm rot="20940000">
              <a:off x="5695500" y="5234500"/>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1" name="Freeform 562">
              <a:extLst>
                <a:ext uri="{FF2B5EF4-FFF2-40B4-BE49-F238E27FC236}">
                  <a16:creationId xmlns:a16="http://schemas.microsoft.com/office/drawing/2014/main" id="{64B83A08-9068-8606-6948-9BF4FE9042EF}"/>
                </a:ext>
              </a:extLst>
            </p:cNvPr>
            <p:cNvSpPr>
              <a:spLocks/>
            </p:cNvSpPr>
            <p:nvPr/>
          </p:nvSpPr>
          <p:spPr bwMode="auto">
            <a:xfrm rot="20940000">
              <a:off x="5686462" y="5294316"/>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2" name="Freeform 563">
              <a:extLst>
                <a:ext uri="{FF2B5EF4-FFF2-40B4-BE49-F238E27FC236}">
                  <a16:creationId xmlns:a16="http://schemas.microsoft.com/office/drawing/2014/main" id="{E4B29BAF-B8C0-C7B8-E400-E0392F956848}"/>
                </a:ext>
              </a:extLst>
            </p:cNvPr>
            <p:cNvSpPr>
              <a:spLocks/>
            </p:cNvSpPr>
            <p:nvPr/>
          </p:nvSpPr>
          <p:spPr bwMode="auto">
            <a:xfrm rot="20940000">
              <a:off x="5626370" y="5283856"/>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3" name="Freeform 564">
              <a:extLst>
                <a:ext uri="{FF2B5EF4-FFF2-40B4-BE49-F238E27FC236}">
                  <a16:creationId xmlns:a16="http://schemas.microsoft.com/office/drawing/2014/main" id="{8CBEA37E-08BF-1958-8C24-F475BF3DA140}"/>
                </a:ext>
              </a:extLst>
            </p:cNvPr>
            <p:cNvSpPr>
              <a:spLocks/>
            </p:cNvSpPr>
            <p:nvPr/>
          </p:nvSpPr>
          <p:spPr bwMode="auto">
            <a:xfrm rot="20940000">
              <a:off x="5566282" y="5273442"/>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4" name="Freeform 565">
              <a:extLst>
                <a:ext uri="{FF2B5EF4-FFF2-40B4-BE49-F238E27FC236}">
                  <a16:creationId xmlns:a16="http://schemas.microsoft.com/office/drawing/2014/main" id="{DB0F3097-82BB-89C4-67E8-A96B0C866915}"/>
                </a:ext>
              </a:extLst>
            </p:cNvPr>
            <p:cNvSpPr>
              <a:spLocks/>
            </p:cNvSpPr>
            <p:nvPr/>
          </p:nvSpPr>
          <p:spPr bwMode="auto">
            <a:xfrm rot="20940000">
              <a:off x="5576973" y="5214776"/>
              <a:ext cx="68101"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5" name="Freeform 566">
              <a:extLst>
                <a:ext uri="{FF2B5EF4-FFF2-40B4-BE49-F238E27FC236}">
                  <a16:creationId xmlns:a16="http://schemas.microsoft.com/office/drawing/2014/main" id="{BE81A4E2-9579-ADEA-CEDA-5C2C33EB911C}"/>
                </a:ext>
              </a:extLst>
            </p:cNvPr>
            <p:cNvSpPr>
              <a:spLocks/>
            </p:cNvSpPr>
            <p:nvPr/>
          </p:nvSpPr>
          <p:spPr bwMode="auto">
            <a:xfrm rot="20940000">
              <a:off x="5517837" y="5204224"/>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6" name="Freeform 567">
              <a:extLst>
                <a:ext uri="{FF2B5EF4-FFF2-40B4-BE49-F238E27FC236}">
                  <a16:creationId xmlns:a16="http://schemas.microsoft.com/office/drawing/2014/main" id="{E77B2390-F1DB-16AC-1669-3062C1273E0B}"/>
                </a:ext>
              </a:extLst>
            </p:cNvPr>
            <p:cNvSpPr>
              <a:spLocks/>
            </p:cNvSpPr>
            <p:nvPr/>
          </p:nvSpPr>
          <p:spPr bwMode="auto">
            <a:xfrm rot="20940000">
              <a:off x="5526954" y="5145227"/>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7" name="Freeform 568">
              <a:extLst>
                <a:ext uri="{FF2B5EF4-FFF2-40B4-BE49-F238E27FC236}">
                  <a16:creationId xmlns:a16="http://schemas.microsoft.com/office/drawing/2014/main" id="{DCE67E60-67ED-54F8-B3CE-F75BE76F9565}"/>
                </a:ext>
              </a:extLst>
            </p:cNvPr>
            <p:cNvSpPr>
              <a:spLocks/>
            </p:cNvSpPr>
            <p:nvPr/>
          </p:nvSpPr>
          <p:spPr bwMode="auto">
            <a:xfrm rot="20940000">
              <a:off x="5586908" y="5154251"/>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6"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8" name="Freeform 569">
              <a:extLst>
                <a:ext uri="{FF2B5EF4-FFF2-40B4-BE49-F238E27FC236}">
                  <a16:creationId xmlns:a16="http://schemas.microsoft.com/office/drawing/2014/main" id="{EA5BB16B-FCA6-EA37-2540-745B1BA8D3E2}"/>
                </a:ext>
              </a:extLst>
            </p:cNvPr>
            <p:cNvSpPr>
              <a:spLocks/>
            </p:cNvSpPr>
            <p:nvPr/>
          </p:nvSpPr>
          <p:spPr bwMode="auto">
            <a:xfrm rot="20940000">
              <a:off x="5646053" y="5164896"/>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29" name="Freeform 570">
              <a:extLst>
                <a:ext uri="{FF2B5EF4-FFF2-40B4-BE49-F238E27FC236}">
                  <a16:creationId xmlns:a16="http://schemas.microsoft.com/office/drawing/2014/main" id="{5DDEED81-C8CB-AD6B-4C67-82B14BF6E704}"/>
                </a:ext>
              </a:extLst>
            </p:cNvPr>
            <p:cNvSpPr>
              <a:spLocks/>
            </p:cNvSpPr>
            <p:nvPr/>
          </p:nvSpPr>
          <p:spPr bwMode="auto">
            <a:xfrm rot="20940000">
              <a:off x="5706145" y="5175356"/>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0" name="Freeform 571">
              <a:extLst>
                <a:ext uri="{FF2B5EF4-FFF2-40B4-BE49-F238E27FC236}">
                  <a16:creationId xmlns:a16="http://schemas.microsoft.com/office/drawing/2014/main" id="{65035546-D7A3-FA13-8416-F8237C13FCDB}"/>
                </a:ext>
              </a:extLst>
            </p:cNvPr>
            <p:cNvSpPr>
              <a:spLocks/>
            </p:cNvSpPr>
            <p:nvPr/>
          </p:nvSpPr>
          <p:spPr bwMode="auto">
            <a:xfrm rot="20940000">
              <a:off x="5716605" y="5115264"/>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1" name="Freeform 572">
              <a:extLst>
                <a:ext uri="{FF2B5EF4-FFF2-40B4-BE49-F238E27FC236}">
                  <a16:creationId xmlns:a16="http://schemas.microsoft.com/office/drawing/2014/main" id="{F6F12C05-55ED-FBD5-029F-CFD7C822402B}"/>
                </a:ext>
              </a:extLst>
            </p:cNvPr>
            <p:cNvSpPr>
              <a:spLocks/>
            </p:cNvSpPr>
            <p:nvPr/>
          </p:nvSpPr>
          <p:spPr bwMode="auto">
            <a:xfrm rot="20940000">
              <a:off x="5726122" y="5055402"/>
              <a:ext cx="68101"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2" name="Freeform 573">
              <a:extLst>
                <a:ext uri="{FF2B5EF4-FFF2-40B4-BE49-F238E27FC236}">
                  <a16:creationId xmlns:a16="http://schemas.microsoft.com/office/drawing/2014/main" id="{44A6AF16-4DB8-E173-5BBD-74FB0697A795}"/>
                </a:ext>
              </a:extLst>
            </p:cNvPr>
            <p:cNvSpPr>
              <a:spLocks/>
            </p:cNvSpPr>
            <p:nvPr/>
          </p:nvSpPr>
          <p:spPr bwMode="auto">
            <a:xfrm rot="20940000">
              <a:off x="5736767" y="4996258"/>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3" name="Freeform 574">
              <a:extLst>
                <a:ext uri="{FF2B5EF4-FFF2-40B4-BE49-F238E27FC236}">
                  <a16:creationId xmlns:a16="http://schemas.microsoft.com/office/drawing/2014/main" id="{DAE8BCEE-0664-0D05-6330-8A32F890585B}"/>
                </a:ext>
              </a:extLst>
            </p:cNvPr>
            <p:cNvSpPr>
              <a:spLocks/>
            </p:cNvSpPr>
            <p:nvPr/>
          </p:nvSpPr>
          <p:spPr bwMode="auto">
            <a:xfrm rot="20940000">
              <a:off x="5746748" y="493621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4" name="Freeform 575">
              <a:extLst>
                <a:ext uri="{FF2B5EF4-FFF2-40B4-BE49-F238E27FC236}">
                  <a16:creationId xmlns:a16="http://schemas.microsoft.com/office/drawing/2014/main" id="{E41053C0-A311-47FD-2AC4-F78B23ABAEBE}"/>
                </a:ext>
              </a:extLst>
            </p:cNvPr>
            <p:cNvSpPr>
              <a:spLocks/>
            </p:cNvSpPr>
            <p:nvPr/>
          </p:nvSpPr>
          <p:spPr bwMode="auto">
            <a:xfrm rot="20940000">
              <a:off x="5757301" y="4877077"/>
              <a:ext cx="68584" cy="67618"/>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5" name="Freeform 576">
              <a:extLst>
                <a:ext uri="{FF2B5EF4-FFF2-40B4-BE49-F238E27FC236}">
                  <a16:creationId xmlns:a16="http://schemas.microsoft.com/office/drawing/2014/main" id="{91020D56-6135-8321-64F6-4EFEE46B7B20}"/>
                </a:ext>
              </a:extLst>
            </p:cNvPr>
            <p:cNvSpPr>
              <a:spLocks/>
            </p:cNvSpPr>
            <p:nvPr/>
          </p:nvSpPr>
          <p:spPr bwMode="auto">
            <a:xfrm rot="20940000">
              <a:off x="5766905" y="4817160"/>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6" name="Freeform 577">
              <a:extLst>
                <a:ext uri="{FF2B5EF4-FFF2-40B4-BE49-F238E27FC236}">
                  <a16:creationId xmlns:a16="http://schemas.microsoft.com/office/drawing/2014/main" id="{5FDDA9A5-045A-ABA1-6769-B6AA0F885673}"/>
                </a:ext>
              </a:extLst>
            </p:cNvPr>
            <p:cNvSpPr>
              <a:spLocks/>
            </p:cNvSpPr>
            <p:nvPr/>
          </p:nvSpPr>
          <p:spPr bwMode="auto">
            <a:xfrm rot="20940000">
              <a:off x="5777370" y="4757114"/>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7" name="Freeform 578">
              <a:extLst>
                <a:ext uri="{FF2B5EF4-FFF2-40B4-BE49-F238E27FC236}">
                  <a16:creationId xmlns:a16="http://schemas.microsoft.com/office/drawing/2014/main" id="{D51B7504-8A23-5DE2-7368-9C6855561C5F}"/>
                </a:ext>
              </a:extLst>
            </p:cNvPr>
            <p:cNvSpPr>
              <a:spLocks/>
            </p:cNvSpPr>
            <p:nvPr/>
          </p:nvSpPr>
          <p:spPr bwMode="auto">
            <a:xfrm rot="20940000">
              <a:off x="5717508" y="4748080"/>
              <a:ext cx="68101"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8" name="Freeform 579">
              <a:extLst>
                <a:ext uri="{FF2B5EF4-FFF2-40B4-BE49-F238E27FC236}">
                  <a16:creationId xmlns:a16="http://schemas.microsoft.com/office/drawing/2014/main" id="{8FF1A26D-EE4D-7E57-689A-EA3DAE54E810}"/>
                </a:ext>
              </a:extLst>
            </p:cNvPr>
            <p:cNvSpPr>
              <a:spLocks/>
            </p:cNvSpPr>
            <p:nvPr/>
          </p:nvSpPr>
          <p:spPr bwMode="auto">
            <a:xfrm rot="20940000">
              <a:off x="5707761" y="4806515"/>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39" name="Freeform 580">
              <a:extLst>
                <a:ext uri="{FF2B5EF4-FFF2-40B4-BE49-F238E27FC236}">
                  <a16:creationId xmlns:a16="http://schemas.microsoft.com/office/drawing/2014/main" id="{569AE0D0-C94C-EBEC-2460-D491FC2284E9}"/>
                </a:ext>
              </a:extLst>
            </p:cNvPr>
            <p:cNvSpPr>
              <a:spLocks/>
            </p:cNvSpPr>
            <p:nvPr/>
          </p:nvSpPr>
          <p:spPr bwMode="auto">
            <a:xfrm rot="20940000">
              <a:off x="5697347" y="4867086"/>
              <a:ext cx="68584"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0" name="Freeform 581">
              <a:extLst>
                <a:ext uri="{FF2B5EF4-FFF2-40B4-BE49-F238E27FC236}">
                  <a16:creationId xmlns:a16="http://schemas.microsoft.com/office/drawing/2014/main" id="{896D0116-1677-1537-C839-7D1BAA421364}"/>
                </a:ext>
              </a:extLst>
            </p:cNvPr>
            <p:cNvSpPr>
              <a:spLocks/>
            </p:cNvSpPr>
            <p:nvPr/>
          </p:nvSpPr>
          <p:spPr bwMode="auto">
            <a:xfrm rot="20940000">
              <a:off x="5686656" y="4925752"/>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1" name="Freeform 582">
              <a:extLst>
                <a:ext uri="{FF2B5EF4-FFF2-40B4-BE49-F238E27FC236}">
                  <a16:creationId xmlns:a16="http://schemas.microsoft.com/office/drawing/2014/main" id="{DBC3B3EE-2E5F-0F60-864E-07A6B9373137}"/>
                </a:ext>
              </a:extLst>
            </p:cNvPr>
            <p:cNvSpPr>
              <a:spLocks/>
            </p:cNvSpPr>
            <p:nvPr/>
          </p:nvSpPr>
          <p:spPr bwMode="auto">
            <a:xfrm rot="20940000">
              <a:off x="5677631" y="4985706"/>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2" name="Freeform 583">
              <a:extLst>
                <a:ext uri="{FF2B5EF4-FFF2-40B4-BE49-F238E27FC236}">
                  <a16:creationId xmlns:a16="http://schemas.microsoft.com/office/drawing/2014/main" id="{3344AAA9-DD17-D29E-5257-438B1FE6FDA7}"/>
                </a:ext>
              </a:extLst>
            </p:cNvPr>
            <p:cNvSpPr>
              <a:spLocks/>
            </p:cNvSpPr>
            <p:nvPr/>
          </p:nvSpPr>
          <p:spPr bwMode="auto">
            <a:xfrm rot="20940000">
              <a:off x="5667158" y="5045660"/>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3" name="Freeform 584">
              <a:extLst>
                <a:ext uri="{FF2B5EF4-FFF2-40B4-BE49-F238E27FC236}">
                  <a16:creationId xmlns:a16="http://schemas.microsoft.com/office/drawing/2014/main" id="{71E96438-542A-6ED6-FB4D-4EBDB21CDA21}"/>
                </a:ext>
              </a:extLst>
            </p:cNvPr>
            <p:cNvSpPr>
              <a:spLocks/>
            </p:cNvSpPr>
            <p:nvPr/>
          </p:nvSpPr>
          <p:spPr bwMode="auto">
            <a:xfrm rot="20940000">
              <a:off x="5656513" y="5104804"/>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4" name="Freeform 585">
              <a:extLst>
                <a:ext uri="{FF2B5EF4-FFF2-40B4-BE49-F238E27FC236}">
                  <a16:creationId xmlns:a16="http://schemas.microsoft.com/office/drawing/2014/main" id="{FFF04C78-4A06-C528-CB44-2A31488FA559}"/>
                </a:ext>
              </a:extLst>
            </p:cNvPr>
            <p:cNvSpPr>
              <a:spLocks/>
            </p:cNvSpPr>
            <p:nvPr/>
          </p:nvSpPr>
          <p:spPr bwMode="auto">
            <a:xfrm rot="20940000">
              <a:off x="5597516" y="5095687"/>
              <a:ext cx="67618"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3"/>
                    <a:pt x="34" y="59"/>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5" name="Freeform 586">
              <a:extLst>
                <a:ext uri="{FF2B5EF4-FFF2-40B4-BE49-F238E27FC236}">
                  <a16:creationId xmlns:a16="http://schemas.microsoft.com/office/drawing/2014/main" id="{F8E060AC-0822-8768-1A1C-30E41811B9BE}"/>
                </a:ext>
              </a:extLst>
            </p:cNvPr>
            <p:cNvSpPr>
              <a:spLocks/>
            </p:cNvSpPr>
            <p:nvPr/>
          </p:nvSpPr>
          <p:spPr bwMode="auto">
            <a:xfrm rot="20940000">
              <a:off x="5537553" y="5085121"/>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6" name="Freeform 587">
              <a:extLst>
                <a:ext uri="{FF2B5EF4-FFF2-40B4-BE49-F238E27FC236}">
                  <a16:creationId xmlns:a16="http://schemas.microsoft.com/office/drawing/2014/main" id="{6DA033BE-162A-A219-2F5B-E89B94527C48}"/>
                </a:ext>
              </a:extLst>
            </p:cNvPr>
            <p:cNvSpPr>
              <a:spLocks/>
            </p:cNvSpPr>
            <p:nvPr/>
          </p:nvSpPr>
          <p:spPr bwMode="auto">
            <a:xfrm rot="20940000">
              <a:off x="5547967" y="5025033"/>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7" name="Freeform 588">
              <a:extLst>
                <a:ext uri="{FF2B5EF4-FFF2-40B4-BE49-F238E27FC236}">
                  <a16:creationId xmlns:a16="http://schemas.microsoft.com/office/drawing/2014/main" id="{5D7DB325-8AC8-1939-7ABF-0F8B13544063}"/>
                </a:ext>
              </a:extLst>
            </p:cNvPr>
            <p:cNvSpPr>
              <a:spLocks/>
            </p:cNvSpPr>
            <p:nvPr/>
          </p:nvSpPr>
          <p:spPr bwMode="auto">
            <a:xfrm rot="20940000">
              <a:off x="5607111" y="5035678"/>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8" name="Freeform 589">
              <a:extLst>
                <a:ext uri="{FF2B5EF4-FFF2-40B4-BE49-F238E27FC236}">
                  <a16:creationId xmlns:a16="http://schemas.microsoft.com/office/drawing/2014/main" id="{D281C38D-6225-10AE-A387-C295F397D66B}"/>
                </a:ext>
              </a:extLst>
            </p:cNvPr>
            <p:cNvSpPr>
              <a:spLocks/>
            </p:cNvSpPr>
            <p:nvPr/>
          </p:nvSpPr>
          <p:spPr bwMode="auto">
            <a:xfrm rot="20940000">
              <a:off x="5617530" y="4975153"/>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49" name="Freeform 590">
              <a:extLst>
                <a:ext uri="{FF2B5EF4-FFF2-40B4-BE49-F238E27FC236}">
                  <a16:creationId xmlns:a16="http://schemas.microsoft.com/office/drawing/2014/main" id="{458B3202-6DA5-65C5-9178-F03456612848}"/>
                </a:ext>
              </a:extLst>
            </p:cNvPr>
            <p:cNvSpPr>
              <a:spLocks/>
            </p:cNvSpPr>
            <p:nvPr/>
          </p:nvSpPr>
          <p:spPr bwMode="auto">
            <a:xfrm rot="20940000">
              <a:off x="5628221" y="4916488"/>
              <a:ext cx="68101" cy="68101"/>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0" name="Freeform 591">
              <a:extLst>
                <a:ext uri="{FF2B5EF4-FFF2-40B4-BE49-F238E27FC236}">
                  <a16:creationId xmlns:a16="http://schemas.microsoft.com/office/drawing/2014/main" id="{D7BC0683-02F5-A80E-7200-43267530D314}"/>
                </a:ext>
              </a:extLst>
            </p:cNvPr>
            <p:cNvSpPr>
              <a:spLocks/>
            </p:cNvSpPr>
            <p:nvPr/>
          </p:nvSpPr>
          <p:spPr bwMode="auto">
            <a:xfrm rot="20940000">
              <a:off x="5637255" y="4856626"/>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1" name="Freeform 592">
              <a:extLst>
                <a:ext uri="{FF2B5EF4-FFF2-40B4-BE49-F238E27FC236}">
                  <a16:creationId xmlns:a16="http://schemas.microsoft.com/office/drawing/2014/main" id="{7C479BCF-D009-5786-992D-D08579767FA2}"/>
                </a:ext>
              </a:extLst>
            </p:cNvPr>
            <p:cNvSpPr>
              <a:spLocks/>
            </p:cNvSpPr>
            <p:nvPr/>
          </p:nvSpPr>
          <p:spPr bwMode="auto">
            <a:xfrm rot="20940000">
              <a:off x="5647807" y="4797490"/>
              <a:ext cx="68584"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2" name="Freeform 593">
              <a:extLst>
                <a:ext uri="{FF2B5EF4-FFF2-40B4-BE49-F238E27FC236}">
                  <a16:creationId xmlns:a16="http://schemas.microsoft.com/office/drawing/2014/main" id="{6905CCBA-213A-43B8-F223-584E0C6E3D2B}"/>
                </a:ext>
              </a:extLst>
            </p:cNvPr>
            <p:cNvSpPr>
              <a:spLocks/>
            </p:cNvSpPr>
            <p:nvPr/>
          </p:nvSpPr>
          <p:spPr bwMode="auto">
            <a:xfrm rot="20940000">
              <a:off x="5658406" y="4737385"/>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3" name="Freeform 594">
              <a:extLst>
                <a:ext uri="{FF2B5EF4-FFF2-40B4-BE49-F238E27FC236}">
                  <a16:creationId xmlns:a16="http://schemas.microsoft.com/office/drawing/2014/main" id="{0B9FD42A-EECF-08EA-22C8-69B92C90409B}"/>
                </a:ext>
              </a:extLst>
            </p:cNvPr>
            <p:cNvSpPr>
              <a:spLocks/>
            </p:cNvSpPr>
            <p:nvPr/>
          </p:nvSpPr>
          <p:spPr bwMode="auto">
            <a:xfrm rot="20940000">
              <a:off x="5598313" y="4726924"/>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4" name="Freeform 595">
              <a:extLst>
                <a:ext uri="{FF2B5EF4-FFF2-40B4-BE49-F238E27FC236}">
                  <a16:creationId xmlns:a16="http://schemas.microsoft.com/office/drawing/2014/main" id="{20F1E74E-FB36-6DAA-CD99-42989BD3F0D3}"/>
                </a:ext>
              </a:extLst>
            </p:cNvPr>
            <p:cNvSpPr>
              <a:spLocks/>
            </p:cNvSpPr>
            <p:nvPr/>
          </p:nvSpPr>
          <p:spPr bwMode="auto">
            <a:xfrm rot="20940000">
              <a:off x="5608963" y="4667826"/>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5" name="Freeform 596">
              <a:extLst>
                <a:ext uri="{FF2B5EF4-FFF2-40B4-BE49-F238E27FC236}">
                  <a16:creationId xmlns:a16="http://schemas.microsoft.com/office/drawing/2014/main" id="{D2994B3E-ADEE-07B8-8A1E-02050C9B9C8A}"/>
                </a:ext>
              </a:extLst>
            </p:cNvPr>
            <p:cNvSpPr>
              <a:spLocks/>
            </p:cNvSpPr>
            <p:nvPr/>
          </p:nvSpPr>
          <p:spPr bwMode="auto">
            <a:xfrm rot="20940000">
              <a:off x="5548870" y="4657366"/>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6" name="Freeform 597">
              <a:extLst>
                <a:ext uri="{FF2B5EF4-FFF2-40B4-BE49-F238E27FC236}">
                  <a16:creationId xmlns:a16="http://schemas.microsoft.com/office/drawing/2014/main" id="{89771158-83FE-BEB0-312C-654159DE8172}"/>
                </a:ext>
              </a:extLst>
            </p:cNvPr>
            <p:cNvSpPr>
              <a:spLocks/>
            </p:cNvSpPr>
            <p:nvPr/>
          </p:nvSpPr>
          <p:spPr bwMode="auto">
            <a:xfrm rot="20940000">
              <a:off x="5539275" y="4717375"/>
              <a:ext cx="67135" cy="67618"/>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2"/>
                    <a:pt x="34" y="59"/>
                    <a:pt x="20" y="54"/>
                  </a:cubicBezTo>
                  <a:cubicBezTo>
                    <a:pt x="7" y="49"/>
                    <a:pt x="0" y="34"/>
                    <a:pt x="5" y="20"/>
                  </a:cubicBezTo>
                  <a:cubicBezTo>
                    <a:pt x="10" y="6"/>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7" name="Freeform 598">
              <a:extLst>
                <a:ext uri="{FF2B5EF4-FFF2-40B4-BE49-F238E27FC236}">
                  <a16:creationId xmlns:a16="http://schemas.microsoft.com/office/drawing/2014/main" id="{F6C80B5F-E793-ACA8-9772-C0D3BB399DF7}"/>
                </a:ext>
              </a:extLst>
            </p:cNvPr>
            <p:cNvSpPr>
              <a:spLocks/>
            </p:cNvSpPr>
            <p:nvPr/>
          </p:nvSpPr>
          <p:spPr bwMode="auto">
            <a:xfrm rot="20940000">
              <a:off x="5528709" y="4776372"/>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8" name="Freeform 599">
              <a:extLst>
                <a:ext uri="{FF2B5EF4-FFF2-40B4-BE49-F238E27FC236}">
                  <a16:creationId xmlns:a16="http://schemas.microsoft.com/office/drawing/2014/main" id="{9E8DF8D5-CEB2-2726-23A3-A4CB87306B89}"/>
                </a:ext>
              </a:extLst>
            </p:cNvPr>
            <p:cNvSpPr>
              <a:spLocks/>
            </p:cNvSpPr>
            <p:nvPr/>
          </p:nvSpPr>
          <p:spPr bwMode="auto">
            <a:xfrm rot="20940000">
              <a:off x="5587853" y="4787017"/>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59" name="Freeform 600">
              <a:extLst>
                <a:ext uri="{FF2B5EF4-FFF2-40B4-BE49-F238E27FC236}">
                  <a16:creationId xmlns:a16="http://schemas.microsoft.com/office/drawing/2014/main" id="{1592127C-32F4-960B-56A1-6C9BA5E604BA}"/>
                </a:ext>
              </a:extLst>
            </p:cNvPr>
            <p:cNvSpPr>
              <a:spLocks/>
            </p:cNvSpPr>
            <p:nvPr/>
          </p:nvSpPr>
          <p:spPr bwMode="auto">
            <a:xfrm rot="20940000">
              <a:off x="5578110" y="4845981"/>
              <a:ext cx="68584" cy="68101"/>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0" name="Freeform 601">
              <a:extLst>
                <a:ext uri="{FF2B5EF4-FFF2-40B4-BE49-F238E27FC236}">
                  <a16:creationId xmlns:a16="http://schemas.microsoft.com/office/drawing/2014/main" id="{1CDAE235-F034-0B18-B34E-AA7881BBCD75}"/>
                </a:ext>
              </a:extLst>
            </p:cNvPr>
            <p:cNvSpPr>
              <a:spLocks/>
            </p:cNvSpPr>
            <p:nvPr/>
          </p:nvSpPr>
          <p:spPr bwMode="auto">
            <a:xfrm rot="20940000">
              <a:off x="5568175" y="4906023"/>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1" name="Freeform 602">
              <a:extLst>
                <a:ext uri="{FF2B5EF4-FFF2-40B4-BE49-F238E27FC236}">
                  <a16:creationId xmlns:a16="http://schemas.microsoft.com/office/drawing/2014/main" id="{FEEDDD67-DED7-5A23-D57B-574F571AFE86}"/>
                </a:ext>
              </a:extLst>
            </p:cNvPr>
            <p:cNvSpPr>
              <a:spLocks/>
            </p:cNvSpPr>
            <p:nvPr/>
          </p:nvSpPr>
          <p:spPr bwMode="auto">
            <a:xfrm rot="20940000">
              <a:off x="5507604" y="4895608"/>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2" name="Freeform 603">
              <a:extLst>
                <a:ext uri="{FF2B5EF4-FFF2-40B4-BE49-F238E27FC236}">
                  <a16:creationId xmlns:a16="http://schemas.microsoft.com/office/drawing/2014/main" id="{F5968F71-E773-E9BA-0255-AD282DCB56A0}"/>
                </a:ext>
              </a:extLst>
            </p:cNvPr>
            <p:cNvSpPr>
              <a:spLocks/>
            </p:cNvSpPr>
            <p:nvPr/>
          </p:nvSpPr>
          <p:spPr bwMode="auto">
            <a:xfrm rot="20940000">
              <a:off x="5518249" y="4836464"/>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3" name="Freeform 604">
              <a:extLst>
                <a:ext uri="{FF2B5EF4-FFF2-40B4-BE49-F238E27FC236}">
                  <a16:creationId xmlns:a16="http://schemas.microsoft.com/office/drawing/2014/main" id="{0CC723D9-B051-87B0-33EA-2CC8CF391E19}"/>
                </a:ext>
              </a:extLst>
            </p:cNvPr>
            <p:cNvSpPr>
              <a:spLocks/>
            </p:cNvSpPr>
            <p:nvPr/>
          </p:nvSpPr>
          <p:spPr bwMode="auto">
            <a:xfrm rot="20940000">
              <a:off x="5459592" y="4825866"/>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4" name="Freeform 605">
              <a:extLst>
                <a:ext uri="{FF2B5EF4-FFF2-40B4-BE49-F238E27FC236}">
                  <a16:creationId xmlns:a16="http://schemas.microsoft.com/office/drawing/2014/main" id="{8318D978-E28A-CFD1-B18E-57A4AF552A92}"/>
                </a:ext>
              </a:extLst>
            </p:cNvPr>
            <p:cNvSpPr>
              <a:spLocks/>
            </p:cNvSpPr>
            <p:nvPr/>
          </p:nvSpPr>
          <p:spPr bwMode="auto">
            <a:xfrm rot="20940000">
              <a:off x="5449123" y="4885866"/>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5" name="Freeform 606">
              <a:extLst>
                <a:ext uri="{FF2B5EF4-FFF2-40B4-BE49-F238E27FC236}">
                  <a16:creationId xmlns:a16="http://schemas.microsoft.com/office/drawing/2014/main" id="{C81EA800-5CF2-5326-553E-519A7E120961}"/>
                </a:ext>
              </a:extLst>
            </p:cNvPr>
            <p:cNvSpPr>
              <a:spLocks/>
            </p:cNvSpPr>
            <p:nvPr/>
          </p:nvSpPr>
          <p:spPr bwMode="auto">
            <a:xfrm rot="20940000">
              <a:off x="5389076" y="4875884"/>
              <a:ext cx="68101"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6" name="Freeform 607">
              <a:extLst>
                <a:ext uri="{FF2B5EF4-FFF2-40B4-BE49-F238E27FC236}">
                  <a16:creationId xmlns:a16="http://schemas.microsoft.com/office/drawing/2014/main" id="{D8EF7AC8-99DD-8DA1-4E04-66BE04D053D6}"/>
                </a:ext>
              </a:extLst>
            </p:cNvPr>
            <p:cNvSpPr>
              <a:spLocks/>
            </p:cNvSpPr>
            <p:nvPr/>
          </p:nvSpPr>
          <p:spPr bwMode="auto">
            <a:xfrm rot="20940000">
              <a:off x="5399012" y="481535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7" name="Freeform 609">
              <a:extLst>
                <a:ext uri="{FF2B5EF4-FFF2-40B4-BE49-F238E27FC236}">
                  <a16:creationId xmlns:a16="http://schemas.microsoft.com/office/drawing/2014/main" id="{7C49660F-29FC-3BDD-C27E-E2E1A256A404}"/>
                </a:ext>
              </a:extLst>
            </p:cNvPr>
            <p:cNvSpPr>
              <a:spLocks/>
            </p:cNvSpPr>
            <p:nvPr/>
          </p:nvSpPr>
          <p:spPr bwMode="auto">
            <a:xfrm rot="20940000">
              <a:off x="5409703" y="4756694"/>
              <a:ext cx="68584"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8" name="Freeform 610">
              <a:extLst>
                <a:ext uri="{FF2B5EF4-FFF2-40B4-BE49-F238E27FC236}">
                  <a16:creationId xmlns:a16="http://schemas.microsoft.com/office/drawing/2014/main" id="{87469FE2-5155-F39F-DC57-41D0EC84C480}"/>
                </a:ext>
              </a:extLst>
            </p:cNvPr>
            <p:cNvSpPr>
              <a:spLocks/>
            </p:cNvSpPr>
            <p:nvPr/>
          </p:nvSpPr>
          <p:spPr bwMode="auto">
            <a:xfrm rot="20940000">
              <a:off x="5468616" y="4765912"/>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69" name="Freeform 611">
              <a:extLst>
                <a:ext uri="{FF2B5EF4-FFF2-40B4-BE49-F238E27FC236}">
                  <a16:creationId xmlns:a16="http://schemas.microsoft.com/office/drawing/2014/main" id="{67210294-C1B9-8F6A-A7E9-2300EE05148B}"/>
                </a:ext>
              </a:extLst>
            </p:cNvPr>
            <p:cNvSpPr>
              <a:spLocks/>
            </p:cNvSpPr>
            <p:nvPr/>
          </p:nvSpPr>
          <p:spPr bwMode="auto">
            <a:xfrm rot="20940000">
              <a:off x="5479261" y="470676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0" name="Freeform 612">
              <a:extLst>
                <a:ext uri="{FF2B5EF4-FFF2-40B4-BE49-F238E27FC236}">
                  <a16:creationId xmlns:a16="http://schemas.microsoft.com/office/drawing/2014/main" id="{2B61AF14-9CC7-D1F8-7AE7-669D5360A55F}"/>
                </a:ext>
              </a:extLst>
            </p:cNvPr>
            <p:cNvSpPr>
              <a:spLocks/>
            </p:cNvSpPr>
            <p:nvPr/>
          </p:nvSpPr>
          <p:spPr bwMode="auto">
            <a:xfrm rot="20940000">
              <a:off x="5489722" y="4646675"/>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0"/>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1" name="Freeform 613">
              <a:extLst>
                <a:ext uri="{FF2B5EF4-FFF2-40B4-BE49-F238E27FC236}">
                  <a16:creationId xmlns:a16="http://schemas.microsoft.com/office/drawing/2014/main" id="{CAE2C9FB-5CEA-2C29-968B-D25A516F0488}"/>
                </a:ext>
              </a:extLst>
            </p:cNvPr>
            <p:cNvSpPr>
              <a:spLocks/>
            </p:cNvSpPr>
            <p:nvPr/>
          </p:nvSpPr>
          <p:spPr bwMode="auto">
            <a:xfrm rot="20940000">
              <a:off x="5429772" y="4637697"/>
              <a:ext cx="68101"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2" name="Freeform 614">
              <a:extLst>
                <a:ext uri="{FF2B5EF4-FFF2-40B4-BE49-F238E27FC236}">
                  <a16:creationId xmlns:a16="http://schemas.microsoft.com/office/drawing/2014/main" id="{953FFA8A-5FB8-0699-1524-E46B2DC5347D}"/>
                </a:ext>
              </a:extLst>
            </p:cNvPr>
            <p:cNvSpPr>
              <a:spLocks/>
            </p:cNvSpPr>
            <p:nvPr/>
          </p:nvSpPr>
          <p:spPr bwMode="auto">
            <a:xfrm rot="20940000">
              <a:off x="5419215" y="4696786"/>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3" name="Freeform 615">
              <a:extLst>
                <a:ext uri="{FF2B5EF4-FFF2-40B4-BE49-F238E27FC236}">
                  <a16:creationId xmlns:a16="http://schemas.microsoft.com/office/drawing/2014/main" id="{4CE3042F-E935-A35D-9140-970490D0D7A0}"/>
                </a:ext>
              </a:extLst>
            </p:cNvPr>
            <p:cNvSpPr>
              <a:spLocks/>
            </p:cNvSpPr>
            <p:nvPr/>
          </p:nvSpPr>
          <p:spPr bwMode="auto">
            <a:xfrm rot="20940000">
              <a:off x="5360071" y="4686141"/>
              <a:ext cx="68584" cy="68101"/>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4" name="Freeform 616">
              <a:extLst>
                <a:ext uri="{FF2B5EF4-FFF2-40B4-BE49-F238E27FC236}">
                  <a16:creationId xmlns:a16="http://schemas.microsoft.com/office/drawing/2014/main" id="{E655F479-78C6-E4C9-C45A-977FF23B651A}"/>
                </a:ext>
              </a:extLst>
            </p:cNvPr>
            <p:cNvSpPr>
              <a:spLocks/>
            </p:cNvSpPr>
            <p:nvPr/>
          </p:nvSpPr>
          <p:spPr bwMode="auto">
            <a:xfrm rot="20940000">
              <a:off x="5349656" y="4746229"/>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5" name="Freeform 617">
              <a:extLst>
                <a:ext uri="{FF2B5EF4-FFF2-40B4-BE49-F238E27FC236}">
                  <a16:creationId xmlns:a16="http://schemas.microsoft.com/office/drawing/2014/main" id="{5293D502-BF28-F46A-2BAD-7F350D19CA14}"/>
                </a:ext>
              </a:extLst>
            </p:cNvPr>
            <p:cNvSpPr>
              <a:spLocks/>
            </p:cNvSpPr>
            <p:nvPr/>
          </p:nvSpPr>
          <p:spPr bwMode="auto">
            <a:xfrm rot="20940000">
              <a:off x="5339196" y="4806321"/>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6" name="Freeform 618">
              <a:extLst>
                <a:ext uri="{FF2B5EF4-FFF2-40B4-BE49-F238E27FC236}">
                  <a16:creationId xmlns:a16="http://schemas.microsoft.com/office/drawing/2014/main" id="{D4249967-B598-0482-8545-2648611A99FB}"/>
                </a:ext>
              </a:extLst>
            </p:cNvPr>
            <p:cNvSpPr>
              <a:spLocks/>
            </p:cNvSpPr>
            <p:nvPr/>
          </p:nvSpPr>
          <p:spPr bwMode="auto">
            <a:xfrm rot="20940000">
              <a:off x="5329928" y="4865193"/>
              <a:ext cx="68584"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4"/>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7" name="Freeform 619">
              <a:extLst>
                <a:ext uri="{FF2B5EF4-FFF2-40B4-BE49-F238E27FC236}">
                  <a16:creationId xmlns:a16="http://schemas.microsoft.com/office/drawing/2014/main" id="{4D9E7F24-F9D7-3154-782C-DD456ADC63B5}"/>
                </a:ext>
              </a:extLst>
            </p:cNvPr>
            <p:cNvSpPr>
              <a:spLocks/>
            </p:cNvSpPr>
            <p:nvPr/>
          </p:nvSpPr>
          <p:spPr bwMode="auto">
            <a:xfrm rot="20940000">
              <a:off x="5319513" y="4925281"/>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8" name="Freeform 620">
              <a:extLst>
                <a:ext uri="{FF2B5EF4-FFF2-40B4-BE49-F238E27FC236}">
                  <a16:creationId xmlns:a16="http://schemas.microsoft.com/office/drawing/2014/main" id="{C420A390-C569-C0EF-EDD1-15313BD1B84E}"/>
                </a:ext>
              </a:extLst>
            </p:cNvPr>
            <p:cNvSpPr>
              <a:spLocks/>
            </p:cNvSpPr>
            <p:nvPr/>
          </p:nvSpPr>
          <p:spPr bwMode="auto">
            <a:xfrm rot="20940000">
              <a:off x="5299798" y="5044384"/>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79" name="Freeform 621">
              <a:extLst>
                <a:ext uri="{FF2B5EF4-FFF2-40B4-BE49-F238E27FC236}">
                  <a16:creationId xmlns:a16="http://schemas.microsoft.com/office/drawing/2014/main" id="{B01D6A2A-9A34-0D62-94FB-4FFA44D92A32}"/>
                </a:ext>
              </a:extLst>
            </p:cNvPr>
            <p:cNvSpPr>
              <a:spLocks/>
            </p:cNvSpPr>
            <p:nvPr/>
          </p:nvSpPr>
          <p:spPr bwMode="auto">
            <a:xfrm rot="20940000">
              <a:off x="5289375" y="5104379"/>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0" name="Freeform 622">
              <a:extLst>
                <a:ext uri="{FF2B5EF4-FFF2-40B4-BE49-F238E27FC236}">
                  <a16:creationId xmlns:a16="http://schemas.microsoft.com/office/drawing/2014/main" id="{4C59EB58-8CF6-AD6F-49DE-1125484D1513}"/>
                </a:ext>
              </a:extLst>
            </p:cNvPr>
            <p:cNvSpPr>
              <a:spLocks/>
            </p:cNvSpPr>
            <p:nvPr/>
          </p:nvSpPr>
          <p:spPr bwMode="auto">
            <a:xfrm rot="20940000">
              <a:off x="5278679" y="5163482"/>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1" name="Freeform 623">
              <a:extLst>
                <a:ext uri="{FF2B5EF4-FFF2-40B4-BE49-F238E27FC236}">
                  <a16:creationId xmlns:a16="http://schemas.microsoft.com/office/drawing/2014/main" id="{F1BDD330-09AF-51C0-C126-8394724C423F}"/>
                </a:ext>
              </a:extLst>
            </p:cNvPr>
            <p:cNvSpPr>
              <a:spLocks/>
            </p:cNvSpPr>
            <p:nvPr/>
          </p:nvSpPr>
          <p:spPr bwMode="auto">
            <a:xfrm rot="20940000">
              <a:off x="5218684" y="5154025"/>
              <a:ext cx="68101"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2" name="Freeform 624">
              <a:extLst>
                <a:ext uri="{FF2B5EF4-FFF2-40B4-BE49-F238E27FC236}">
                  <a16:creationId xmlns:a16="http://schemas.microsoft.com/office/drawing/2014/main" id="{EF0709A7-B8EE-B9C5-0C7A-4C679C15AA17}"/>
                </a:ext>
              </a:extLst>
            </p:cNvPr>
            <p:cNvSpPr>
              <a:spLocks/>
            </p:cNvSpPr>
            <p:nvPr/>
          </p:nvSpPr>
          <p:spPr bwMode="auto">
            <a:xfrm rot="20940000">
              <a:off x="5209075" y="5212929"/>
              <a:ext cx="68584" cy="68101"/>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4"/>
                    <a:pt x="5" y="21"/>
                  </a:cubicBezTo>
                  <a:cubicBezTo>
                    <a:pt x="10" y="7"/>
                    <a:pt x="25"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3" name="Freeform 625">
              <a:extLst>
                <a:ext uri="{FF2B5EF4-FFF2-40B4-BE49-F238E27FC236}">
                  <a16:creationId xmlns:a16="http://schemas.microsoft.com/office/drawing/2014/main" id="{4FE382B6-64C1-2C9B-2B6B-C125697F185B}"/>
                </a:ext>
              </a:extLst>
            </p:cNvPr>
            <p:cNvSpPr>
              <a:spLocks/>
            </p:cNvSpPr>
            <p:nvPr/>
          </p:nvSpPr>
          <p:spPr bwMode="auto">
            <a:xfrm rot="20940000">
              <a:off x="5198660" y="5273017"/>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4" name="Freeform 626">
              <a:extLst>
                <a:ext uri="{FF2B5EF4-FFF2-40B4-BE49-F238E27FC236}">
                  <a16:creationId xmlns:a16="http://schemas.microsoft.com/office/drawing/2014/main" id="{4B64BE39-624E-2AB1-34DC-8D7C312A5CFE}"/>
                </a:ext>
              </a:extLst>
            </p:cNvPr>
            <p:cNvSpPr>
              <a:spLocks/>
            </p:cNvSpPr>
            <p:nvPr/>
          </p:nvSpPr>
          <p:spPr bwMode="auto">
            <a:xfrm rot="20940000">
              <a:off x="5138568" y="5262557"/>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5" name="Freeform 627">
              <a:extLst>
                <a:ext uri="{FF2B5EF4-FFF2-40B4-BE49-F238E27FC236}">
                  <a16:creationId xmlns:a16="http://schemas.microsoft.com/office/drawing/2014/main" id="{13A5AB39-364C-FEF7-D2A3-E7E9BFFD5C0F}"/>
                </a:ext>
              </a:extLst>
            </p:cNvPr>
            <p:cNvSpPr>
              <a:spLocks/>
            </p:cNvSpPr>
            <p:nvPr/>
          </p:nvSpPr>
          <p:spPr bwMode="auto">
            <a:xfrm rot="20940000">
              <a:off x="5149121" y="5203422"/>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6" name="Freeform 628">
              <a:extLst>
                <a:ext uri="{FF2B5EF4-FFF2-40B4-BE49-F238E27FC236}">
                  <a16:creationId xmlns:a16="http://schemas.microsoft.com/office/drawing/2014/main" id="{42305058-0974-3A9C-5724-C3D877D6BB6A}"/>
                </a:ext>
              </a:extLst>
            </p:cNvPr>
            <p:cNvSpPr>
              <a:spLocks/>
            </p:cNvSpPr>
            <p:nvPr/>
          </p:nvSpPr>
          <p:spPr bwMode="auto">
            <a:xfrm rot="20940000">
              <a:off x="5159673" y="5143320"/>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7" name="Freeform 629">
              <a:extLst>
                <a:ext uri="{FF2B5EF4-FFF2-40B4-BE49-F238E27FC236}">
                  <a16:creationId xmlns:a16="http://schemas.microsoft.com/office/drawing/2014/main" id="{0B13FE5A-EA56-C12F-D0D2-BB9B54BF66C4}"/>
                </a:ext>
              </a:extLst>
            </p:cNvPr>
            <p:cNvSpPr>
              <a:spLocks/>
            </p:cNvSpPr>
            <p:nvPr/>
          </p:nvSpPr>
          <p:spPr bwMode="auto">
            <a:xfrm rot="20940000">
              <a:off x="5099581" y="5132860"/>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8" name="Freeform 630">
              <a:extLst>
                <a:ext uri="{FF2B5EF4-FFF2-40B4-BE49-F238E27FC236}">
                  <a16:creationId xmlns:a16="http://schemas.microsoft.com/office/drawing/2014/main" id="{4C78EB71-C063-4B66-7E43-BCAC622C9031}"/>
                </a:ext>
              </a:extLst>
            </p:cNvPr>
            <p:cNvSpPr>
              <a:spLocks/>
            </p:cNvSpPr>
            <p:nvPr/>
          </p:nvSpPr>
          <p:spPr bwMode="auto">
            <a:xfrm rot="20940000">
              <a:off x="5040437" y="5122215"/>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89" name="Freeform 631">
              <a:extLst>
                <a:ext uri="{FF2B5EF4-FFF2-40B4-BE49-F238E27FC236}">
                  <a16:creationId xmlns:a16="http://schemas.microsoft.com/office/drawing/2014/main" id="{F5FE86DF-B01E-A08A-C5B3-B8A4AC11675B}"/>
                </a:ext>
              </a:extLst>
            </p:cNvPr>
            <p:cNvSpPr>
              <a:spLocks/>
            </p:cNvSpPr>
            <p:nvPr/>
          </p:nvSpPr>
          <p:spPr bwMode="auto">
            <a:xfrm rot="20940000">
              <a:off x="4980621" y="5113177"/>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0" name="Freeform 632">
              <a:extLst>
                <a:ext uri="{FF2B5EF4-FFF2-40B4-BE49-F238E27FC236}">
                  <a16:creationId xmlns:a16="http://schemas.microsoft.com/office/drawing/2014/main" id="{3A2A6CA2-1AE2-B1FF-A3C6-2E47F3F0FBD9}"/>
                </a:ext>
              </a:extLst>
            </p:cNvPr>
            <p:cNvSpPr>
              <a:spLocks/>
            </p:cNvSpPr>
            <p:nvPr/>
          </p:nvSpPr>
          <p:spPr bwMode="auto">
            <a:xfrm rot="20940000">
              <a:off x="4920529" y="5102717"/>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1" name="Freeform 633">
              <a:extLst>
                <a:ext uri="{FF2B5EF4-FFF2-40B4-BE49-F238E27FC236}">
                  <a16:creationId xmlns:a16="http://schemas.microsoft.com/office/drawing/2014/main" id="{41138CCA-47A5-A753-4B5D-ABDB46D233DF}"/>
                </a:ext>
              </a:extLst>
            </p:cNvPr>
            <p:cNvSpPr>
              <a:spLocks/>
            </p:cNvSpPr>
            <p:nvPr/>
          </p:nvSpPr>
          <p:spPr bwMode="auto">
            <a:xfrm rot="20940000">
              <a:off x="4911017" y="5162625"/>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2" name="Freeform 634">
              <a:extLst>
                <a:ext uri="{FF2B5EF4-FFF2-40B4-BE49-F238E27FC236}">
                  <a16:creationId xmlns:a16="http://schemas.microsoft.com/office/drawing/2014/main" id="{B74B7E88-1E17-88E8-27D6-7F42EB90EAAE}"/>
                </a:ext>
              </a:extLst>
            </p:cNvPr>
            <p:cNvSpPr>
              <a:spLocks/>
            </p:cNvSpPr>
            <p:nvPr/>
          </p:nvSpPr>
          <p:spPr bwMode="auto">
            <a:xfrm rot="20940000">
              <a:off x="4969930" y="5172326"/>
              <a:ext cx="68584" cy="68101"/>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3" name="Freeform 635">
              <a:extLst>
                <a:ext uri="{FF2B5EF4-FFF2-40B4-BE49-F238E27FC236}">
                  <a16:creationId xmlns:a16="http://schemas.microsoft.com/office/drawing/2014/main" id="{4E78ED2E-4E50-B401-5029-ED07EA968BA2}"/>
                </a:ext>
              </a:extLst>
            </p:cNvPr>
            <p:cNvSpPr>
              <a:spLocks/>
            </p:cNvSpPr>
            <p:nvPr/>
          </p:nvSpPr>
          <p:spPr bwMode="auto">
            <a:xfrm rot="20940000">
              <a:off x="5029977" y="518230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4" name="Freeform 636">
              <a:extLst>
                <a:ext uri="{FF2B5EF4-FFF2-40B4-BE49-F238E27FC236}">
                  <a16:creationId xmlns:a16="http://schemas.microsoft.com/office/drawing/2014/main" id="{08F18575-B266-C9FC-E370-642524C22B82}"/>
                </a:ext>
              </a:extLst>
            </p:cNvPr>
            <p:cNvSpPr>
              <a:spLocks/>
            </p:cNvSpPr>
            <p:nvPr/>
          </p:nvSpPr>
          <p:spPr bwMode="auto">
            <a:xfrm rot="20940000">
              <a:off x="5090078" y="5192860"/>
              <a:ext cx="67618"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5" name="Freeform 637">
              <a:extLst>
                <a:ext uri="{FF2B5EF4-FFF2-40B4-BE49-F238E27FC236}">
                  <a16:creationId xmlns:a16="http://schemas.microsoft.com/office/drawing/2014/main" id="{08E8B65C-3AEB-D141-EFDA-EF1CE8E18827}"/>
                </a:ext>
              </a:extLst>
            </p:cNvPr>
            <p:cNvSpPr>
              <a:spLocks/>
            </p:cNvSpPr>
            <p:nvPr/>
          </p:nvSpPr>
          <p:spPr bwMode="auto">
            <a:xfrm rot="20940000">
              <a:off x="5079424" y="5251912"/>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6" name="Freeform 638">
              <a:extLst>
                <a:ext uri="{FF2B5EF4-FFF2-40B4-BE49-F238E27FC236}">
                  <a16:creationId xmlns:a16="http://schemas.microsoft.com/office/drawing/2014/main" id="{DF0D9652-1E0A-E525-BA33-9A16DFA6B1CA}"/>
                </a:ext>
              </a:extLst>
            </p:cNvPr>
            <p:cNvSpPr>
              <a:spLocks/>
            </p:cNvSpPr>
            <p:nvPr/>
          </p:nvSpPr>
          <p:spPr bwMode="auto">
            <a:xfrm rot="20940000">
              <a:off x="5019562" y="5242879"/>
              <a:ext cx="68584"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7" name="Freeform 639">
              <a:extLst>
                <a:ext uri="{FF2B5EF4-FFF2-40B4-BE49-F238E27FC236}">
                  <a16:creationId xmlns:a16="http://schemas.microsoft.com/office/drawing/2014/main" id="{F53ACA15-E3E2-437A-FD86-74032F5C0F51}"/>
                </a:ext>
              </a:extLst>
            </p:cNvPr>
            <p:cNvSpPr>
              <a:spLocks/>
            </p:cNvSpPr>
            <p:nvPr/>
          </p:nvSpPr>
          <p:spPr bwMode="auto">
            <a:xfrm rot="20940000">
              <a:off x="5010307" y="5301406"/>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5"/>
                    <a:pt x="5" y="21"/>
                  </a:cubicBezTo>
                  <a:cubicBezTo>
                    <a:pt x="10" y="7"/>
                    <a:pt x="25" y="0"/>
                    <a:pt x="39" y="5"/>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8" name="Freeform 640">
              <a:extLst>
                <a:ext uri="{FF2B5EF4-FFF2-40B4-BE49-F238E27FC236}">
                  <a16:creationId xmlns:a16="http://schemas.microsoft.com/office/drawing/2014/main" id="{2254308E-BC91-6DE5-AAAE-55C97028656F}"/>
                </a:ext>
              </a:extLst>
            </p:cNvPr>
            <p:cNvSpPr>
              <a:spLocks/>
            </p:cNvSpPr>
            <p:nvPr/>
          </p:nvSpPr>
          <p:spPr bwMode="auto">
            <a:xfrm rot="20940000">
              <a:off x="4950482" y="5292276"/>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499" name="Freeform 641">
              <a:extLst>
                <a:ext uri="{FF2B5EF4-FFF2-40B4-BE49-F238E27FC236}">
                  <a16:creationId xmlns:a16="http://schemas.microsoft.com/office/drawing/2014/main" id="{EF996AA1-B182-73D0-0904-D00E3A566B7A}"/>
                </a:ext>
              </a:extLst>
            </p:cNvPr>
            <p:cNvSpPr>
              <a:spLocks/>
            </p:cNvSpPr>
            <p:nvPr/>
          </p:nvSpPr>
          <p:spPr bwMode="auto">
            <a:xfrm rot="20940000">
              <a:off x="4890390" y="5281815"/>
              <a:ext cx="68101"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0" name="Freeform 642">
              <a:extLst>
                <a:ext uri="{FF2B5EF4-FFF2-40B4-BE49-F238E27FC236}">
                  <a16:creationId xmlns:a16="http://schemas.microsoft.com/office/drawing/2014/main" id="{5C164442-0562-3702-719A-EB07C754BD1B}"/>
                </a:ext>
              </a:extLst>
            </p:cNvPr>
            <p:cNvSpPr>
              <a:spLocks/>
            </p:cNvSpPr>
            <p:nvPr/>
          </p:nvSpPr>
          <p:spPr bwMode="auto">
            <a:xfrm rot="20940000">
              <a:off x="4880735" y="5341691"/>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1" name="Freeform 643">
              <a:extLst>
                <a:ext uri="{FF2B5EF4-FFF2-40B4-BE49-F238E27FC236}">
                  <a16:creationId xmlns:a16="http://schemas.microsoft.com/office/drawing/2014/main" id="{39B95ADD-B05C-3282-A3C2-091710651F26}"/>
                </a:ext>
              </a:extLst>
            </p:cNvPr>
            <p:cNvSpPr>
              <a:spLocks/>
            </p:cNvSpPr>
            <p:nvPr/>
          </p:nvSpPr>
          <p:spPr bwMode="auto">
            <a:xfrm rot="20940000">
              <a:off x="4939787" y="5351378"/>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2" name="Freeform 644">
              <a:extLst>
                <a:ext uri="{FF2B5EF4-FFF2-40B4-BE49-F238E27FC236}">
                  <a16:creationId xmlns:a16="http://schemas.microsoft.com/office/drawing/2014/main" id="{A776B9CA-FFF0-FE6B-EBBB-FEB962F3F401}"/>
                </a:ext>
              </a:extLst>
            </p:cNvPr>
            <p:cNvSpPr>
              <a:spLocks/>
            </p:cNvSpPr>
            <p:nvPr/>
          </p:nvSpPr>
          <p:spPr bwMode="auto">
            <a:xfrm rot="20940000">
              <a:off x="4930284" y="5411378"/>
              <a:ext cx="67618"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49"/>
                    <a:pt x="0" y="34"/>
                    <a:pt x="5" y="20"/>
                  </a:cubicBezTo>
                  <a:cubicBezTo>
                    <a:pt x="10" y="7"/>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3" name="Freeform 645">
              <a:extLst>
                <a:ext uri="{FF2B5EF4-FFF2-40B4-BE49-F238E27FC236}">
                  <a16:creationId xmlns:a16="http://schemas.microsoft.com/office/drawing/2014/main" id="{FA42B840-B951-1FA0-B384-42A404516D27}"/>
                </a:ext>
              </a:extLst>
            </p:cNvPr>
            <p:cNvSpPr>
              <a:spLocks/>
            </p:cNvSpPr>
            <p:nvPr/>
          </p:nvSpPr>
          <p:spPr bwMode="auto">
            <a:xfrm rot="20940000">
              <a:off x="4919584" y="5469952"/>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4" name="Freeform 646">
              <a:extLst>
                <a:ext uri="{FF2B5EF4-FFF2-40B4-BE49-F238E27FC236}">
                  <a16:creationId xmlns:a16="http://schemas.microsoft.com/office/drawing/2014/main" id="{E9358F3B-40D0-63DB-7519-F6F3CD8E3A79}"/>
                </a:ext>
              </a:extLst>
            </p:cNvPr>
            <p:cNvSpPr>
              <a:spLocks/>
            </p:cNvSpPr>
            <p:nvPr/>
          </p:nvSpPr>
          <p:spPr bwMode="auto">
            <a:xfrm rot="20940000">
              <a:off x="4859768" y="5460914"/>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5" name="Freeform 647">
              <a:extLst>
                <a:ext uri="{FF2B5EF4-FFF2-40B4-BE49-F238E27FC236}">
                  <a16:creationId xmlns:a16="http://schemas.microsoft.com/office/drawing/2014/main" id="{40773579-4068-60C6-EC0B-0438B928D059}"/>
                </a:ext>
              </a:extLst>
            </p:cNvPr>
            <p:cNvSpPr>
              <a:spLocks/>
            </p:cNvSpPr>
            <p:nvPr/>
          </p:nvSpPr>
          <p:spPr bwMode="auto">
            <a:xfrm rot="20940000">
              <a:off x="4870229" y="540082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6" name="Freeform 648">
              <a:extLst>
                <a:ext uri="{FF2B5EF4-FFF2-40B4-BE49-F238E27FC236}">
                  <a16:creationId xmlns:a16="http://schemas.microsoft.com/office/drawing/2014/main" id="{CEFAA8FB-2374-61A6-3718-C02B5BE576D6}"/>
                </a:ext>
              </a:extLst>
            </p:cNvPr>
            <p:cNvSpPr>
              <a:spLocks/>
            </p:cNvSpPr>
            <p:nvPr/>
          </p:nvSpPr>
          <p:spPr bwMode="auto">
            <a:xfrm rot="20940000">
              <a:off x="4810136" y="5390361"/>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7" name="Freeform 649">
              <a:extLst>
                <a:ext uri="{FF2B5EF4-FFF2-40B4-BE49-F238E27FC236}">
                  <a16:creationId xmlns:a16="http://schemas.microsoft.com/office/drawing/2014/main" id="{62D0B460-9BC9-F3C0-7AA0-FD56C12193E2}"/>
                </a:ext>
              </a:extLst>
            </p:cNvPr>
            <p:cNvSpPr>
              <a:spLocks/>
            </p:cNvSpPr>
            <p:nvPr/>
          </p:nvSpPr>
          <p:spPr bwMode="auto">
            <a:xfrm rot="20940000">
              <a:off x="4820781" y="5331217"/>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8" name="Freeform 650">
              <a:extLst>
                <a:ext uri="{FF2B5EF4-FFF2-40B4-BE49-F238E27FC236}">
                  <a16:creationId xmlns:a16="http://schemas.microsoft.com/office/drawing/2014/main" id="{C6D70785-F07F-CFFF-E190-96448474F66E}"/>
                </a:ext>
              </a:extLst>
            </p:cNvPr>
            <p:cNvSpPr>
              <a:spLocks/>
            </p:cNvSpPr>
            <p:nvPr/>
          </p:nvSpPr>
          <p:spPr bwMode="auto">
            <a:xfrm rot="20940000">
              <a:off x="4960897" y="5232188"/>
              <a:ext cx="68101"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09" name="Freeform 651">
              <a:extLst>
                <a:ext uri="{FF2B5EF4-FFF2-40B4-BE49-F238E27FC236}">
                  <a16:creationId xmlns:a16="http://schemas.microsoft.com/office/drawing/2014/main" id="{17200033-C018-E66F-5D15-80324A856DB8}"/>
                </a:ext>
              </a:extLst>
            </p:cNvPr>
            <p:cNvSpPr>
              <a:spLocks/>
            </p:cNvSpPr>
            <p:nvPr/>
          </p:nvSpPr>
          <p:spPr bwMode="auto">
            <a:xfrm rot="20940000">
              <a:off x="4900372" y="522176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0" name="Freeform 652">
              <a:extLst>
                <a:ext uri="{FF2B5EF4-FFF2-40B4-BE49-F238E27FC236}">
                  <a16:creationId xmlns:a16="http://schemas.microsoft.com/office/drawing/2014/main" id="{45241A03-C9A6-9761-8A6B-4C5D804C57C2}"/>
                </a:ext>
              </a:extLst>
            </p:cNvPr>
            <p:cNvSpPr>
              <a:spLocks/>
            </p:cNvSpPr>
            <p:nvPr/>
          </p:nvSpPr>
          <p:spPr bwMode="auto">
            <a:xfrm rot="20940000">
              <a:off x="4840372" y="5212266"/>
              <a:ext cx="68584" cy="67618"/>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1" name="Freeform 653">
              <a:extLst>
                <a:ext uri="{FF2B5EF4-FFF2-40B4-BE49-F238E27FC236}">
                  <a16:creationId xmlns:a16="http://schemas.microsoft.com/office/drawing/2014/main" id="{8D185ED1-5DB4-5C11-2C86-80543FE76F8F}"/>
                </a:ext>
              </a:extLst>
            </p:cNvPr>
            <p:cNvSpPr>
              <a:spLocks/>
            </p:cNvSpPr>
            <p:nvPr/>
          </p:nvSpPr>
          <p:spPr bwMode="auto">
            <a:xfrm rot="20940000">
              <a:off x="4831241" y="5271124"/>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2" name="Freeform 654">
              <a:extLst>
                <a:ext uri="{FF2B5EF4-FFF2-40B4-BE49-F238E27FC236}">
                  <a16:creationId xmlns:a16="http://schemas.microsoft.com/office/drawing/2014/main" id="{EA7F1160-84D6-B564-9983-9DD5F3EB5672}"/>
                </a:ext>
              </a:extLst>
            </p:cNvPr>
            <p:cNvSpPr>
              <a:spLocks/>
            </p:cNvSpPr>
            <p:nvPr/>
          </p:nvSpPr>
          <p:spPr bwMode="auto">
            <a:xfrm rot="20940000">
              <a:off x="4771154" y="5260710"/>
              <a:ext cx="68101"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3" name="Freeform 655">
              <a:extLst>
                <a:ext uri="{FF2B5EF4-FFF2-40B4-BE49-F238E27FC236}">
                  <a16:creationId xmlns:a16="http://schemas.microsoft.com/office/drawing/2014/main" id="{29489E73-E061-BD4B-9268-599E579871E5}"/>
                </a:ext>
              </a:extLst>
            </p:cNvPr>
            <p:cNvSpPr>
              <a:spLocks/>
            </p:cNvSpPr>
            <p:nvPr/>
          </p:nvSpPr>
          <p:spPr bwMode="auto">
            <a:xfrm rot="20940000">
              <a:off x="4711292" y="5251677"/>
              <a:ext cx="68101"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4" name="Freeform 656">
              <a:extLst>
                <a:ext uri="{FF2B5EF4-FFF2-40B4-BE49-F238E27FC236}">
                  <a16:creationId xmlns:a16="http://schemas.microsoft.com/office/drawing/2014/main" id="{FBF61135-5525-BBE2-335E-6108D1A371CA}"/>
                </a:ext>
              </a:extLst>
            </p:cNvPr>
            <p:cNvSpPr>
              <a:spLocks/>
            </p:cNvSpPr>
            <p:nvPr/>
          </p:nvSpPr>
          <p:spPr bwMode="auto">
            <a:xfrm rot="20940000">
              <a:off x="5170147" y="5083366"/>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5"/>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5" name="Freeform 657">
              <a:extLst>
                <a:ext uri="{FF2B5EF4-FFF2-40B4-BE49-F238E27FC236}">
                  <a16:creationId xmlns:a16="http://schemas.microsoft.com/office/drawing/2014/main" id="{C76F7DC5-A487-EDB3-ACE3-F224235E0FFC}"/>
                </a:ext>
              </a:extLst>
            </p:cNvPr>
            <p:cNvSpPr>
              <a:spLocks/>
            </p:cNvSpPr>
            <p:nvPr/>
          </p:nvSpPr>
          <p:spPr bwMode="auto">
            <a:xfrm rot="20940000">
              <a:off x="5229282" y="5093919"/>
              <a:ext cx="68101"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6" name="Freeform 658">
              <a:extLst>
                <a:ext uri="{FF2B5EF4-FFF2-40B4-BE49-F238E27FC236}">
                  <a16:creationId xmlns:a16="http://schemas.microsoft.com/office/drawing/2014/main" id="{7B6659E8-A029-4D75-F404-5386D35149B6}"/>
                </a:ext>
              </a:extLst>
            </p:cNvPr>
            <p:cNvSpPr>
              <a:spLocks/>
            </p:cNvSpPr>
            <p:nvPr/>
          </p:nvSpPr>
          <p:spPr bwMode="auto">
            <a:xfrm rot="20940000">
              <a:off x="5239264" y="5033873"/>
              <a:ext cx="68584"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7" name="Freeform 659">
              <a:extLst>
                <a:ext uri="{FF2B5EF4-FFF2-40B4-BE49-F238E27FC236}">
                  <a16:creationId xmlns:a16="http://schemas.microsoft.com/office/drawing/2014/main" id="{66363E54-0749-294D-4940-DE9BE860981D}"/>
                </a:ext>
              </a:extLst>
            </p:cNvPr>
            <p:cNvSpPr>
              <a:spLocks/>
            </p:cNvSpPr>
            <p:nvPr/>
          </p:nvSpPr>
          <p:spPr bwMode="auto">
            <a:xfrm rot="20940000">
              <a:off x="5347764" y="5113648"/>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8" name="Freeform 660">
              <a:extLst>
                <a:ext uri="{FF2B5EF4-FFF2-40B4-BE49-F238E27FC236}">
                  <a16:creationId xmlns:a16="http://schemas.microsoft.com/office/drawing/2014/main" id="{C395D4AA-43D9-C55E-CE2E-9BC964C57534}"/>
                </a:ext>
              </a:extLst>
            </p:cNvPr>
            <p:cNvSpPr>
              <a:spLocks/>
            </p:cNvSpPr>
            <p:nvPr/>
          </p:nvSpPr>
          <p:spPr bwMode="auto">
            <a:xfrm rot="20940000">
              <a:off x="5338725" y="5173464"/>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19" name="Freeform 661">
              <a:extLst>
                <a:ext uri="{FF2B5EF4-FFF2-40B4-BE49-F238E27FC236}">
                  <a16:creationId xmlns:a16="http://schemas.microsoft.com/office/drawing/2014/main" id="{6DC262BF-5075-E642-D5B5-E3CC259698AC}"/>
                </a:ext>
              </a:extLst>
            </p:cNvPr>
            <p:cNvSpPr>
              <a:spLocks/>
            </p:cNvSpPr>
            <p:nvPr/>
          </p:nvSpPr>
          <p:spPr bwMode="auto">
            <a:xfrm rot="20940000">
              <a:off x="5328311" y="5234035"/>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0" name="Freeform 662">
              <a:extLst>
                <a:ext uri="{FF2B5EF4-FFF2-40B4-BE49-F238E27FC236}">
                  <a16:creationId xmlns:a16="http://schemas.microsoft.com/office/drawing/2014/main" id="{68A012F3-166A-C959-8B48-0F634F8947A2}"/>
                </a:ext>
              </a:extLst>
            </p:cNvPr>
            <p:cNvSpPr>
              <a:spLocks/>
            </p:cNvSpPr>
            <p:nvPr/>
          </p:nvSpPr>
          <p:spPr bwMode="auto">
            <a:xfrm rot="20940000">
              <a:off x="5268219" y="5223574"/>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1" name="Freeform 663">
              <a:extLst>
                <a:ext uri="{FF2B5EF4-FFF2-40B4-BE49-F238E27FC236}">
                  <a16:creationId xmlns:a16="http://schemas.microsoft.com/office/drawing/2014/main" id="{79D35EB7-9F19-2421-EBDF-53BE560C5305}"/>
                </a:ext>
              </a:extLst>
            </p:cNvPr>
            <p:cNvSpPr>
              <a:spLocks/>
            </p:cNvSpPr>
            <p:nvPr/>
          </p:nvSpPr>
          <p:spPr bwMode="auto">
            <a:xfrm rot="20940000">
              <a:off x="5258615" y="5283491"/>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2"/>
                    <a:pt x="34" y="59"/>
                    <a:pt x="20" y="54"/>
                  </a:cubicBezTo>
                  <a:cubicBezTo>
                    <a:pt x="7" y="49"/>
                    <a:pt x="0" y="34"/>
                    <a:pt x="5" y="20"/>
                  </a:cubicBezTo>
                  <a:cubicBezTo>
                    <a:pt x="10" y="6"/>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2" name="Freeform 664">
              <a:extLst>
                <a:ext uri="{FF2B5EF4-FFF2-40B4-BE49-F238E27FC236}">
                  <a16:creationId xmlns:a16="http://schemas.microsoft.com/office/drawing/2014/main" id="{6B5124A1-14B8-A2E4-5347-3453A664DC43}"/>
                </a:ext>
              </a:extLst>
            </p:cNvPr>
            <p:cNvSpPr>
              <a:spLocks/>
            </p:cNvSpPr>
            <p:nvPr/>
          </p:nvSpPr>
          <p:spPr bwMode="auto">
            <a:xfrm rot="20940000">
              <a:off x="5248541" y="5342580"/>
              <a:ext cx="68101"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3" name="Freeform 665">
              <a:extLst>
                <a:ext uri="{FF2B5EF4-FFF2-40B4-BE49-F238E27FC236}">
                  <a16:creationId xmlns:a16="http://schemas.microsoft.com/office/drawing/2014/main" id="{616F8C7D-1F1A-CA28-13CA-B87FF8ACDEA7}"/>
                </a:ext>
              </a:extLst>
            </p:cNvPr>
            <p:cNvSpPr>
              <a:spLocks/>
            </p:cNvSpPr>
            <p:nvPr/>
          </p:nvSpPr>
          <p:spPr bwMode="auto">
            <a:xfrm rot="20940000">
              <a:off x="5259421" y="4914821"/>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4" name="Freeform 666">
              <a:extLst>
                <a:ext uri="{FF2B5EF4-FFF2-40B4-BE49-F238E27FC236}">
                  <a16:creationId xmlns:a16="http://schemas.microsoft.com/office/drawing/2014/main" id="{C2D9ADA9-0A3E-8446-A32D-47EADE309F25}"/>
                </a:ext>
              </a:extLst>
            </p:cNvPr>
            <p:cNvSpPr>
              <a:spLocks/>
            </p:cNvSpPr>
            <p:nvPr/>
          </p:nvSpPr>
          <p:spPr bwMode="auto">
            <a:xfrm rot="20940000">
              <a:off x="5269978" y="4855732"/>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5" name="Freeform 667">
              <a:extLst>
                <a:ext uri="{FF2B5EF4-FFF2-40B4-BE49-F238E27FC236}">
                  <a16:creationId xmlns:a16="http://schemas.microsoft.com/office/drawing/2014/main" id="{A7AD4914-2959-BFC1-B370-98E8CE9EC7A2}"/>
                </a:ext>
              </a:extLst>
            </p:cNvPr>
            <p:cNvSpPr>
              <a:spLocks/>
            </p:cNvSpPr>
            <p:nvPr/>
          </p:nvSpPr>
          <p:spPr bwMode="auto">
            <a:xfrm rot="20940000">
              <a:off x="5280531" y="4795630"/>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6" name="Freeform 668">
              <a:extLst>
                <a:ext uri="{FF2B5EF4-FFF2-40B4-BE49-F238E27FC236}">
                  <a16:creationId xmlns:a16="http://schemas.microsoft.com/office/drawing/2014/main" id="{1A6727BC-DEE4-3118-00BF-EDEF0B246529}"/>
                </a:ext>
              </a:extLst>
            </p:cNvPr>
            <p:cNvSpPr>
              <a:spLocks/>
            </p:cNvSpPr>
            <p:nvPr/>
          </p:nvSpPr>
          <p:spPr bwMode="auto">
            <a:xfrm rot="20940000">
              <a:off x="5289564" y="4735768"/>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7" name="Freeform 669">
              <a:extLst>
                <a:ext uri="{FF2B5EF4-FFF2-40B4-BE49-F238E27FC236}">
                  <a16:creationId xmlns:a16="http://schemas.microsoft.com/office/drawing/2014/main" id="{48420D84-3A46-BF72-6270-2410BF944FBD}"/>
                </a:ext>
              </a:extLst>
            </p:cNvPr>
            <p:cNvSpPr>
              <a:spLocks/>
            </p:cNvSpPr>
            <p:nvPr/>
          </p:nvSpPr>
          <p:spPr bwMode="auto">
            <a:xfrm rot="20940000">
              <a:off x="5300209" y="4676624"/>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8" name="Freeform 670">
              <a:extLst>
                <a:ext uri="{FF2B5EF4-FFF2-40B4-BE49-F238E27FC236}">
                  <a16:creationId xmlns:a16="http://schemas.microsoft.com/office/drawing/2014/main" id="{F3713F0C-C92B-0278-DBA9-3D6C158B70F9}"/>
                </a:ext>
              </a:extLst>
            </p:cNvPr>
            <p:cNvSpPr>
              <a:spLocks/>
            </p:cNvSpPr>
            <p:nvPr/>
          </p:nvSpPr>
          <p:spPr bwMode="auto">
            <a:xfrm rot="20940000">
              <a:off x="5241074" y="4666072"/>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29" name="Freeform 671">
              <a:extLst>
                <a:ext uri="{FF2B5EF4-FFF2-40B4-BE49-F238E27FC236}">
                  <a16:creationId xmlns:a16="http://schemas.microsoft.com/office/drawing/2014/main" id="{29D9813B-94EE-13B0-DCF7-A6C8E448D930}"/>
                </a:ext>
              </a:extLst>
            </p:cNvPr>
            <p:cNvSpPr>
              <a:spLocks/>
            </p:cNvSpPr>
            <p:nvPr/>
          </p:nvSpPr>
          <p:spPr bwMode="auto">
            <a:xfrm rot="20940000">
              <a:off x="5230604" y="4726072"/>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0" name="Freeform 672">
              <a:extLst>
                <a:ext uri="{FF2B5EF4-FFF2-40B4-BE49-F238E27FC236}">
                  <a16:creationId xmlns:a16="http://schemas.microsoft.com/office/drawing/2014/main" id="{4FCDF00B-0621-3784-4EA1-583BAC86A1F4}"/>
                </a:ext>
              </a:extLst>
            </p:cNvPr>
            <p:cNvSpPr>
              <a:spLocks/>
            </p:cNvSpPr>
            <p:nvPr/>
          </p:nvSpPr>
          <p:spPr bwMode="auto">
            <a:xfrm rot="20940000">
              <a:off x="5220438" y="4785170"/>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1" name="Freeform 673">
              <a:extLst>
                <a:ext uri="{FF2B5EF4-FFF2-40B4-BE49-F238E27FC236}">
                  <a16:creationId xmlns:a16="http://schemas.microsoft.com/office/drawing/2014/main" id="{3F3706DA-E3C9-D37C-3974-541FDD04D75D}"/>
                </a:ext>
              </a:extLst>
            </p:cNvPr>
            <p:cNvSpPr>
              <a:spLocks/>
            </p:cNvSpPr>
            <p:nvPr/>
          </p:nvSpPr>
          <p:spPr bwMode="auto">
            <a:xfrm rot="20940000">
              <a:off x="5209978" y="4845262"/>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2" name="Freeform 674">
              <a:extLst>
                <a:ext uri="{FF2B5EF4-FFF2-40B4-BE49-F238E27FC236}">
                  <a16:creationId xmlns:a16="http://schemas.microsoft.com/office/drawing/2014/main" id="{E1E22F50-7748-ED99-AE0E-C16F4473BE80}"/>
                </a:ext>
              </a:extLst>
            </p:cNvPr>
            <p:cNvSpPr>
              <a:spLocks/>
            </p:cNvSpPr>
            <p:nvPr/>
          </p:nvSpPr>
          <p:spPr bwMode="auto">
            <a:xfrm rot="20940000">
              <a:off x="5200277" y="4904176"/>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3" name="Freeform 675">
              <a:extLst>
                <a:ext uri="{FF2B5EF4-FFF2-40B4-BE49-F238E27FC236}">
                  <a16:creationId xmlns:a16="http://schemas.microsoft.com/office/drawing/2014/main" id="{3CAB588E-5AEA-06E6-C2D8-AD749DC1D46A}"/>
                </a:ext>
              </a:extLst>
            </p:cNvPr>
            <p:cNvSpPr>
              <a:spLocks/>
            </p:cNvSpPr>
            <p:nvPr/>
          </p:nvSpPr>
          <p:spPr bwMode="auto">
            <a:xfrm rot="20940000">
              <a:off x="5140415" y="4895142"/>
              <a:ext cx="68584"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4" name="Freeform 676">
              <a:extLst>
                <a:ext uri="{FF2B5EF4-FFF2-40B4-BE49-F238E27FC236}">
                  <a16:creationId xmlns:a16="http://schemas.microsoft.com/office/drawing/2014/main" id="{F9CAA9C9-DFC1-9813-80C5-892B17DF734A}"/>
                </a:ext>
              </a:extLst>
            </p:cNvPr>
            <p:cNvSpPr>
              <a:spLocks/>
            </p:cNvSpPr>
            <p:nvPr/>
          </p:nvSpPr>
          <p:spPr bwMode="auto">
            <a:xfrm rot="20940000">
              <a:off x="5129724" y="4953808"/>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5" name="Freeform 677">
              <a:extLst>
                <a:ext uri="{FF2B5EF4-FFF2-40B4-BE49-F238E27FC236}">
                  <a16:creationId xmlns:a16="http://schemas.microsoft.com/office/drawing/2014/main" id="{491D688E-D303-1968-B572-8EB128EE757D}"/>
                </a:ext>
              </a:extLst>
            </p:cNvPr>
            <p:cNvSpPr>
              <a:spLocks/>
            </p:cNvSpPr>
            <p:nvPr/>
          </p:nvSpPr>
          <p:spPr bwMode="auto">
            <a:xfrm rot="20940000">
              <a:off x="5070810" y="4944590"/>
              <a:ext cx="68584" cy="68101"/>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6" name="Freeform 678">
              <a:extLst>
                <a:ext uri="{FF2B5EF4-FFF2-40B4-BE49-F238E27FC236}">
                  <a16:creationId xmlns:a16="http://schemas.microsoft.com/office/drawing/2014/main" id="{DA7CA6D2-873B-DF28-FEF9-722B21BA9C10}"/>
                </a:ext>
              </a:extLst>
            </p:cNvPr>
            <p:cNvSpPr>
              <a:spLocks/>
            </p:cNvSpPr>
            <p:nvPr/>
          </p:nvSpPr>
          <p:spPr bwMode="auto">
            <a:xfrm rot="20940000">
              <a:off x="5010764" y="4934125"/>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7" name="Freeform 679">
              <a:extLst>
                <a:ext uri="{FF2B5EF4-FFF2-40B4-BE49-F238E27FC236}">
                  <a16:creationId xmlns:a16="http://schemas.microsoft.com/office/drawing/2014/main" id="{19B47E0B-3FA5-2129-AF1C-4AEE746616BE}"/>
                </a:ext>
              </a:extLst>
            </p:cNvPr>
            <p:cNvSpPr>
              <a:spLocks/>
            </p:cNvSpPr>
            <p:nvPr/>
          </p:nvSpPr>
          <p:spPr bwMode="auto">
            <a:xfrm rot="20940000">
              <a:off x="5021179" y="4874037"/>
              <a:ext cx="68584" cy="68101"/>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8" name="Freeform 680">
              <a:extLst>
                <a:ext uri="{FF2B5EF4-FFF2-40B4-BE49-F238E27FC236}">
                  <a16:creationId xmlns:a16="http://schemas.microsoft.com/office/drawing/2014/main" id="{11FE4323-2318-7EF1-62CB-72CCCED5ACB7}"/>
                </a:ext>
              </a:extLst>
            </p:cNvPr>
            <p:cNvSpPr>
              <a:spLocks/>
            </p:cNvSpPr>
            <p:nvPr/>
          </p:nvSpPr>
          <p:spPr bwMode="auto">
            <a:xfrm rot="20940000">
              <a:off x="5031883" y="4815027"/>
              <a:ext cx="67135"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39" name="Freeform 681">
              <a:extLst>
                <a:ext uri="{FF2B5EF4-FFF2-40B4-BE49-F238E27FC236}">
                  <a16:creationId xmlns:a16="http://schemas.microsoft.com/office/drawing/2014/main" id="{5C8CAFF1-E014-BE96-B902-8A9511CEA927}"/>
                </a:ext>
              </a:extLst>
            </p:cNvPr>
            <p:cNvSpPr>
              <a:spLocks/>
            </p:cNvSpPr>
            <p:nvPr/>
          </p:nvSpPr>
          <p:spPr bwMode="auto">
            <a:xfrm rot="20940000">
              <a:off x="5041386" y="4755027"/>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0" name="Freeform 682">
              <a:extLst>
                <a:ext uri="{FF2B5EF4-FFF2-40B4-BE49-F238E27FC236}">
                  <a16:creationId xmlns:a16="http://schemas.microsoft.com/office/drawing/2014/main" id="{19BE2472-F941-1355-2B0B-1D5AFB64841C}"/>
                </a:ext>
              </a:extLst>
            </p:cNvPr>
            <p:cNvSpPr>
              <a:spLocks/>
            </p:cNvSpPr>
            <p:nvPr/>
          </p:nvSpPr>
          <p:spPr bwMode="auto">
            <a:xfrm rot="20940000">
              <a:off x="5051368" y="4694980"/>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1" name="Freeform 683">
              <a:extLst>
                <a:ext uri="{FF2B5EF4-FFF2-40B4-BE49-F238E27FC236}">
                  <a16:creationId xmlns:a16="http://schemas.microsoft.com/office/drawing/2014/main" id="{42442B62-DFA0-51A0-BB66-BE207A7FD172}"/>
                </a:ext>
              </a:extLst>
            </p:cNvPr>
            <p:cNvSpPr>
              <a:spLocks/>
            </p:cNvSpPr>
            <p:nvPr/>
          </p:nvSpPr>
          <p:spPr bwMode="auto">
            <a:xfrm rot="20940000">
              <a:off x="5062012" y="4635836"/>
              <a:ext cx="68584"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2" name="Freeform 684">
              <a:extLst>
                <a:ext uri="{FF2B5EF4-FFF2-40B4-BE49-F238E27FC236}">
                  <a16:creationId xmlns:a16="http://schemas.microsoft.com/office/drawing/2014/main" id="{E7817617-3AFC-8B92-0AC1-EEF806B756C0}"/>
                </a:ext>
              </a:extLst>
            </p:cNvPr>
            <p:cNvSpPr>
              <a:spLocks/>
            </p:cNvSpPr>
            <p:nvPr/>
          </p:nvSpPr>
          <p:spPr bwMode="auto">
            <a:xfrm rot="20940000">
              <a:off x="5001920" y="4625376"/>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3" name="Freeform 685">
              <a:extLst>
                <a:ext uri="{FF2B5EF4-FFF2-40B4-BE49-F238E27FC236}">
                  <a16:creationId xmlns:a16="http://schemas.microsoft.com/office/drawing/2014/main" id="{39590D51-E415-4609-DA63-4DD21636749A}"/>
                </a:ext>
              </a:extLst>
            </p:cNvPr>
            <p:cNvSpPr>
              <a:spLocks/>
            </p:cNvSpPr>
            <p:nvPr/>
          </p:nvSpPr>
          <p:spPr bwMode="auto">
            <a:xfrm rot="20940000">
              <a:off x="5092634" y="4456738"/>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4" name="Freeform 686">
              <a:extLst>
                <a:ext uri="{FF2B5EF4-FFF2-40B4-BE49-F238E27FC236}">
                  <a16:creationId xmlns:a16="http://schemas.microsoft.com/office/drawing/2014/main" id="{BA54C114-E6D9-2D5E-6ACB-5A04C7760838}"/>
                </a:ext>
              </a:extLst>
            </p:cNvPr>
            <p:cNvSpPr>
              <a:spLocks/>
            </p:cNvSpPr>
            <p:nvPr/>
          </p:nvSpPr>
          <p:spPr bwMode="auto">
            <a:xfrm rot="20940000">
              <a:off x="4991460" y="4685468"/>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5" name="Freeform 687">
              <a:extLst>
                <a:ext uri="{FF2B5EF4-FFF2-40B4-BE49-F238E27FC236}">
                  <a16:creationId xmlns:a16="http://schemas.microsoft.com/office/drawing/2014/main" id="{2FDA33E1-1384-C98D-A448-F3C546020DDA}"/>
                </a:ext>
              </a:extLst>
            </p:cNvPr>
            <p:cNvSpPr>
              <a:spLocks/>
            </p:cNvSpPr>
            <p:nvPr/>
          </p:nvSpPr>
          <p:spPr bwMode="auto">
            <a:xfrm rot="20940000">
              <a:off x="4982238" y="4744336"/>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6" name="Freeform 688">
              <a:extLst>
                <a:ext uri="{FF2B5EF4-FFF2-40B4-BE49-F238E27FC236}">
                  <a16:creationId xmlns:a16="http://schemas.microsoft.com/office/drawing/2014/main" id="{6AA3BAEB-20A6-60FD-B986-FBD5BDD34853}"/>
                </a:ext>
              </a:extLst>
            </p:cNvPr>
            <p:cNvSpPr>
              <a:spLocks/>
            </p:cNvSpPr>
            <p:nvPr/>
          </p:nvSpPr>
          <p:spPr bwMode="auto">
            <a:xfrm rot="20940000">
              <a:off x="4971777" y="480442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7" name="Freeform 689">
              <a:extLst>
                <a:ext uri="{FF2B5EF4-FFF2-40B4-BE49-F238E27FC236}">
                  <a16:creationId xmlns:a16="http://schemas.microsoft.com/office/drawing/2014/main" id="{D7946B85-EF19-BB93-1B77-9ECBD6EB7EC5}"/>
                </a:ext>
              </a:extLst>
            </p:cNvPr>
            <p:cNvSpPr>
              <a:spLocks/>
            </p:cNvSpPr>
            <p:nvPr/>
          </p:nvSpPr>
          <p:spPr bwMode="auto">
            <a:xfrm rot="20940000">
              <a:off x="4961317" y="4864521"/>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8" name="Freeform 690">
              <a:extLst>
                <a:ext uri="{FF2B5EF4-FFF2-40B4-BE49-F238E27FC236}">
                  <a16:creationId xmlns:a16="http://schemas.microsoft.com/office/drawing/2014/main" id="{0464E4B6-DD69-BAF8-3398-6FA151E3AFBA}"/>
                </a:ext>
              </a:extLst>
            </p:cNvPr>
            <p:cNvSpPr>
              <a:spLocks/>
            </p:cNvSpPr>
            <p:nvPr/>
          </p:nvSpPr>
          <p:spPr bwMode="auto">
            <a:xfrm rot="20940000">
              <a:off x="4952108" y="4923526"/>
              <a:ext cx="67135" cy="68584"/>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6" y="50"/>
                    <a:pt x="0" y="34"/>
                    <a:pt x="5" y="21"/>
                  </a:cubicBezTo>
                  <a:cubicBezTo>
                    <a:pt x="10" y="7"/>
                    <a:pt x="25" y="0"/>
                    <a:pt x="39" y="5"/>
                  </a:cubicBezTo>
                  <a:cubicBezTo>
                    <a:pt x="52"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49" name="Freeform 691">
              <a:extLst>
                <a:ext uri="{FF2B5EF4-FFF2-40B4-BE49-F238E27FC236}">
                  <a16:creationId xmlns:a16="http://schemas.microsoft.com/office/drawing/2014/main" id="{CA1BE3D7-7BD8-911D-0F67-460C9EB2C674}"/>
                </a:ext>
              </a:extLst>
            </p:cNvPr>
            <p:cNvSpPr>
              <a:spLocks/>
            </p:cNvSpPr>
            <p:nvPr/>
          </p:nvSpPr>
          <p:spPr bwMode="auto">
            <a:xfrm rot="20940000">
              <a:off x="4941638" y="4983527"/>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0" name="Freeform 692">
              <a:extLst>
                <a:ext uri="{FF2B5EF4-FFF2-40B4-BE49-F238E27FC236}">
                  <a16:creationId xmlns:a16="http://schemas.microsoft.com/office/drawing/2014/main" id="{62A2EC6A-4D04-8251-826D-2870448FF607}"/>
                </a:ext>
              </a:extLst>
            </p:cNvPr>
            <p:cNvSpPr>
              <a:spLocks/>
            </p:cNvSpPr>
            <p:nvPr/>
          </p:nvSpPr>
          <p:spPr bwMode="auto">
            <a:xfrm rot="20940000">
              <a:off x="4881546" y="4973066"/>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1" name="Freeform 693">
              <a:extLst>
                <a:ext uri="{FF2B5EF4-FFF2-40B4-BE49-F238E27FC236}">
                  <a16:creationId xmlns:a16="http://schemas.microsoft.com/office/drawing/2014/main" id="{832EDD1C-1E36-DB3A-0EE1-CD92D31A0605}"/>
                </a:ext>
              </a:extLst>
            </p:cNvPr>
            <p:cNvSpPr>
              <a:spLocks/>
            </p:cNvSpPr>
            <p:nvPr/>
          </p:nvSpPr>
          <p:spPr bwMode="auto">
            <a:xfrm rot="20940000">
              <a:off x="4891620" y="4913977"/>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2" name="Freeform 694">
              <a:extLst>
                <a:ext uri="{FF2B5EF4-FFF2-40B4-BE49-F238E27FC236}">
                  <a16:creationId xmlns:a16="http://schemas.microsoft.com/office/drawing/2014/main" id="{FCC49DCD-925E-E8E3-588C-18BC03D9BFCC}"/>
                </a:ext>
              </a:extLst>
            </p:cNvPr>
            <p:cNvSpPr>
              <a:spLocks/>
            </p:cNvSpPr>
            <p:nvPr/>
          </p:nvSpPr>
          <p:spPr bwMode="auto">
            <a:xfrm rot="20940000">
              <a:off x="4902173" y="4853876"/>
              <a:ext cx="68584"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3" name="Freeform 695">
              <a:extLst>
                <a:ext uri="{FF2B5EF4-FFF2-40B4-BE49-F238E27FC236}">
                  <a16:creationId xmlns:a16="http://schemas.microsoft.com/office/drawing/2014/main" id="{A2B70EF4-ED78-34B1-58CD-EBF4E5565B63}"/>
                </a:ext>
              </a:extLst>
            </p:cNvPr>
            <p:cNvSpPr>
              <a:spLocks/>
            </p:cNvSpPr>
            <p:nvPr/>
          </p:nvSpPr>
          <p:spPr bwMode="auto">
            <a:xfrm rot="20940000">
              <a:off x="4911685" y="4793968"/>
              <a:ext cx="68584"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4" name="Freeform 696">
              <a:extLst>
                <a:ext uri="{FF2B5EF4-FFF2-40B4-BE49-F238E27FC236}">
                  <a16:creationId xmlns:a16="http://schemas.microsoft.com/office/drawing/2014/main" id="{D85BA25B-9191-E823-D024-E36058AF9E98}"/>
                </a:ext>
              </a:extLst>
            </p:cNvPr>
            <p:cNvSpPr>
              <a:spLocks/>
            </p:cNvSpPr>
            <p:nvPr/>
          </p:nvSpPr>
          <p:spPr bwMode="auto">
            <a:xfrm rot="20940000">
              <a:off x="4922334" y="4734870"/>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5" name="Freeform 697">
              <a:extLst>
                <a:ext uri="{FF2B5EF4-FFF2-40B4-BE49-F238E27FC236}">
                  <a16:creationId xmlns:a16="http://schemas.microsoft.com/office/drawing/2014/main" id="{4E57ABC7-BFB8-459F-850F-00F9086C1424}"/>
                </a:ext>
              </a:extLst>
            </p:cNvPr>
            <p:cNvSpPr>
              <a:spLocks/>
            </p:cNvSpPr>
            <p:nvPr/>
          </p:nvSpPr>
          <p:spPr bwMode="auto">
            <a:xfrm rot="20940000">
              <a:off x="4862288" y="4724888"/>
              <a:ext cx="68101"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6" name="Freeform 698">
              <a:extLst>
                <a:ext uri="{FF2B5EF4-FFF2-40B4-BE49-F238E27FC236}">
                  <a16:creationId xmlns:a16="http://schemas.microsoft.com/office/drawing/2014/main" id="{F075EE28-EF8C-9895-3562-C31841B19ED8}"/>
                </a:ext>
              </a:extLst>
            </p:cNvPr>
            <p:cNvSpPr>
              <a:spLocks/>
            </p:cNvSpPr>
            <p:nvPr/>
          </p:nvSpPr>
          <p:spPr bwMode="auto">
            <a:xfrm rot="20940000">
              <a:off x="4852679" y="4784759"/>
              <a:ext cx="68584" cy="67135"/>
            </a:xfrm>
            <a:custGeom>
              <a:avLst/>
              <a:gdLst>
                <a:gd name="T0" fmla="*/ 54 w 60"/>
                <a:gd name="T1" fmla="*/ 39 h 59"/>
                <a:gd name="T2" fmla="*/ 20 w 60"/>
                <a:gd name="T3" fmla="*/ 54 h 59"/>
                <a:gd name="T4" fmla="*/ 5 w 60"/>
                <a:gd name="T5" fmla="*/ 20 h 59"/>
                <a:gd name="T6" fmla="*/ 39 w 60"/>
                <a:gd name="T7" fmla="*/ 5 h 59"/>
                <a:gd name="T8" fmla="*/ 54 w 60"/>
                <a:gd name="T9" fmla="*/ 39 h 59"/>
              </a:gdLst>
              <a:ahLst/>
              <a:cxnLst>
                <a:cxn ang="0">
                  <a:pos x="T0" y="T1"/>
                </a:cxn>
                <a:cxn ang="0">
                  <a:pos x="T2" y="T3"/>
                </a:cxn>
                <a:cxn ang="0">
                  <a:pos x="T4" y="T5"/>
                </a:cxn>
                <a:cxn ang="0">
                  <a:pos x="T6" y="T7"/>
                </a:cxn>
                <a:cxn ang="0">
                  <a:pos x="T8" y="T9"/>
                </a:cxn>
              </a:cxnLst>
              <a:rect l="0" t="0" r="r" b="b"/>
              <a:pathLst>
                <a:path w="60" h="59">
                  <a:moveTo>
                    <a:pt x="54" y="39"/>
                  </a:moveTo>
                  <a:cubicBezTo>
                    <a:pt x="49" y="53"/>
                    <a:pt x="34" y="59"/>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7" name="Freeform 699">
              <a:extLst>
                <a:ext uri="{FF2B5EF4-FFF2-40B4-BE49-F238E27FC236}">
                  <a16:creationId xmlns:a16="http://schemas.microsoft.com/office/drawing/2014/main" id="{71CF31A4-76FC-E48B-8C3E-AE8AFE321100}"/>
                </a:ext>
              </a:extLst>
            </p:cNvPr>
            <p:cNvSpPr>
              <a:spLocks/>
            </p:cNvSpPr>
            <p:nvPr/>
          </p:nvSpPr>
          <p:spPr bwMode="auto">
            <a:xfrm rot="20940000">
              <a:off x="4792725" y="4774285"/>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8" name="Freeform 700">
              <a:extLst>
                <a:ext uri="{FF2B5EF4-FFF2-40B4-BE49-F238E27FC236}">
                  <a16:creationId xmlns:a16="http://schemas.microsoft.com/office/drawing/2014/main" id="{8EE9C6DE-869F-817D-87EA-CB52B22144AA}"/>
                </a:ext>
              </a:extLst>
            </p:cNvPr>
            <p:cNvSpPr>
              <a:spLocks/>
            </p:cNvSpPr>
            <p:nvPr/>
          </p:nvSpPr>
          <p:spPr bwMode="auto">
            <a:xfrm rot="20940000">
              <a:off x="4782126" y="4834391"/>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59" name="Freeform 701">
              <a:extLst>
                <a:ext uri="{FF2B5EF4-FFF2-40B4-BE49-F238E27FC236}">
                  <a16:creationId xmlns:a16="http://schemas.microsoft.com/office/drawing/2014/main" id="{25FD85C1-F1AB-9F10-3F74-4EF108B28404}"/>
                </a:ext>
              </a:extLst>
            </p:cNvPr>
            <p:cNvSpPr>
              <a:spLocks/>
            </p:cNvSpPr>
            <p:nvPr/>
          </p:nvSpPr>
          <p:spPr bwMode="auto">
            <a:xfrm rot="20940000">
              <a:off x="4842080" y="4843416"/>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0" name="Freeform 702">
              <a:extLst>
                <a:ext uri="{FF2B5EF4-FFF2-40B4-BE49-F238E27FC236}">
                  <a16:creationId xmlns:a16="http://schemas.microsoft.com/office/drawing/2014/main" id="{195D1117-4DE9-9CD5-E8CC-5DA374A7DD2E}"/>
                </a:ext>
              </a:extLst>
            </p:cNvPr>
            <p:cNvSpPr>
              <a:spLocks/>
            </p:cNvSpPr>
            <p:nvPr/>
          </p:nvSpPr>
          <p:spPr bwMode="auto">
            <a:xfrm rot="20940000">
              <a:off x="4831666" y="4903986"/>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1" name="Freeform 703">
              <a:extLst>
                <a:ext uri="{FF2B5EF4-FFF2-40B4-BE49-F238E27FC236}">
                  <a16:creationId xmlns:a16="http://schemas.microsoft.com/office/drawing/2014/main" id="{4212EB0F-3536-04F5-D396-AFA678C1599B}"/>
                </a:ext>
              </a:extLst>
            </p:cNvPr>
            <p:cNvSpPr>
              <a:spLocks/>
            </p:cNvSpPr>
            <p:nvPr/>
          </p:nvSpPr>
          <p:spPr bwMode="auto">
            <a:xfrm rot="20940000">
              <a:off x="4773001" y="4893296"/>
              <a:ext cx="68101"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2" name="Freeform 704">
              <a:extLst>
                <a:ext uri="{FF2B5EF4-FFF2-40B4-BE49-F238E27FC236}">
                  <a16:creationId xmlns:a16="http://schemas.microsoft.com/office/drawing/2014/main" id="{BA5B060A-A6AF-1F4B-A6A4-CD30E931041E}"/>
                </a:ext>
              </a:extLst>
            </p:cNvPr>
            <p:cNvSpPr>
              <a:spLocks/>
            </p:cNvSpPr>
            <p:nvPr/>
          </p:nvSpPr>
          <p:spPr bwMode="auto">
            <a:xfrm rot="20940000">
              <a:off x="4762586" y="4953384"/>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3" name="Freeform 705">
              <a:extLst>
                <a:ext uri="{FF2B5EF4-FFF2-40B4-BE49-F238E27FC236}">
                  <a16:creationId xmlns:a16="http://schemas.microsoft.com/office/drawing/2014/main" id="{A27EC541-5D04-8C62-E627-0AD9CA4ED45B}"/>
                </a:ext>
              </a:extLst>
            </p:cNvPr>
            <p:cNvSpPr>
              <a:spLocks/>
            </p:cNvSpPr>
            <p:nvPr/>
          </p:nvSpPr>
          <p:spPr bwMode="auto">
            <a:xfrm rot="20940000">
              <a:off x="4751891" y="5012486"/>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4" name="Freeform 706">
              <a:extLst>
                <a:ext uri="{FF2B5EF4-FFF2-40B4-BE49-F238E27FC236}">
                  <a16:creationId xmlns:a16="http://schemas.microsoft.com/office/drawing/2014/main" id="{9297E0B9-34D4-CB0A-ABF4-9324E74F0686}"/>
                </a:ext>
              </a:extLst>
            </p:cNvPr>
            <p:cNvSpPr>
              <a:spLocks/>
            </p:cNvSpPr>
            <p:nvPr/>
          </p:nvSpPr>
          <p:spPr bwMode="auto">
            <a:xfrm rot="20940000">
              <a:off x="4742388" y="5072486"/>
              <a:ext cx="67618"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5" name="Freeform 707">
              <a:extLst>
                <a:ext uri="{FF2B5EF4-FFF2-40B4-BE49-F238E27FC236}">
                  <a16:creationId xmlns:a16="http://schemas.microsoft.com/office/drawing/2014/main" id="{2CFAC26E-7895-9296-DE4C-042F6E1A2E5C}"/>
                </a:ext>
              </a:extLst>
            </p:cNvPr>
            <p:cNvSpPr>
              <a:spLocks/>
            </p:cNvSpPr>
            <p:nvPr/>
          </p:nvSpPr>
          <p:spPr bwMode="auto">
            <a:xfrm rot="20940000">
              <a:off x="4682332" y="506192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6" name="Freeform 708">
              <a:extLst>
                <a:ext uri="{FF2B5EF4-FFF2-40B4-BE49-F238E27FC236}">
                  <a16:creationId xmlns:a16="http://schemas.microsoft.com/office/drawing/2014/main" id="{51E298D9-336F-459D-D3CF-D21A7E8883A1}"/>
                </a:ext>
              </a:extLst>
            </p:cNvPr>
            <p:cNvSpPr>
              <a:spLocks/>
            </p:cNvSpPr>
            <p:nvPr/>
          </p:nvSpPr>
          <p:spPr bwMode="auto">
            <a:xfrm rot="20940000">
              <a:off x="4692977" y="5002785"/>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7" name="Freeform 709">
              <a:extLst>
                <a:ext uri="{FF2B5EF4-FFF2-40B4-BE49-F238E27FC236}">
                  <a16:creationId xmlns:a16="http://schemas.microsoft.com/office/drawing/2014/main" id="{B6D219DC-0BFE-EE19-0AD2-6A0DC1073790}"/>
                </a:ext>
              </a:extLst>
            </p:cNvPr>
            <p:cNvSpPr>
              <a:spLocks/>
            </p:cNvSpPr>
            <p:nvPr/>
          </p:nvSpPr>
          <p:spPr bwMode="auto">
            <a:xfrm rot="20940000">
              <a:off x="4632885" y="4992325"/>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8" name="Freeform 710">
              <a:extLst>
                <a:ext uri="{FF2B5EF4-FFF2-40B4-BE49-F238E27FC236}">
                  <a16:creationId xmlns:a16="http://schemas.microsoft.com/office/drawing/2014/main" id="{D3EDAE85-FFC6-7981-9824-AE1C9507512E}"/>
                </a:ext>
              </a:extLst>
            </p:cNvPr>
            <p:cNvSpPr>
              <a:spLocks/>
            </p:cNvSpPr>
            <p:nvPr/>
          </p:nvSpPr>
          <p:spPr bwMode="auto">
            <a:xfrm rot="20940000">
              <a:off x="4572793" y="4981864"/>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69" name="Freeform 711">
              <a:extLst>
                <a:ext uri="{FF2B5EF4-FFF2-40B4-BE49-F238E27FC236}">
                  <a16:creationId xmlns:a16="http://schemas.microsoft.com/office/drawing/2014/main" id="{372BB71C-1317-5D79-1BD4-2CBAC39FD4C4}"/>
                </a:ext>
              </a:extLst>
            </p:cNvPr>
            <p:cNvSpPr>
              <a:spLocks/>
            </p:cNvSpPr>
            <p:nvPr/>
          </p:nvSpPr>
          <p:spPr bwMode="auto">
            <a:xfrm rot="20940000">
              <a:off x="4513787" y="4972655"/>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0" name="Freeform 712">
              <a:extLst>
                <a:ext uri="{FF2B5EF4-FFF2-40B4-BE49-F238E27FC236}">
                  <a16:creationId xmlns:a16="http://schemas.microsoft.com/office/drawing/2014/main" id="{51B8FD30-3500-76E9-DB3B-997C98730FCB}"/>
                </a:ext>
              </a:extLst>
            </p:cNvPr>
            <p:cNvSpPr>
              <a:spLocks/>
            </p:cNvSpPr>
            <p:nvPr/>
          </p:nvSpPr>
          <p:spPr bwMode="auto">
            <a:xfrm rot="20940000">
              <a:off x="4453833" y="4962181"/>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1" name="Freeform 713">
              <a:extLst>
                <a:ext uri="{FF2B5EF4-FFF2-40B4-BE49-F238E27FC236}">
                  <a16:creationId xmlns:a16="http://schemas.microsoft.com/office/drawing/2014/main" id="{E504048D-3832-F67C-48F5-22C8205B08C9}"/>
                </a:ext>
              </a:extLst>
            </p:cNvPr>
            <p:cNvSpPr>
              <a:spLocks/>
            </p:cNvSpPr>
            <p:nvPr/>
          </p:nvSpPr>
          <p:spPr bwMode="auto">
            <a:xfrm rot="20940000">
              <a:off x="4464247" y="4902094"/>
              <a:ext cx="68584" cy="68101"/>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0"/>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2" name="Freeform 714">
              <a:extLst>
                <a:ext uri="{FF2B5EF4-FFF2-40B4-BE49-F238E27FC236}">
                  <a16:creationId xmlns:a16="http://schemas.microsoft.com/office/drawing/2014/main" id="{7D403944-B7B9-6044-84F6-6DE635185AB5}"/>
                </a:ext>
              </a:extLst>
            </p:cNvPr>
            <p:cNvSpPr>
              <a:spLocks/>
            </p:cNvSpPr>
            <p:nvPr/>
          </p:nvSpPr>
          <p:spPr bwMode="auto">
            <a:xfrm rot="20940000">
              <a:off x="4524353" y="4912692"/>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3" name="Freeform 715">
              <a:extLst>
                <a:ext uri="{FF2B5EF4-FFF2-40B4-BE49-F238E27FC236}">
                  <a16:creationId xmlns:a16="http://schemas.microsoft.com/office/drawing/2014/main" id="{E3597FEB-1466-8705-C53B-7715254F9FD4}"/>
                </a:ext>
              </a:extLst>
            </p:cNvPr>
            <p:cNvSpPr>
              <a:spLocks/>
            </p:cNvSpPr>
            <p:nvPr/>
          </p:nvSpPr>
          <p:spPr bwMode="auto">
            <a:xfrm rot="20940000">
              <a:off x="4583488" y="4923245"/>
              <a:ext cx="68101" cy="68101"/>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4" name="Freeform 716">
              <a:extLst>
                <a:ext uri="{FF2B5EF4-FFF2-40B4-BE49-F238E27FC236}">
                  <a16:creationId xmlns:a16="http://schemas.microsoft.com/office/drawing/2014/main" id="{66AC1089-CA2F-9D28-13D3-9AA19A3D8E47}"/>
                </a:ext>
              </a:extLst>
            </p:cNvPr>
            <p:cNvSpPr>
              <a:spLocks/>
            </p:cNvSpPr>
            <p:nvPr/>
          </p:nvSpPr>
          <p:spPr bwMode="auto">
            <a:xfrm rot="20940000">
              <a:off x="4593902" y="4862674"/>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5" name="Freeform 717">
              <a:extLst>
                <a:ext uri="{FF2B5EF4-FFF2-40B4-BE49-F238E27FC236}">
                  <a16:creationId xmlns:a16="http://schemas.microsoft.com/office/drawing/2014/main" id="{D71EE57C-F96A-7A57-B844-0928D53E2FE7}"/>
                </a:ext>
              </a:extLst>
            </p:cNvPr>
            <p:cNvSpPr>
              <a:spLocks/>
            </p:cNvSpPr>
            <p:nvPr/>
          </p:nvSpPr>
          <p:spPr bwMode="auto">
            <a:xfrm rot="20940000">
              <a:off x="4652568" y="4873365"/>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6" name="Freeform 718">
              <a:extLst>
                <a:ext uri="{FF2B5EF4-FFF2-40B4-BE49-F238E27FC236}">
                  <a16:creationId xmlns:a16="http://schemas.microsoft.com/office/drawing/2014/main" id="{584E3688-4C59-0543-8AB8-F7689808416C}"/>
                </a:ext>
              </a:extLst>
            </p:cNvPr>
            <p:cNvSpPr>
              <a:spLocks/>
            </p:cNvSpPr>
            <p:nvPr/>
          </p:nvSpPr>
          <p:spPr bwMode="auto">
            <a:xfrm rot="20940000">
              <a:off x="4643345" y="4932232"/>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5"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7" name="Freeform 719">
              <a:extLst>
                <a:ext uri="{FF2B5EF4-FFF2-40B4-BE49-F238E27FC236}">
                  <a16:creationId xmlns:a16="http://schemas.microsoft.com/office/drawing/2014/main" id="{D72602BE-63B9-FE8D-531B-E4FC5C253D8E}"/>
                </a:ext>
              </a:extLst>
            </p:cNvPr>
            <p:cNvSpPr>
              <a:spLocks/>
            </p:cNvSpPr>
            <p:nvPr/>
          </p:nvSpPr>
          <p:spPr bwMode="auto">
            <a:xfrm rot="20940000">
              <a:off x="4702494" y="4942923"/>
              <a:ext cx="68101"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8" name="Freeform 720">
              <a:extLst>
                <a:ext uri="{FF2B5EF4-FFF2-40B4-BE49-F238E27FC236}">
                  <a16:creationId xmlns:a16="http://schemas.microsoft.com/office/drawing/2014/main" id="{2548BD82-FBB5-A2A4-0EFF-81209C7D5995}"/>
                </a:ext>
              </a:extLst>
            </p:cNvPr>
            <p:cNvSpPr>
              <a:spLocks/>
            </p:cNvSpPr>
            <p:nvPr/>
          </p:nvSpPr>
          <p:spPr bwMode="auto">
            <a:xfrm rot="20940000">
              <a:off x="4712476" y="4882877"/>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79" name="Freeform 721">
              <a:extLst>
                <a:ext uri="{FF2B5EF4-FFF2-40B4-BE49-F238E27FC236}">
                  <a16:creationId xmlns:a16="http://schemas.microsoft.com/office/drawing/2014/main" id="{71ABC1BE-06E6-2C09-78FC-C63D89E3310C}"/>
                </a:ext>
              </a:extLst>
            </p:cNvPr>
            <p:cNvSpPr>
              <a:spLocks/>
            </p:cNvSpPr>
            <p:nvPr/>
          </p:nvSpPr>
          <p:spPr bwMode="auto">
            <a:xfrm rot="20940000">
              <a:off x="4723120" y="4823733"/>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0" name="Freeform 722">
              <a:extLst>
                <a:ext uri="{FF2B5EF4-FFF2-40B4-BE49-F238E27FC236}">
                  <a16:creationId xmlns:a16="http://schemas.microsoft.com/office/drawing/2014/main" id="{3FEE7891-F513-F904-EA02-4B5F74E61D5F}"/>
                </a:ext>
              </a:extLst>
            </p:cNvPr>
            <p:cNvSpPr>
              <a:spLocks/>
            </p:cNvSpPr>
            <p:nvPr/>
          </p:nvSpPr>
          <p:spPr bwMode="auto">
            <a:xfrm rot="20940000">
              <a:off x="4663028" y="4813272"/>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1" name="Freeform 723">
              <a:extLst>
                <a:ext uri="{FF2B5EF4-FFF2-40B4-BE49-F238E27FC236}">
                  <a16:creationId xmlns:a16="http://schemas.microsoft.com/office/drawing/2014/main" id="{128DCA9A-0875-C64C-B8B3-9B041E7B7456}"/>
                </a:ext>
              </a:extLst>
            </p:cNvPr>
            <p:cNvSpPr>
              <a:spLocks/>
            </p:cNvSpPr>
            <p:nvPr/>
          </p:nvSpPr>
          <p:spPr bwMode="auto">
            <a:xfrm rot="20940000">
              <a:off x="4503234" y="5031790"/>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2" name="Freeform 724">
              <a:extLst>
                <a:ext uri="{FF2B5EF4-FFF2-40B4-BE49-F238E27FC236}">
                  <a16:creationId xmlns:a16="http://schemas.microsoft.com/office/drawing/2014/main" id="{0EC712B0-B7BF-F8D7-F4E1-DC7A8687E4D5}"/>
                </a:ext>
              </a:extLst>
            </p:cNvPr>
            <p:cNvSpPr>
              <a:spLocks/>
            </p:cNvSpPr>
            <p:nvPr/>
          </p:nvSpPr>
          <p:spPr bwMode="auto">
            <a:xfrm rot="20940000">
              <a:off x="4434108" y="5081192"/>
              <a:ext cx="68101"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3" name="Freeform 725">
              <a:extLst>
                <a:ext uri="{FF2B5EF4-FFF2-40B4-BE49-F238E27FC236}">
                  <a16:creationId xmlns:a16="http://schemas.microsoft.com/office/drawing/2014/main" id="{8D31000B-C4A0-F35B-5202-B9CE112C0013}"/>
                </a:ext>
              </a:extLst>
            </p:cNvPr>
            <p:cNvSpPr>
              <a:spLocks/>
            </p:cNvSpPr>
            <p:nvPr/>
          </p:nvSpPr>
          <p:spPr bwMode="auto">
            <a:xfrm rot="20940000">
              <a:off x="4374062" y="5070727"/>
              <a:ext cx="68101" cy="68584"/>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4" name="Freeform 726">
              <a:extLst>
                <a:ext uri="{FF2B5EF4-FFF2-40B4-BE49-F238E27FC236}">
                  <a16:creationId xmlns:a16="http://schemas.microsoft.com/office/drawing/2014/main" id="{23C57868-F821-B932-9395-9ABB8FB5DDF6}"/>
                </a:ext>
              </a:extLst>
            </p:cNvPr>
            <p:cNvSpPr>
              <a:spLocks/>
            </p:cNvSpPr>
            <p:nvPr/>
          </p:nvSpPr>
          <p:spPr bwMode="auto">
            <a:xfrm rot="20940000">
              <a:off x="4315102" y="5061031"/>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5" name="Freeform 727">
              <a:extLst>
                <a:ext uri="{FF2B5EF4-FFF2-40B4-BE49-F238E27FC236}">
                  <a16:creationId xmlns:a16="http://schemas.microsoft.com/office/drawing/2014/main" id="{555E236F-B6E6-3055-AD1A-4D18EBE31E18}"/>
                </a:ext>
              </a:extLst>
            </p:cNvPr>
            <p:cNvSpPr>
              <a:spLocks/>
            </p:cNvSpPr>
            <p:nvPr/>
          </p:nvSpPr>
          <p:spPr bwMode="auto">
            <a:xfrm rot="20940000">
              <a:off x="4304453" y="512012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6" name="Freeform 728">
              <a:extLst>
                <a:ext uri="{FF2B5EF4-FFF2-40B4-BE49-F238E27FC236}">
                  <a16:creationId xmlns:a16="http://schemas.microsoft.com/office/drawing/2014/main" id="{9508901C-B554-60EE-FB1A-8B4998AE2197}"/>
                </a:ext>
              </a:extLst>
            </p:cNvPr>
            <p:cNvSpPr>
              <a:spLocks/>
            </p:cNvSpPr>
            <p:nvPr/>
          </p:nvSpPr>
          <p:spPr bwMode="auto">
            <a:xfrm rot="20940000">
              <a:off x="4244499" y="5111104"/>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7" name="Freeform 729">
              <a:extLst>
                <a:ext uri="{FF2B5EF4-FFF2-40B4-BE49-F238E27FC236}">
                  <a16:creationId xmlns:a16="http://schemas.microsoft.com/office/drawing/2014/main" id="{DD9379D1-0043-8807-40A3-6EB153BDBBB2}"/>
                </a:ext>
              </a:extLst>
            </p:cNvPr>
            <p:cNvSpPr>
              <a:spLocks/>
            </p:cNvSpPr>
            <p:nvPr/>
          </p:nvSpPr>
          <p:spPr bwMode="auto">
            <a:xfrm rot="20940000">
              <a:off x="4234857" y="5169668"/>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8" name="Freeform 730">
              <a:extLst>
                <a:ext uri="{FF2B5EF4-FFF2-40B4-BE49-F238E27FC236}">
                  <a16:creationId xmlns:a16="http://schemas.microsoft.com/office/drawing/2014/main" id="{E65679C2-49EF-A7A6-08AB-A4F97AD497F3}"/>
                </a:ext>
              </a:extLst>
            </p:cNvPr>
            <p:cNvSpPr>
              <a:spLocks/>
            </p:cNvSpPr>
            <p:nvPr/>
          </p:nvSpPr>
          <p:spPr bwMode="auto">
            <a:xfrm rot="20940000">
              <a:off x="4174756" y="5159116"/>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89" name="Freeform 731">
              <a:extLst>
                <a:ext uri="{FF2B5EF4-FFF2-40B4-BE49-F238E27FC236}">
                  <a16:creationId xmlns:a16="http://schemas.microsoft.com/office/drawing/2014/main" id="{EF8AF96B-E6CB-8723-1BA9-129632B52379}"/>
                </a:ext>
              </a:extLst>
            </p:cNvPr>
            <p:cNvSpPr>
              <a:spLocks/>
            </p:cNvSpPr>
            <p:nvPr/>
          </p:nvSpPr>
          <p:spPr bwMode="auto">
            <a:xfrm rot="20940000">
              <a:off x="4114940" y="5150078"/>
              <a:ext cx="68584"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0" name="Freeform 732">
              <a:extLst>
                <a:ext uri="{FF2B5EF4-FFF2-40B4-BE49-F238E27FC236}">
                  <a16:creationId xmlns:a16="http://schemas.microsoft.com/office/drawing/2014/main" id="{466A7D4E-096B-9CC7-EE7E-5B181237BE6B}"/>
                </a:ext>
              </a:extLst>
            </p:cNvPr>
            <p:cNvSpPr>
              <a:spLocks/>
            </p:cNvSpPr>
            <p:nvPr/>
          </p:nvSpPr>
          <p:spPr bwMode="auto">
            <a:xfrm rot="20940000">
              <a:off x="4105676" y="5208996"/>
              <a:ext cx="68101" cy="68101"/>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1" name="Freeform 733">
              <a:extLst>
                <a:ext uri="{FF2B5EF4-FFF2-40B4-BE49-F238E27FC236}">
                  <a16:creationId xmlns:a16="http://schemas.microsoft.com/office/drawing/2014/main" id="{9E76D7DC-82A3-9F2D-DEE9-8F50519B21AC}"/>
                </a:ext>
              </a:extLst>
            </p:cNvPr>
            <p:cNvSpPr>
              <a:spLocks/>
            </p:cNvSpPr>
            <p:nvPr/>
          </p:nvSpPr>
          <p:spPr bwMode="auto">
            <a:xfrm rot="20940000">
              <a:off x="4164342" y="5219687"/>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2" name="Freeform 734">
              <a:extLst>
                <a:ext uri="{FF2B5EF4-FFF2-40B4-BE49-F238E27FC236}">
                  <a16:creationId xmlns:a16="http://schemas.microsoft.com/office/drawing/2014/main" id="{6FA9706F-3382-C001-FE74-422167DF49D5}"/>
                </a:ext>
              </a:extLst>
            </p:cNvPr>
            <p:cNvSpPr>
              <a:spLocks/>
            </p:cNvSpPr>
            <p:nvPr/>
          </p:nvSpPr>
          <p:spPr bwMode="auto">
            <a:xfrm rot="20940000">
              <a:off x="4224388" y="5229668"/>
              <a:ext cx="68584"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3" name="Freeform 735">
              <a:extLst>
                <a:ext uri="{FF2B5EF4-FFF2-40B4-BE49-F238E27FC236}">
                  <a16:creationId xmlns:a16="http://schemas.microsoft.com/office/drawing/2014/main" id="{728E1B01-B17F-0C0C-3DBB-63478CAF436D}"/>
                </a:ext>
              </a:extLst>
            </p:cNvPr>
            <p:cNvSpPr>
              <a:spLocks/>
            </p:cNvSpPr>
            <p:nvPr/>
          </p:nvSpPr>
          <p:spPr bwMode="auto">
            <a:xfrm rot="20940000">
              <a:off x="4283348" y="5239365"/>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4" name="Freeform 736">
              <a:extLst>
                <a:ext uri="{FF2B5EF4-FFF2-40B4-BE49-F238E27FC236}">
                  <a16:creationId xmlns:a16="http://schemas.microsoft.com/office/drawing/2014/main" id="{67BB9765-EC10-A5DB-62BC-E1EE02634D58}"/>
                </a:ext>
              </a:extLst>
            </p:cNvPr>
            <p:cNvSpPr>
              <a:spLocks/>
            </p:cNvSpPr>
            <p:nvPr/>
          </p:nvSpPr>
          <p:spPr bwMode="auto">
            <a:xfrm rot="20940000">
              <a:off x="4274314" y="5299227"/>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5" name="Freeform 737">
              <a:extLst>
                <a:ext uri="{FF2B5EF4-FFF2-40B4-BE49-F238E27FC236}">
                  <a16:creationId xmlns:a16="http://schemas.microsoft.com/office/drawing/2014/main" id="{A4368326-214B-CF3F-7029-88D5F8433D1D}"/>
                </a:ext>
              </a:extLst>
            </p:cNvPr>
            <p:cNvSpPr>
              <a:spLocks/>
            </p:cNvSpPr>
            <p:nvPr/>
          </p:nvSpPr>
          <p:spPr bwMode="auto">
            <a:xfrm rot="20940000">
              <a:off x="4293993" y="5180221"/>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6" name="Freeform 738">
              <a:extLst>
                <a:ext uri="{FF2B5EF4-FFF2-40B4-BE49-F238E27FC236}">
                  <a16:creationId xmlns:a16="http://schemas.microsoft.com/office/drawing/2014/main" id="{31947AC3-2C4F-3358-9790-B2AFB7E58A6B}"/>
                </a:ext>
              </a:extLst>
            </p:cNvPr>
            <p:cNvSpPr>
              <a:spLocks/>
            </p:cNvSpPr>
            <p:nvPr/>
          </p:nvSpPr>
          <p:spPr bwMode="auto">
            <a:xfrm rot="20940000">
              <a:off x="4353947" y="5190695"/>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3"/>
                    <a:pt x="34" y="59"/>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7" name="Freeform 739">
              <a:extLst>
                <a:ext uri="{FF2B5EF4-FFF2-40B4-BE49-F238E27FC236}">
                  <a16:creationId xmlns:a16="http://schemas.microsoft.com/office/drawing/2014/main" id="{EB9E7F9F-2275-5F52-CFA5-5AF34CB4981D}"/>
                </a:ext>
              </a:extLst>
            </p:cNvPr>
            <p:cNvSpPr>
              <a:spLocks/>
            </p:cNvSpPr>
            <p:nvPr/>
          </p:nvSpPr>
          <p:spPr bwMode="auto">
            <a:xfrm rot="20940000">
              <a:off x="4343440" y="5249825"/>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8" name="Freeform 740">
              <a:extLst>
                <a:ext uri="{FF2B5EF4-FFF2-40B4-BE49-F238E27FC236}">
                  <a16:creationId xmlns:a16="http://schemas.microsoft.com/office/drawing/2014/main" id="{69762538-674F-26C7-5214-BD31F75C4D6A}"/>
                </a:ext>
              </a:extLst>
            </p:cNvPr>
            <p:cNvSpPr>
              <a:spLocks/>
            </p:cNvSpPr>
            <p:nvPr/>
          </p:nvSpPr>
          <p:spPr bwMode="auto">
            <a:xfrm rot="20940000">
              <a:off x="4332980" y="5309918"/>
              <a:ext cx="68584"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599" name="Freeform 741">
              <a:extLst>
                <a:ext uri="{FF2B5EF4-FFF2-40B4-BE49-F238E27FC236}">
                  <a16:creationId xmlns:a16="http://schemas.microsoft.com/office/drawing/2014/main" id="{C7E6FCEF-B1F7-A861-4C0D-0FDA2D62B5DA}"/>
                </a:ext>
              </a:extLst>
            </p:cNvPr>
            <p:cNvSpPr>
              <a:spLocks/>
            </p:cNvSpPr>
            <p:nvPr/>
          </p:nvSpPr>
          <p:spPr bwMode="auto">
            <a:xfrm rot="20940000">
              <a:off x="4323711" y="5368790"/>
              <a:ext cx="68584" cy="68101"/>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0" name="Freeform 742">
              <a:extLst>
                <a:ext uri="{FF2B5EF4-FFF2-40B4-BE49-F238E27FC236}">
                  <a16:creationId xmlns:a16="http://schemas.microsoft.com/office/drawing/2014/main" id="{53D72A1C-E8F7-AC18-833F-BEFD5BF5AC59}"/>
                </a:ext>
              </a:extLst>
            </p:cNvPr>
            <p:cNvSpPr>
              <a:spLocks/>
            </p:cNvSpPr>
            <p:nvPr/>
          </p:nvSpPr>
          <p:spPr bwMode="auto">
            <a:xfrm rot="20940000">
              <a:off x="4313297" y="542887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1" name="Freeform 743">
              <a:extLst>
                <a:ext uri="{FF2B5EF4-FFF2-40B4-BE49-F238E27FC236}">
                  <a16:creationId xmlns:a16="http://schemas.microsoft.com/office/drawing/2014/main" id="{26AC4B0A-9A09-31A6-5865-E69FE58F1D45}"/>
                </a:ext>
              </a:extLst>
            </p:cNvPr>
            <p:cNvSpPr>
              <a:spLocks/>
            </p:cNvSpPr>
            <p:nvPr/>
          </p:nvSpPr>
          <p:spPr bwMode="auto">
            <a:xfrm rot="20940000">
              <a:off x="4302837" y="5488970"/>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2" name="Freeform 744">
              <a:extLst>
                <a:ext uri="{FF2B5EF4-FFF2-40B4-BE49-F238E27FC236}">
                  <a16:creationId xmlns:a16="http://schemas.microsoft.com/office/drawing/2014/main" id="{5EE5649E-CA79-BEF2-8FE6-983473448542}"/>
                </a:ext>
              </a:extLst>
            </p:cNvPr>
            <p:cNvSpPr>
              <a:spLocks/>
            </p:cNvSpPr>
            <p:nvPr/>
          </p:nvSpPr>
          <p:spPr bwMode="auto">
            <a:xfrm rot="20940000">
              <a:off x="4293582" y="5547980"/>
              <a:ext cx="67135" cy="68101"/>
            </a:xfrm>
            <a:custGeom>
              <a:avLst/>
              <a:gdLst>
                <a:gd name="T0" fmla="*/ 54 w 59"/>
                <a:gd name="T1" fmla="*/ 40 h 60"/>
                <a:gd name="T2" fmla="*/ 20 w 59"/>
                <a:gd name="T3" fmla="*/ 55 h 60"/>
                <a:gd name="T4" fmla="*/ 5 w 59"/>
                <a:gd name="T5" fmla="*/ 21 h 60"/>
                <a:gd name="T6" fmla="*/ 39 w 59"/>
                <a:gd name="T7" fmla="*/ 5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4"/>
                    <a:pt x="5" y="21"/>
                  </a:cubicBezTo>
                  <a:cubicBezTo>
                    <a:pt x="10" y="7"/>
                    <a:pt x="25" y="0"/>
                    <a:pt x="39" y="5"/>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3" name="Freeform 745">
              <a:extLst>
                <a:ext uri="{FF2B5EF4-FFF2-40B4-BE49-F238E27FC236}">
                  <a16:creationId xmlns:a16="http://schemas.microsoft.com/office/drawing/2014/main" id="{8F379803-C8D9-E837-CF51-BC315164F27D}"/>
                </a:ext>
              </a:extLst>
            </p:cNvPr>
            <p:cNvSpPr>
              <a:spLocks/>
            </p:cNvSpPr>
            <p:nvPr/>
          </p:nvSpPr>
          <p:spPr bwMode="auto">
            <a:xfrm rot="20940000">
              <a:off x="4233140" y="5538426"/>
              <a:ext cx="68584"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4" name="Freeform 746">
              <a:extLst>
                <a:ext uri="{FF2B5EF4-FFF2-40B4-BE49-F238E27FC236}">
                  <a16:creationId xmlns:a16="http://schemas.microsoft.com/office/drawing/2014/main" id="{85852A68-D9C6-7BC0-C8F0-610624609ED8}"/>
                </a:ext>
              </a:extLst>
            </p:cNvPr>
            <p:cNvSpPr>
              <a:spLocks/>
            </p:cNvSpPr>
            <p:nvPr/>
          </p:nvSpPr>
          <p:spPr bwMode="auto">
            <a:xfrm rot="20940000">
              <a:off x="4183600" y="5467865"/>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5" name="Freeform 747">
              <a:extLst>
                <a:ext uri="{FF2B5EF4-FFF2-40B4-BE49-F238E27FC236}">
                  <a16:creationId xmlns:a16="http://schemas.microsoft.com/office/drawing/2014/main" id="{9528255D-4C8F-5FB6-A49E-575E80A68BFD}"/>
                </a:ext>
              </a:extLst>
            </p:cNvPr>
            <p:cNvSpPr>
              <a:spLocks/>
            </p:cNvSpPr>
            <p:nvPr/>
          </p:nvSpPr>
          <p:spPr bwMode="auto">
            <a:xfrm rot="20940000">
              <a:off x="4114474" y="5517266"/>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6" name="Freeform 748">
              <a:extLst>
                <a:ext uri="{FF2B5EF4-FFF2-40B4-BE49-F238E27FC236}">
                  <a16:creationId xmlns:a16="http://schemas.microsoft.com/office/drawing/2014/main" id="{06C88B88-10F5-A55C-A4FE-B04A0E1FC8AB}"/>
                </a:ext>
              </a:extLst>
            </p:cNvPr>
            <p:cNvSpPr>
              <a:spLocks/>
            </p:cNvSpPr>
            <p:nvPr/>
          </p:nvSpPr>
          <p:spPr bwMode="auto">
            <a:xfrm rot="20940000">
              <a:off x="4036492" y="4890776"/>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7" name="Freeform 749">
              <a:extLst>
                <a:ext uri="{FF2B5EF4-FFF2-40B4-BE49-F238E27FC236}">
                  <a16:creationId xmlns:a16="http://schemas.microsoft.com/office/drawing/2014/main" id="{B39FCADD-DDAD-ECDE-BD02-6474F53F64FB}"/>
                </a:ext>
              </a:extLst>
            </p:cNvPr>
            <p:cNvSpPr>
              <a:spLocks/>
            </p:cNvSpPr>
            <p:nvPr/>
          </p:nvSpPr>
          <p:spPr bwMode="auto">
            <a:xfrm rot="20940000">
              <a:off x="4046952" y="4830684"/>
              <a:ext cx="68584" cy="68584"/>
            </a:xfrm>
            <a:custGeom>
              <a:avLst/>
              <a:gdLst>
                <a:gd name="T0" fmla="*/ 54 w 60"/>
                <a:gd name="T1" fmla="*/ 40 h 60"/>
                <a:gd name="T2" fmla="*/ 20 w 60"/>
                <a:gd name="T3" fmla="*/ 55 h 60"/>
                <a:gd name="T4" fmla="*/ 5 w 60"/>
                <a:gd name="T5" fmla="*/ 21 h 60"/>
                <a:gd name="T6" fmla="*/ 39 w 60"/>
                <a:gd name="T7" fmla="*/ 5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5"/>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8" name="Freeform 750">
              <a:extLst>
                <a:ext uri="{FF2B5EF4-FFF2-40B4-BE49-F238E27FC236}">
                  <a16:creationId xmlns:a16="http://schemas.microsoft.com/office/drawing/2014/main" id="{4D023C91-4AA7-361F-47C5-600ABA092A07}"/>
                </a:ext>
              </a:extLst>
            </p:cNvPr>
            <p:cNvSpPr>
              <a:spLocks/>
            </p:cNvSpPr>
            <p:nvPr/>
          </p:nvSpPr>
          <p:spPr bwMode="auto">
            <a:xfrm rot="20940000">
              <a:off x="4056699" y="4772249"/>
              <a:ext cx="68101"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09" name="Freeform 751">
              <a:extLst>
                <a:ext uri="{FF2B5EF4-FFF2-40B4-BE49-F238E27FC236}">
                  <a16:creationId xmlns:a16="http://schemas.microsoft.com/office/drawing/2014/main" id="{796D564C-D568-6555-7A6F-DFF4075597BE}"/>
                </a:ext>
              </a:extLst>
            </p:cNvPr>
            <p:cNvSpPr>
              <a:spLocks/>
            </p:cNvSpPr>
            <p:nvPr/>
          </p:nvSpPr>
          <p:spPr bwMode="auto">
            <a:xfrm rot="20940000">
              <a:off x="3916118" y="5238466"/>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0" name="Freeform 752">
              <a:extLst>
                <a:ext uri="{FF2B5EF4-FFF2-40B4-BE49-F238E27FC236}">
                  <a16:creationId xmlns:a16="http://schemas.microsoft.com/office/drawing/2014/main" id="{45BE7204-F57C-1362-A26A-EF8E2F20DD49}"/>
                </a:ext>
              </a:extLst>
            </p:cNvPr>
            <p:cNvSpPr>
              <a:spLocks/>
            </p:cNvSpPr>
            <p:nvPr/>
          </p:nvSpPr>
          <p:spPr bwMode="auto">
            <a:xfrm rot="20940000">
              <a:off x="3835864" y="5347012"/>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1" name="Freeform 753">
              <a:extLst>
                <a:ext uri="{FF2B5EF4-FFF2-40B4-BE49-F238E27FC236}">
                  <a16:creationId xmlns:a16="http://schemas.microsoft.com/office/drawing/2014/main" id="{E9DC0FAA-AE49-4972-75D5-4DA6DF3CEF75}"/>
                </a:ext>
              </a:extLst>
            </p:cNvPr>
            <p:cNvSpPr>
              <a:spLocks/>
            </p:cNvSpPr>
            <p:nvPr/>
          </p:nvSpPr>
          <p:spPr bwMode="auto">
            <a:xfrm rot="20940000">
              <a:off x="4135907" y="5030855"/>
              <a:ext cx="68584" cy="67135"/>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2" name="Freeform 754">
              <a:extLst>
                <a:ext uri="{FF2B5EF4-FFF2-40B4-BE49-F238E27FC236}">
                  <a16:creationId xmlns:a16="http://schemas.microsoft.com/office/drawing/2014/main" id="{828D23F2-17F1-19C7-C541-357D1B67F895}"/>
                </a:ext>
              </a:extLst>
            </p:cNvPr>
            <p:cNvSpPr>
              <a:spLocks/>
            </p:cNvSpPr>
            <p:nvPr/>
          </p:nvSpPr>
          <p:spPr bwMode="auto">
            <a:xfrm rot="20940000">
              <a:off x="3947346" y="6356661"/>
              <a:ext cx="68101"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5"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3" name="Freeform 755">
              <a:extLst>
                <a:ext uri="{FF2B5EF4-FFF2-40B4-BE49-F238E27FC236}">
                  <a16:creationId xmlns:a16="http://schemas.microsoft.com/office/drawing/2014/main" id="{F26603EF-A1B1-19F3-C0A4-02C55A66A6BA}"/>
                </a:ext>
              </a:extLst>
            </p:cNvPr>
            <p:cNvSpPr>
              <a:spLocks/>
            </p:cNvSpPr>
            <p:nvPr/>
          </p:nvSpPr>
          <p:spPr bwMode="auto">
            <a:xfrm rot="20940000">
              <a:off x="4068705" y="6238616"/>
              <a:ext cx="68101"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4" name="Freeform 756">
              <a:extLst>
                <a:ext uri="{FF2B5EF4-FFF2-40B4-BE49-F238E27FC236}">
                  <a16:creationId xmlns:a16="http://schemas.microsoft.com/office/drawing/2014/main" id="{25A3BAA2-8DA0-F54D-5FB1-9D53C62097A9}"/>
                </a:ext>
              </a:extLst>
            </p:cNvPr>
            <p:cNvSpPr>
              <a:spLocks/>
            </p:cNvSpPr>
            <p:nvPr/>
          </p:nvSpPr>
          <p:spPr bwMode="auto">
            <a:xfrm rot="20940000">
              <a:off x="3982792" y="6292804"/>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5" name="Freeform 757">
              <a:extLst>
                <a:ext uri="{FF2B5EF4-FFF2-40B4-BE49-F238E27FC236}">
                  <a16:creationId xmlns:a16="http://schemas.microsoft.com/office/drawing/2014/main" id="{B3AB90EB-2747-61F6-3459-FF82A60DE8EA}"/>
                </a:ext>
              </a:extLst>
            </p:cNvPr>
            <p:cNvSpPr>
              <a:spLocks/>
            </p:cNvSpPr>
            <p:nvPr/>
          </p:nvSpPr>
          <p:spPr bwMode="auto">
            <a:xfrm rot="20940000">
              <a:off x="4223066" y="5597516"/>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6" name="Freeform 758">
              <a:extLst>
                <a:ext uri="{FF2B5EF4-FFF2-40B4-BE49-F238E27FC236}">
                  <a16:creationId xmlns:a16="http://schemas.microsoft.com/office/drawing/2014/main" id="{AC508956-318B-2386-B85D-D4D571DE6BBD}"/>
                </a:ext>
              </a:extLst>
            </p:cNvPr>
            <p:cNvSpPr>
              <a:spLocks/>
            </p:cNvSpPr>
            <p:nvPr/>
          </p:nvSpPr>
          <p:spPr bwMode="auto">
            <a:xfrm rot="20940000">
              <a:off x="4283159" y="5607976"/>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7" name="Freeform 759">
              <a:extLst>
                <a:ext uri="{FF2B5EF4-FFF2-40B4-BE49-F238E27FC236}">
                  <a16:creationId xmlns:a16="http://schemas.microsoft.com/office/drawing/2014/main" id="{E24CBE17-2108-9FD8-99CE-EE8234151772}"/>
                </a:ext>
              </a:extLst>
            </p:cNvPr>
            <p:cNvSpPr>
              <a:spLocks/>
            </p:cNvSpPr>
            <p:nvPr/>
          </p:nvSpPr>
          <p:spPr bwMode="auto">
            <a:xfrm rot="20940000">
              <a:off x="4272463" y="5667078"/>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8" name="Freeform 760">
              <a:extLst>
                <a:ext uri="{FF2B5EF4-FFF2-40B4-BE49-F238E27FC236}">
                  <a16:creationId xmlns:a16="http://schemas.microsoft.com/office/drawing/2014/main" id="{AA6AA9CC-C4AB-DDF3-18C5-6B9ACD49EA1F}"/>
                </a:ext>
              </a:extLst>
            </p:cNvPr>
            <p:cNvSpPr>
              <a:spLocks/>
            </p:cNvSpPr>
            <p:nvPr/>
          </p:nvSpPr>
          <p:spPr bwMode="auto">
            <a:xfrm rot="20940000">
              <a:off x="4213563" y="5657516"/>
              <a:ext cx="67135"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19" name="Freeform 761">
              <a:extLst>
                <a:ext uri="{FF2B5EF4-FFF2-40B4-BE49-F238E27FC236}">
                  <a16:creationId xmlns:a16="http://schemas.microsoft.com/office/drawing/2014/main" id="{70241401-CA54-0254-C7D2-30CEA01D3087}"/>
                </a:ext>
              </a:extLst>
            </p:cNvPr>
            <p:cNvSpPr>
              <a:spLocks/>
            </p:cNvSpPr>
            <p:nvPr/>
          </p:nvSpPr>
          <p:spPr bwMode="auto">
            <a:xfrm rot="20940000">
              <a:off x="4153457" y="564691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0" name="Freeform 762">
              <a:extLst>
                <a:ext uri="{FF2B5EF4-FFF2-40B4-BE49-F238E27FC236}">
                  <a16:creationId xmlns:a16="http://schemas.microsoft.com/office/drawing/2014/main" id="{2F4E9111-4CD7-5F86-9504-005510FED00D}"/>
                </a:ext>
              </a:extLst>
            </p:cNvPr>
            <p:cNvSpPr>
              <a:spLocks/>
            </p:cNvSpPr>
            <p:nvPr/>
          </p:nvSpPr>
          <p:spPr bwMode="auto">
            <a:xfrm rot="20940000">
              <a:off x="4142997" y="5707009"/>
              <a:ext cx="68584"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1" name="Freeform 763">
              <a:extLst>
                <a:ext uri="{FF2B5EF4-FFF2-40B4-BE49-F238E27FC236}">
                  <a16:creationId xmlns:a16="http://schemas.microsoft.com/office/drawing/2014/main" id="{B99BC288-1466-C5BF-E028-E8216B30FDCF}"/>
                </a:ext>
              </a:extLst>
            </p:cNvPr>
            <p:cNvSpPr>
              <a:spLocks/>
            </p:cNvSpPr>
            <p:nvPr/>
          </p:nvSpPr>
          <p:spPr bwMode="auto">
            <a:xfrm rot="20940000">
              <a:off x="4202859" y="5716526"/>
              <a:ext cx="68584" cy="68101"/>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2" name="Freeform 764">
              <a:extLst>
                <a:ext uri="{FF2B5EF4-FFF2-40B4-BE49-F238E27FC236}">
                  <a16:creationId xmlns:a16="http://schemas.microsoft.com/office/drawing/2014/main" id="{6117E4FE-9C6A-F782-6A95-BD7429DA7314}"/>
                </a:ext>
              </a:extLst>
            </p:cNvPr>
            <p:cNvSpPr>
              <a:spLocks/>
            </p:cNvSpPr>
            <p:nvPr/>
          </p:nvSpPr>
          <p:spPr bwMode="auto">
            <a:xfrm rot="20940000">
              <a:off x="4192444" y="5776614"/>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3" name="Freeform 765">
              <a:extLst>
                <a:ext uri="{FF2B5EF4-FFF2-40B4-BE49-F238E27FC236}">
                  <a16:creationId xmlns:a16="http://schemas.microsoft.com/office/drawing/2014/main" id="{1A66E9DD-7ED5-4473-C8E9-A3067ECC48B2}"/>
                </a:ext>
              </a:extLst>
            </p:cNvPr>
            <p:cNvSpPr>
              <a:spLocks/>
            </p:cNvSpPr>
            <p:nvPr/>
          </p:nvSpPr>
          <p:spPr bwMode="auto">
            <a:xfrm rot="20940000">
              <a:off x="4181846" y="5836720"/>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4" name="Freeform 766">
              <a:extLst>
                <a:ext uri="{FF2B5EF4-FFF2-40B4-BE49-F238E27FC236}">
                  <a16:creationId xmlns:a16="http://schemas.microsoft.com/office/drawing/2014/main" id="{55EB9656-676E-CC09-78C6-1FED3F27E922}"/>
                </a:ext>
              </a:extLst>
            </p:cNvPr>
            <p:cNvSpPr>
              <a:spLocks/>
            </p:cNvSpPr>
            <p:nvPr/>
          </p:nvSpPr>
          <p:spPr bwMode="auto">
            <a:xfrm rot="20940000">
              <a:off x="4123318" y="5826015"/>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5" name="Freeform 767">
              <a:extLst>
                <a:ext uri="{FF2B5EF4-FFF2-40B4-BE49-F238E27FC236}">
                  <a16:creationId xmlns:a16="http://schemas.microsoft.com/office/drawing/2014/main" id="{D560B6EC-CEB6-10C6-5E2F-6A2CD7029B80}"/>
                </a:ext>
              </a:extLst>
            </p:cNvPr>
            <p:cNvSpPr>
              <a:spLocks/>
            </p:cNvSpPr>
            <p:nvPr/>
          </p:nvSpPr>
          <p:spPr bwMode="auto">
            <a:xfrm rot="20940000">
              <a:off x="4163918" y="5586825"/>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6" name="Freeform 768">
              <a:extLst>
                <a:ext uri="{FF2B5EF4-FFF2-40B4-BE49-F238E27FC236}">
                  <a16:creationId xmlns:a16="http://schemas.microsoft.com/office/drawing/2014/main" id="{94CC5495-F94D-D0E9-2EC5-58E872C98413}"/>
                </a:ext>
              </a:extLst>
            </p:cNvPr>
            <p:cNvSpPr>
              <a:spLocks/>
            </p:cNvSpPr>
            <p:nvPr/>
          </p:nvSpPr>
          <p:spPr bwMode="auto">
            <a:xfrm rot="20940000">
              <a:off x="4364559" y="5130727"/>
              <a:ext cx="67135"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7" name="Freeform 769">
              <a:extLst>
                <a:ext uri="{FF2B5EF4-FFF2-40B4-BE49-F238E27FC236}">
                  <a16:creationId xmlns:a16="http://schemas.microsoft.com/office/drawing/2014/main" id="{5D2A811D-761D-E085-AC09-41F674D3188C}"/>
                </a:ext>
              </a:extLst>
            </p:cNvPr>
            <p:cNvSpPr>
              <a:spLocks/>
            </p:cNvSpPr>
            <p:nvPr/>
          </p:nvSpPr>
          <p:spPr bwMode="auto">
            <a:xfrm rot="20940000">
              <a:off x="4423694" y="5141280"/>
              <a:ext cx="68101"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8" name="Freeform 770">
              <a:extLst>
                <a:ext uri="{FF2B5EF4-FFF2-40B4-BE49-F238E27FC236}">
                  <a16:creationId xmlns:a16="http://schemas.microsoft.com/office/drawing/2014/main" id="{C08D83DF-7A72-043C-9F18-F105262B5F49}"/>
                </a:ext>
              </a:extLst>
            </p:cNvPr>
            <p:cNvSpPr>
              <a:spLocks/>
            </p:cNvSpPr>
            <p:nvPr/>
          </p:nvSpPr>
          <p:spPr bwMode="auto">
            <a:xfrm rot="20940000">
              <a:off x="4483505" y="5150272"/>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29" name="Freeform 771">
              <a:extLst>
                <a:ext uri="{FF2B5EF4-FFF2-40B4-BE49-F238E27FC236}">
                  <a16:creationId xmlns:a16="http://schemas.microsoft.com/office/drawing/2014/main" id="{2156B50C-33ED-CCFD-7DB1-314E070C53E6}"/>
                </a:ext>
              </a:extLst>
            </p:cNvPr>
            <p:cNvSpPr>
              <a:spLocks/>
            </p:cNvSpPr>
            <p:nvPr/>
          </p:nvSpPr>
          <p:spPr bwMode="auto">
            <a:xfrm rot="20940000">
              <a:off x="4542654" y="5160962"/>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0" name="Freeform 772">
              <a:extLst>
                <a:ext uri="{FF2B5EF4-FFF2-40B4-BE49-F238E27FC236}">
                  <a16:creationId xmlns:a16="http://schemas.microsoft.com/office/drawing/2014/main" id="{8B2627DF-670B-EAE3-ED1F-1767817946EA}"/>
                </a:ext>
              </a:extLst>
            </p:cNvPr>
            <p:cNvSpPr>
              <a:spLocks/>
            </p:cNvSpPr>
            <p:nvPr/>
          </p:nvSpPr>
          <p:spPr bwMode="auto">
            <a:xfrm rot="20940000">
              <a:off x="4412999" y="5200382"/>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1" name="Freeform 773">
              <a:extLst>
                <a:ext uri="{FF2B5EF4-FFF2-40B4-BE49-F238E27FC236}">
                  <a16:creationId xmlns:a16="http://schemas.microsoft.com/office/drawing/2014/main" id="{D78F5C15-C1A0-6855-1F2A-897D1395543A}"/>
                </a:ext>
              </a:extLst>
            </p:cNvPr>
            <p:cNvSpPr>
              <a:spLocks/>
            </p:cNvSpPr>
            <p:nvPr/>
          </p:nvSpPr>
          <p:spPr bwMode="auto">
            <a:xfrm rot="20940000">
              <a:off x="4473045" y="5210364"/>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2" name="Freeform 774">
              <a:extLst>
                <a:ext uri="{FF2B5EF4-FFF2-40B4-BE49-F238E27FC236}">
                  <a16:creationId xmlns:a16="http://schemas.microsoft.com/office/drawing/2014/main" id="{5007DF0D-1D6D-C762-00DB-138DAE9A71BF}"/>
                </a:ext>
              </a:extLst>
            </p:cNvPr>
            <p:cNvSpPr>
              <a:spLocks/>
            </p:cNvSpPr>
            <p:nvPr/>
          </p:nvSpPr>
          <p:spPr bwMode="auto">
            <a:xfrm rot="20940000">
              <a:off x="4533137" y="5220824"/>
              <a:ext cx="68584"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3" name="Freeform 775">
              <a:extLst>
                <a:ext uri="{FF2B5EF4-FFF2-40B4-BE49-F238E27FC236}">
                  <a16:creationId xmlns:a16="http://schemas.microsoft.com/office/drawing/2014/main" id="{9B85A3BD-8E97-CDEC-0F9F-DBF94070A288}"/>
                </a:ext>
              </a:extLst>
            </p:cNvPr>
            <p:cNvSpPr>
              <a:spLocks/>
            </p:cNvSpPr>
            <p:nvPr/>
          </p:nvSpPr>
          <p:spPr bwMode="auto">
            <a:xfrm rot="20940000">
              <a:off x="4403487" y="5260290"/>
              <a:ext cx="68584" cy="68101"/>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4" name="Freeform 776">
              <a:extLst>
                <a:ext uri="{FF2B5EF4-FFF2-40B4-BE49-F238E27FC236}">
                  <a16:creationId xmlns:a16="http://schemas.microsoft.com/office/drawing/2014/main" id="{CDBB4DFC-A340-2F94-72EE-4164070168E9}"/>
                </a:ext>
              </a:extLst>
            </p:cNvPr>
            <p:cNvSpPr>
              <a:spLocks/>
            </p:cNvSpPr>
            <p:nvPr/>
          </p:nvSpPr>
          <p:spPr bwMode="auto">
            <a:xfrm rot="20940000">
              <a:off x="4462539" y="5270944"/>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5"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5" name="Freeform 777">
              <a:extLst>
                <a:ext uri="{FF2B5EF4-FFF2-40B4-BE49-F238E27FC236}">
                  <a16:creationId xmlns:a16="http://schemas.microsoft.com/office/drawing/2014/main" id="{5FCA72B5-27A4-80BB-CAA1-0B2C10931740}"/>
                </a:ext>
              </a:extLst>
            </p:cNvPr>
            <p:cNvSpPr>
              <a:spLocks/>
            </p:cNvSpPr>
            <p:nvPr/>
          </p:nvSpPr>
          <p:spPr bwMode="auto">
            <a:xfrm rot="20940000">
              <a:off x="4522493" y="5279968"/>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6" name="Freeform 778">
              <a:extLst>
                <a:ext uri="{FF2B5EF4-FFF2-40B4-BE49-F238E27FC236}">
                  <a16:creationId xmlns:a16="http://schemas.microsoft.com/office/drawing/2014/main" id="{782361E3-9E69-14E1-48B5-BD08EA74FD67}"/>
                </a:ext>
              </a:extLst>
            </p:cNvPr>
            <p:cNvSpPr>
              <a:spLocks/>
            </p:cNvSpPr>
            <p:nvPr/>
          </p:nvSpPr>
          <p:spPr bwMode="auto">
            <a:xfrm rot="20940000">
              <a:off x="4582594" y="5290521"/>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7" name="Freeform 779">
              <a:extLst>
                <a:ext uri="{FF2B5EF4-FFF2-40B4-BE49-F238E27FC236}">
                  <a16:creationId xmlns:a16="http://schemas.microsoft.com/office/drawing/2014/main" id="{D7755AD7-8371-D2B9-69C5-06842BA1B73E}"/>
                </a:ext>
              </a:extLst>
            </p:cNvPr>
            <p:cNvSpPr>
              <a:spLocks/>
            </p:cNvSpPr>
            <p:nvPr/>
          </p:nvSpPr>
          <p:spPr bwMode="auto">
            <a:xfrm rot="20940000">
              <a:off x="4572124" y="5350521"/>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8" name="Freeform 780">
              <a:extLst>
                <a:ext uri="{FF2B5EF4-FFF2-40B4-BE49-F238E27FC236}">
                  <a16:creationId xmlns:a16="http://schemas.microsoft.com/office/drawing/2014/main" id="{5CB04A84-C22C-5DAC-B9FD-34AAB0D238B9}"/>
                </a:ext>
              </a:extLst>
            </p:cNvPr>
            <p:cNvSpPr>
              <a:spLocks/>
            </p:cNvSpPr>
            <p:nvPr/>
          </p:nvSpPr>
          <p:spPr bwMode="auto">
            <a:xfrm rot="20940000">
              <a:off x="4631038" y="5360222"/>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39" name="Freeform 781">
              <a:extLst>
                <a:ext uri="{FF2B5EF4-FFF2-40B4-BE49-F238E27FC236}">
                  <a16:creationId xmlns:a16="http://schemas.microsoft.com/office/drawing/2014/main" id="{6815CBD8-A9C1-DFDD-F610-4BA2398C1594}"/>
                </a:ext>
              </a:extLst>
            </p:cNvPr>
            <p:cNvSpPr>
              <a:spLocks/>
            </p:cNvSpPr>
            <p:nvPr/>
          </p:nvSpPr>
          <p:spPr bwMode="auto">
            <a:xfrm rot="20940000">
              <a:off x="4622004" y="5420084"/>
              <a:ext cx="68101"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0" name="Freeform 782">
              <a:extLst>
                <a:ext uri="{FF2B5EF4-FFF2-40B4-BE49-F238E27FC236}">
                  <a16:creationId xmlns:a16="http://schemas.microsoft.com/office/drawing/2014/main" id="{A73FEB4F-9088-2FFA-246C-8CBFEC3AC987}"/>
                </a:ext>
              </a:extLst>
            </p:cNvPr>
            <p:cNvSpPr>
              <a:spLocks/>
            </p:cNvSpPr>
            <p:nvPr/>
          </p:nvSpPr>
          <p:spPr bwMode="auto">
            <a:xfrm rot="20940000">
              <a:off x="4561958" y="5409619"/>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1" name="Freeform 783">
              <a:extLst>
                <a:ext uri="{FF2B5EF4-FFF2-40B4-BE49-F238E27FC236}">
                  <a16:creationId xmlns:a16="http://schemas.microsoft.com/office/drawing/2014/main" id="{F4D1136F-FA9C-0E0D-87E5-FFB68BF0168A}"/>
                </a:ext>
              </a:extLst>
            </p:cNvPr>
            <p:cNvSpPr>
              <a:spLocks/>
            </p:cNvSpPr>
            <p:nvPr/>
          </p:nvSpPr>
          <p:spPr bwMode="auto">
            <a:xfrm rot="20940000">
              <a:off x="4551498" y="5469712"/>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2" name="Freeform 784">
              <a:extLst>
                <a:ext uri="{FF2B5EF4-FFF2-40B4-BE49-F238E27FC236}">
                  <a16:creationId xmlns:a16="http://schemas.microsoft.com/office/drawing/2014/main" id="{D7DB1FDC-CF13-1BF2-910F-43FC157C7C5A}"/>
                </a:ext>
              </a:extLst>
            </p:cNvPr>
            <p:cNvSpPr>
              <a:spLocks/>
            </p:cNvSpPr>
            <p:nvPr/>
          </p:nvSpPr>
          <p:spPr bwMode="auto">
            <a:xfrm rot="20940000">
              <a:off x="4611452" y="5480185"/>
              <a:ext cx="68101" cy="67135"/>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4" y="59"/>
                    <a:pt x="21" y="54"/>
                  </a:cubicBezTo>
                  <a:cubicBezTo>
                    <a:pt x="7" y="49"/>
                    <a:pt x="0" y="34"/>
                    <a:pt x="5" y="20"/>
                  </a:cubicBezTo>
                  <a:cubicBezTo>
                    <a:pt x="10" y="6"/>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3" name="Freeform 785">
              <a:extLst>
                <a:ext uri="{FF2B5EF4-FFF2-40B4-BE49-F238E27FC236}">
                  <a16:creationId xmlns:a16="http://schemas.microsoft.com/office/drawing/2014/main" id="{5F9876D8-9C55-DC77-0C15-6CDF4C07F7CA}"/>
                </a:ext>
              </a:extLst>
            </p:cNvPr>
            <p:cNvSpPr>
              <a:spLocks/>
            </p:cNvSpPr>
            <p:nvPr/>
          </p:nvSpPr>
          <p:spPr bwMode="auto">
            <a:xfrm rot="20940000">
              <a:off x="4392796" y="5318956"/>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4" name="Freeform 786">
              <a:extLst>
                <a:ext uri="{FF2B5EF4-FFF2-40B4-BE49-F238E27FC236}">
                  <a16:creationId xmlns:a16="http://schemas.microsoft.com/office/drawing/2014/main" id="{23054511-D17C-81C6-6E4F-5B1E6BDFD9E2}"/>
                </a:ext>
              </a:extLst>
            </p:cNvPr>
            <p:cNvSpPr>
              <a:spLocks/>
            </p:cNvSpPr>
            <p:nvPr/>
          </p:nvSpPr>
          <p:spPr bwMode="auto">
            <a:xfrm rot="20940000">
              <a:off x="4453367" y="5329370"/>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5" name="Freeform 787">
              <a:extLst>
                <a:ext uri="{FF2B5EF4-FFF2-40B4-BE49-F238E27FC236}">
                  <a16:creationId xmlns:a16="http://schemas.microsoft.com/office/drawing/2014/main" id="{92C71F45-8757-7E7E-DA58-B92FE1431288}"/>
                </a:ext>
              </a:extLst>
            </p:cNvPr>
            <p:cNvSpPr>
              <a:spLocks/>
            </p:cNvSpPr>
            <p:nvPr/>
          </p:nvSpPr>
          <p:spPr bwMode="auto">
            <a:xfrm rot="20940000">
              <a:off x="4512032" y="5340061"/>
              <a:ext cx="68584" cy="68584"/>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6" name="Freeform 788">
              <a:extLst>
                <a:ext uri="{FF2B5EF4-FFF2-40B4-BE49-F238E27FC236}">
                  <a16:creationId xmlns:a16="http://schemas.microsoft.com/office/drawing/2014/main" id="{60EA0E30-0F0E-59A0-B4B8-ECA7C199C54E}"/>
                </a:ext>
              </a:extLst>
            </p:cNvPr>
            <p:cNvSpPr>
              <a:spLocks/>
            </p:cNvSpPr>
            <p:nvPr/>
          </p:nvSpPr>
          <p:spPr bwMode="auto">
            <a:xfrm rot="20940000">
              <a:off x="4382860" y="5379481"/>
              <a:ext cx="68101"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7" name="Freeform 789">
              <a:extLst>
                <a:ext uri="{FF2B5EF4-FFF2-40B4-BE49-F238E27FC236}">
                  <a16:creationId xmlns:a16="http://schemas.microsoft.com/office/drawing/2014/main" id="{C311F991-3DE2-5C10-E607-B664E0576FFE}"/>
                </a:ext>
              </a:extLst>
            </p:cNvPr>
            <p:cNvSpPr>
              <a:spLocks/>
            </p:cNvSpPr>
            <p:nvPr/>
          </p:nvSpPr>
          <p:spPr bwMode="auto">
            <a:xfrm rot="20940000">
              <a:off x="4442906" y="5389462"/>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8" name="Freeform 790">
              <a:extLst>
                <a:ext uri="{FF2B5EF4-FFF2-40B4-BE49-F238E27FC236}">
                  <a16:creationId xmlns:a16="http://schemas.microsoft.com/office/drawing/2014/main" id="{1ACC3851-5EBB-F81E-03C7-598C5ADDC6DF}"/>
                </a:ext>
              </a:extLst>
            </p:cNvPr>
            <p:cNvSpPr>
              <a:spLocks/>
            </p:cNvSpPr>
            <p:nvPr/>
          </p:nvSpPr>
          <p:spPr bwMode="auto">
            <a:xfrm rot="20940000">
              <a:off x="4502915" y="5400024"/>
              <a:ext cx="67135" cy="67618"/>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2"/>
                    <a:pt x="34" y="59"/>
                    <a:pt x="20" y="54"/>
                  </a:cubicBezTo>
                  <a:cubicBezTo>
                    <a:pt x="6" y="49"/>
                    <a:pt x="0" y="34"/>
                    <a:pt x="5" y="20"/>
                  </a:cubicBezTo>
                  <a:cubicBezTo>
                    <a:pt x="10" y="6"/>
                    <a:pt x="25" y="0"/>
                    <a:pt x="39" y="5"/>
                  </a:cubicBezTo>
                  <a:cubicBezTo>
                    <a:pt x="52"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49" name="Freeform 791">
              <a:extLst>
                <a:ext uri="{FF2B5EF4-FFF2-40B4-BE49-F238E27FC236}">
                  <a16:creationId xmlns:a16="http://schemas.microsoft.com/office/drawing/2014/main" id="{726F24E2-8E0F-4398-94FF-1A577D0CBA68}"/>
                </a:ext>
              </a:extLst>
            </p:cNvPr>
            <p:cNvSpPr>
              <a:spLocks/>
            </p:cNvSpPr>
            <p:nvPr/>
          </p:nvSpPr>
          <p:spPr bwMode="auto">
            <a:xfrm rot="20940000">
              <a:off x="4373344" y="5439342"/>
              <a:ext cx="68584" cy="68101"/>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0" name="Freeform 792">
              <a:extLst>
                <a:ext uri="{FF2B5EF4-FFF2-40B4-BE49-F238E27FC236}">
                  <a16:creationId xmlns:a16="http://schemas.microsoft.com/office/drawing/2014/main" id="{15A0B792-A325-7CE0-4A26-65D28D04B618}"/>
                </a:ext>
              </a:extLst>
            </p:cNvPr>
            <p:cNvSpPr>
              <a:spLocks/>
            </p:cNvSpPr>
            <p:nvPr/>
          </p:nvSpPr>
          <p:spPr bwMode="auto">
            <a:xfrm rot="20940000">
              <a:off x="4432257" y="5448560"/>
              <a:ext cx="68584" cy="68584"/>
            </a:xfrm>
            <a:custGeom>
              <a:avLst/>
              <a:gdLst>
                <a:gd name="T0" fmla="*/ 55 w 60"/>
                <a:gd name="T1" fmla="*/ 40 h 60"/>
                <a:gd name="T2" fmla="*/ 21 w 60"/>
                <a:gd name="T3" fmla="*/ 55 h 60"/>
                <a:gd name="T4" fmla="*/ 5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1" name="Freeform 793">
              <a:extLst>
                <a:ext uri="{FF2B5EF4-FFF2-40B4-BE49-F238E27FC236}">
                  <a16:creationId xmlns:a16="http://schemas.microsoft.com/office/drawing/2014/main" id="{6CD523BE-9915-1398-0AF7-144943BB22A1}"/>
                </a:ext>
              </a:extLst>
            </p:cNvPr>
            <p:cNvSpPr>
              <a:spLocks/>
            </p:cNvSpPr>
            <p:nvPr/>
          </p:nvSpPr>
          <p:spPr bwMode="auto">
            <a:xfrm rot="20940000">
              <a:off x="4492349" y="5459021"/>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2" name="Freeform 794">
              <a:extLst>
                <a:ext uri="{FF2B5EF4-FFF2-40B4-BE49-F238E27FC236}">
                  <a16:creationId xmlns:a16="http://schemas.microsoft.com/office/drawing/2014/main" id="{332A5059-52C6-8408-95CB-9686D3110B60}"/>
                </a:ext>
              </a:extLst>
            </p:cNvPr>
            <p:cNvSpPr>
              <a:spLocks/>
            </p:cNvSpPr>
            <p:nvPr/>
          </p:nvSpPr>
          <p:spPr bwMode="auto">
            <a:xfrm rot="20940000">
              <a:off x="4362653" y="5498008"/>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3" name="Freeform 795">
              <a:extLst>
                <a:ext uri="{FF2B5EF4-FFF2-40B4-BE49-F238E27FC236}">
                  <a16:creationId xmlns:a16="http://schemas.microsoft.com/office/drawing/2014/main" id="{6B4A313C-F083-A466-67A5-8B5EA4E8497E}"/>
                </a:ext>
              </a:extLst>
            </p:cNvPr>
            <p:cNvSpPr>
              <a:spLocks/>
            </p:cNvSpPr>
            <p:nvPr/>
          </p:nvSpPr>
          <p:spPr bwMode="auto">
            <a:xfrm rot="20940000">
              <a:off x="4422754" y="5508561"/>
              <a:ext cx="67618" cy="68584"/>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6" y="50"/>
                    <a:pt x="0" y="34"/>
                    <a:pt x="5" y="21"/>
                  </a:cubicBezTo>
                  <a:cubicBezTo>
                    <a:pt x="10" y="7"/>
                    <a:pt x="25" y="0"/>
                    <a:pt x="39" y="5"/>
                  </a:cubicBezTo>
                  <a:cubicBezTo>
                    <a:pt x="52"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4" name="Freeform 796">
              <a:extLst>
                <a:ext uri="{FF2B5EF4-FFF2-40B4-BE49-F238E27FC236}">
                  <a16:creationId xmlns:a16="http://schemas.microsoft.com/office/drawing/2014/main" id="{EAC82F87-5533-8AEE-1143-A4CB4F41EA05}"/>
                </a:ext>
              </a:extLst>
            </p:cNvPr>
            <p:cNvSpPr>
              <a:spLocks/>
            </p:cNvSpPr>
            <p:nvPr/>
          </p:nvSpPr>
          <p:spPr bwMode="auto">
            <a:xfrm rot="20940000">
              <a:off x="4481889" y="5519113"/>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5" name="Freeform 797">
              <a:extLst>
                <a:ext uri="{FF2B5EF4-FFF2-40B4-BE49-F238E27FC236}">
                  <a16:creationId xmlns:a16="http://schemas.microsoft.com/office/drawing/2014/main" id="{D43AD10A-CDF7-597A-E320-D6683C052DEA}"/>
                </a:ext>
              </a:extLst>
            </p:cNvPr>
            <p:cNvSpPr>
              <a:spLocks/>
            </p:cNvSpPr>
            <p:nvPr/>
          </p:nvSpPr>
          <p:spPr bwMode="auto">
            <a:xfrm rot="20940000">
              <a:off x="4541751" y="5528630"/>
              <a:ext cx="68584" cy="68101"/>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6" name="Freeform 798">
              <a:extLst>
                <a:ext uri="{FF2B5EF4-FFF2-40B4-BE49-F238E27FC236}">
                  <a16:creationId xmlns:a16="http://schemas.microsoft.com/office/drawing/2014/main" id="{75F04E7C-A33E-F007-4971-F7D442BC1CF1}"/>
                </a:ext>
              </a:extLst>
            </p:cNvPr>
            <p:cNvSpPr>
              <a:spLocks/>
            </p:cNvSpPr>
            <p:nvPr/>
          </p:nvSpPr>
          <p:spPr bwMode="auto">
            <a:xfrm rot="20940000">
              <a:off x="4531337" y="558871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7" name="Freeform 799">
              <a:extLst>
                <a:ext uri="{FF2B5EF4-FFF2-40B4-BE49-F238E27FC236}">
                  <a16:creationId xmlns:a16="http://schemas.microsoft.com/office/drawing/2014/main" id="{381F8CB6-C308-1A8C-F434-47D5F0CE849A}"/>
                </a:ext>
              </a:extLst>
            </p:cNvPr>
            <p:cNvSpPr>
              <a:spLocks/>
            </p:cNvSpPr>
            <p:nvPr/>
          </p:nvSpPr>
          <p:spPr bwMode="auto">
            <a:xfrm rot="20940000">
              <a:off x="4352238" y="5558579"/>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8" name="Freeform 800">
              <a:extLst>
                <a:ext uri="{FF2B5EF4-FFF2-40B4-BE49-F238E27FC236}">
                  <a16:creationId xmlns:a16="http://schemas.microsoft.com/office/drawing/2014/main" id="{EBC4073A-0326-0E7C-FF90-1FA8E585A153}"/>
                </a:ext>
              </a:extLst>
            </p:cNvPr>
            <p:cNvSpPr>
              <a:spLocks/>
            </p:cNvSpPr>
            <p:nvPr/>
          </p:nvSpPr>
          <p:spPr bwMode="auto">
            <a:xfrm rot="20940000">
              <a:off x="4412285" y="5568561"/>
              <a:ext cx="68584"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59" name="Freeform 801">
              <a:extLst>
                <a:ext uri="{FF2B5EF4-FFF2-40B4-BE49-F238E27FC236}">
                  <a16:creationId xmlns:a16="http://schemas.microsoft.com/office/drawing/2014/main" id="{135E9537-1DB8-6DB9-960B-7CB39C35465F}"/>
                </a:ext>
              </a:extLst>
            </p:cNvPr>
            <p:cNvSpPr>
              <a:spLocks/>
            </p:cNvSpPr>
            <p:nvPr/>
          </p:nvSpPr>
          <p:spPr bwMode="auto">
            <a:xfrm rot="20940000">
              <a:off x="4471244" y="5578257"/>
              <a:ext cx="68584" cy="68584"/>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0" name="Freeform 802">
              <a:extLst>
                <a:ext uri="{FF2B5EF4-FFF2-40B4-BE49-F238E27FC236}">
                  <a16:creationId xmlns:a16="http://schemas.microsoft.com/office/drawing/2014/main" id="{E60EBED6-4338-A864-1C31-6A36B3C60358}"/>
                </a:ext>
              </a:extLst>
            </p:cNvPr>
            <p:cNvSpPr>
              <a:spLocks/>
            </p:cNvSpPr>
            <p:nvPr/>
          </p:nvSpPr>
          <p:spPr bwMode="auto">
            <a:xfrm rot="20940000">
              <a:off x="4341686" y="5618680"/>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1" name="Freeform 803">
              <a:extLst>
                <a:ext uri="{FF2B5EF4-FFF2-40B4-BE49-F238E27FC236}">
                  <a16:creationId xmlns:a16="http://schemas.microsoft.com/office/drawing/2014/main" id="{8155EB9B-FF73-8CF1-1963-16319F48E8C7}"/>
                </a:ext>
              </a:extLst>
            </p:cNvPr>
            <p:cNvSpPr>
              <a:spLocks/>
            </p:cNvSpPr>
            <p:nvPr/>
          </p:nvSpPr>
          <p:spPr bwMode="auto">
            <a:xfrm rot="20940000">
              <a:off x="4402118" y="5627659"/>
              <a:ext cx="68101"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4"/>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2" name="Freeform 804">
              <a:extLst>
                <a:ext uri="{FF2B5EF4-FFF2-40B4-BE49-F238E27FC236}">
                  <a16:creationId xmlns:a16="http://schemas.microsoft.com/office/drawing/2014/main" id="{C5C8F827-DBA0-AEB7-FB90-C828013811FD}"/>
                </a:ext>
              </a:extLst>
            </p:cNvPr>
            <p:cNvSpPr>
              <a:spLocks/>
            </p:cNvSpPr>
            <p:nvPr/>
          </p:nvSpPr>
          <p:spPr bwMode="auto">
            <a:xfrm rot="20940000">
              <a:off x="4462211" y="5638119"/>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3" name="Freeform 805">
              <a:extLst>
                <a:ext uri="{FF2B5EF4-FFF2-40B4-BE49-F238E27FC236}">
                  <a16:creationId xmlns:a16="http://schemas.microsoft.com/office/drawing/2014/main" id="{EEBE66AD-8B7A-AA3D-54D9-127E30755688}"/>
                </a:ext>
              </a:extLst>
            </p:cNvPr>
            <p:cNvSpPr>
              <a:spLocks/>
            </p:cNvSpPr>
            <p:nvPr/>
          </p:nvSpPr>
          <p:spPr bwMode="auto">
            <a:xfrm rot="20940000">
              <a:off x="4332509" y="5677060"/>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4" name="Freeform 806">
              <a:extLst>
                <a:ext uri="{FF2B5EF4-FFF2-40B4-BE49-F238E27FC236}">
                  <a16:creationId xmlns:a16="http://schemas.microsoft.com/office/drawing/2014/main" id="{3C3AD1FA-4113-3F5C-5773-3C3FD41F2A56}"/>
                </a:ext>
              </a:extLst>
            </p:cNvPr>
            <p:cNvSpPr>
              <a:spLocks/>
            </p:cNvSpPr>
            <p:nvPr/>
          </p:nvSpPr>
          <p:spPr bwMode="auto">
            <a:xfrm rot="20940000">
              <a:off x="4391658" y="5687751"/>
              <a:ext cx="68101" cy="68584"/>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5" name="Freeform 807">
              <a:extLst>
                <a:ext uri="{FF2B5EF4-FFF2-40B4-BE49-F238E27FC236}">
                  <a16:creationId xmlns:a16="http://schemas.microsoft.com/office/drawing/2014/main" id="{B639B72F-8A51-50B4-5FE5-635E4A396999}"/>
                </a:ext>
              </a:extLst>
            </p:cNvPr>
            <p:cNvSpPr>
              <a:spLocks/>
            </p:cNvSpPr>
            <p:nvPr/>
          </p:nvSpPr>
          <p:spPr bwMode="auto">
            <a:xfrm rot="20940000">
              <a:off x="4451658" y="5698220"/>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6" name="Freeform 808">
              <a:extLst>
                <a:ext uri="{FF2B5EF4-FFF2-40B4-BE49-F238E27FC236}">
                  <a16:creationId xmlns:a16="http://schemas.microsoft.com/office/drawing/2014/main" id="{3C75AAFF-B8AA-57B1-BD8D-02B3E43C2DC4}"/>
                </a:ext>
              </a:extLst>
            </p:cNvPr>
            <p:cNvSpPr>
              <a:spLocks/>
            </p:cNvSpPr>
            <p:nvPr/>
          </p:nvSpPr>
          <p:spPr bwMode="auto">
            <a:xfrm rot="20940000">
              <a:off x="4322095" y="5737631"/>
              <a:ext cx="68584" cy="68101"/>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7" name="Freeform 810">
              <a:extLst>
                <a:ext uri="{FF2B5EF4-FFF2-40B4-BE49-F238E27FC236}">
                  <a16:creationId xmlns:a16="http://schemas.microsoft.com/office/drawing/2014/main" id="{442326EB-B16C-4C13-A970-F1ED3DD09835}"/>
                </a:ext>
              </a:extLst>
            </p:cNvPr>
            <p:cNvSpPr>
              <a:spLocks/>
            </p:cNvSpPr>
            <p:nvPr/>
          </p:nvSpPr>
          <p:spPr bwMode="auto">
            <a:xfrm rot="20940000">
              <a:off x="4381957" y="5746665"/>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8" name="Freeform 811">
              <a:extLst>
                <a:ext uri="{FF2B5EF4-FFF2-40B4-BE49-F238E27FC236}">
                  <a16:creationId xmlns:a16="http://schemas.microsoft.com/office/drawing/2014/main" id="{610AC13A-17A9-5F4E-4523-FD4445DB8682}"/>
                </a:ext>
              </a:extLst>
            </p:cNvPr>
            <p:cNvSpPr>
              <a:spLocks/>
            </p:cNvSpPr>
            <p:nvPr/>
          </p:nvSpPr>
          <p:spPr bwMode="auto">
            <a:xfrm rot="20940000">
              <a:off x="4441101" y="5757309"/>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69" name="Freeform 812">
              <a:extLst>
                <a:ext uri="{FF2B5EF4-FFF2-40B4-BE49-F238E27FC236}">
                  <a16:creationId xmlns:a16="http://schemas.microsoft.com/office/drawing/2014/main" id="{D1917338-4710-68E2-336A-CE65AA82AB03}"/>
                </a:ext>
              </a:extLst>
            </p:cNvPr>
            <p:cNvSpPr>
              <a:spLocks/>
            </p:cNvSpPr>
            <p:nvPr/>
          </p:nvSpPr>
          <p:spPr bwMode="auto">
            <a:xfrm rot="20940000">
              <a:off x="4311405" y="5796296"/>
              <a:ext cx="68584" cy="68584"/>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0" name="Freeform 813">
              <a:extLst>
                <a:ext uri="{FF2B5EF4-FFF2-40B4-BE49-F238E27FC236}">
                  <a16:creationId xmlns:a16="http://schemas.microsoft.com/office/drawing/2014/main" id="{2748B75D-56C8-2964-3492-A876DC58A17E}"/>
                </a:ext>
              </a:extLst>
            </p:cNvPr>
            <p:cNvSpPr>
              <a:spLocks/>
            </p:cNvSpPr>
            <p:nvPr/>
          </p:nvSpPr>
          <p:spPr bwMode="auto">
            <a:xfrm rot="20940000">
              <a:off x="4302371" y="5856158"/>
              <a:ext cx="68101" cy="68584"/>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1" name="Freeform 814">
              <a:extLst>
                <a:ext uri="{FF2B5EF4-FFF2-40B4-BE49-F238E27FC236}">
                  <a16:creationId xmlns:a16="http://schemas.microsoft.com/office/drawing/2014/main" id="{02DE7822-BE3A-1F45-F764-CB1F626EDA88}"/>
                </a:ext>
              </a:extLst>
            </p:cNvPr>
            <p:cNvSpPr>
              <a:spLocks/>
            </p:cNvSpPr>
            <p:nvPr/>
          </p:nvSpPr>
          <p:spPr bwMode="auto">
            <a:xfrm rot="20940000">
              <a:off x="4291818" y="5916260"/>
              <a:ext cx="68101" cy="67618"/>
            </a:xfrm>
            <a:custGeom>
              <a:avLst/>
              <a:gdLst>
                <a:gd name="T0" fmla="*/ 55 w 60"/>
                <a:gd name="T1" fmla="*/ 39 h 59"/>
                <a:gd name="T2" fmla="*/ 21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2" name="Freeform 815">
              <a:extLst>
                <a:ext uri="{FF2B5EF4-FFF2-40B4-BE49-F238E27FC236}">
                  <a16:creationId xmlns:a16="http://schemas.microsoft.com/office/drawing/2014/main" id="{73C7F813-D47C-2F6A-10F7-7C8BCA5DD0DD}"/>
                </a:ext>
              </a:extLst>
            </p:cNvPr>
            <p:cNvSpPr>
              <a:spLocks/>
            </p:cNvSpPr>
            <p:nvPr/>
          </p:nvSpPr>
          <p:spPr bwMode="auto">
            <a:xfrm rot="20940000">
              <a:off x="4371497" y="5806757"/>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3" name="Freeform 816">
              <a:extLst>
                <a:ext uri="{FF2B5EF4-FFF2-40B4-BE49-F238E27FC236}">
                  <a16:creationId xmlns:a16="http://schemas.microsoft.com/office/drawing/2014/main" id="{B049EF82-2E8F-F257-82B5-3CB731D68505}"/>
                </a:ext>
              </a:extLst>
            </p:cNvPr>
            <p:cNvSpPr>
              <a:spLocks/>
            </p:cNvSpPr>
            <p:nvPr/>
          </p:nvSpPr>
          <p:spPr bwMode="auto">
            <a:xfrm rot="20940000">
              <a:off x="4431598" y="5817309"/>
              <a:ext cx="67618" cy="68584"/>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4" name="Freeform 817">
              <a:extLst>
                <a:ext uri="{FF2B5EF4-FFF2-40B4-BE49-F238E27FC236}">
                  <a16:creationId xmlns:a16="http://schemas.microsoft.com/office/drawing/2014/main" id="{2A71609F-DBE2-4455-17AB-E6009689F7DD}"/>
                </a:ext>
              </a:extLst>
            </p:cNvPr>
            <p:cNvSpPr>
              <a:spLocks/>
            </p:cNvSpPr>
            <p:nvPr/>
          </p:nvSpPr>
          <p:spPr bwMode="auto">
            <a:xfrm rot="20940000">
              <a:off x="4602746" y="5171423"/>
              <a:ext cx="68101"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5" name="Freeform 818">
              <a:extLst>
                <a:ext uri="{FF2B5EF4-FFF2-40B4-BE49-F238E27FC236}">
                  <a16:creationId xmlns:a16="http://schemas.microsoft.com/office/drawing/2014/main" id="{459F59BA-E704-A1B6-DFAE-8725ED509679}"/>
                </a:ext>
              </a:extLst>
            </p:cNvPr>
            <p:cNvSpPr>
              <a:spLocks/>
            </p:cNvSpPr>
            <p:nvPr/>
          </p:nvSpPr>
          <p:spPr bwMode="auto">
            <a:xfrm rot="20940000">
              <a:off x="4155317" y="5279641"/>
              <a:ext cx="67135" cy="68101"/>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6" name="Freeform 819">
              <a:extLst>
                <a:ext uri="{FF2B5EF4-FFF2-40B4-BE49-F238E27FC236}">
                  <a16:creationId xmlns:a16="http://schemas.microsoft.com/office/drawing/2014/main" id="{AEE3FD53-B3DB-62C7-BB30-BF38375CFB71}"/>
                </a:ext>
              </a:extLst>
            </p:cNvPr>
            <p:cNvSpPr>
              <a:spLocks/>
            </p:cNvSpPr>
            <p:nvPr/>
          </p:nvSpPr>
          <p:spPr bwMode="auto">
            <a:xfrm rot="20940000">
              <a:off x="4144613" y="5338168"/>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7" name="Freeform 820">
              <a:extLst>
                <a:ext uri="{FF2B5EF4-FFF2-40B4-BE49-F238E27FC236}">
                  <a16:creationId xmlns:a16="http://schemas.microsoft.com/office/drawing/2014/main" id="{4B744D36-0521-61D9-2DFA-E2C4437249DF}"/>
                </a:ext>
              </a:extLst>
            </p:cNvPr>
            <p:cNvSpPr>
              <a:spLocks/>
            </p:cNvSpPr>
            <p:nvPr/>
          </p:nvSpPr>
          <p:spPr bwMode="auto">
            <a:xfrm rot="20940000">
              <a:off x="4203762" y="5348859"/>
              <a:ext cx="68101"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8" name="Freeform 821">
              <a:extLst>
                <a:ext uri="{FF2B5EF4-FFF2-40B4-BE49-F238E27FC236}">
                  <a16:creationId xmlns:a16="http://schemas.microsoft.com/office/drawing/2014/main" id="{82D670B2-F42C-7EC1-FDC9-C9C1D21823D2}"/>
                </a:ext>
              </a:extLst>
            </p:cNvPr>
            <p:cNvSpPr>
              <a:spLocks/>
            </p:cNvSpPr>
            <p:nvPr/>
          </p:nvSpPr>
          <p:spPr bwMode="auto">
            <a:xfrm rot="20940000">
              <a:off x="4084659" y="5329143"/>
              <a:ext cx="68584" cy="67135"/>
            </a:xfrm>
            <a:custGeom>
              <a:avLst/>
              <a:gdLst>
                <a:gd name="T0" fmla="*/ 55 w 60"/>
                <a:gd name="T1" fmla="*/ 39 h 59"/>
                <a:gd name="T2" fmla="*/ 21 w 60"/>
                <a:gd name="T3" fmla="*/ 54 h 59"/>
                <a:gd name="T4" fmla="*/ 5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3"/>
                    <a:pt x="34" y="59"/>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79" name="Freeform 822">
              <a:extLst>
                <a:ext uri="{FF2B5EF4-FFF2-40B4-BE49-F238E27FC236}">
                  <a16:creationId xmlns:a16="http://schemas.microsoft.com/office/drawing/2014/main" id="{F4E4B24F-CF0C-6EEB-382F-D7341E334057}"/>
                </a:ext>
              </a:extLst>
            </p:cNvPr>
            <p:cNvSpPr>
              <a:spLocks/>
            </p:cNvSpPr>
            <p:nvPr/>
          </p:nvSpPr>
          <p:spPr bwMode="auto">
            <a:xfrm rot="20940000">
              <a:off x="4932794" y="4674777"/>
              <a:ext cx="68101"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0" name="Freeform 823">
              <a:extLst>
                <a:ext uri="{FF2B5EF4-FFF2-40B4-BE49-F238E27FC236}">
                  <a16:creationId xmlns:a16="http://schemas.microsoft.com/office/drawing/2014/main" id="{EFF9433C-D8F6-6182-41FB-C82D2CE98E4C}"/>
                </a:ext>
              </a:extLst>
            </p:cNvPr>
            <p:cNvSpPr>
              <a:spLocks/>
            </p:cNvSpPr>
            <p:nvPr/>
          </p:nvSpPr>
          <p:spPr bwMode="auto">
            <a:xfrm rot="20940000">
              <a:off x="5080323" y="4884682"/>
              <a:ext cx="68584" cy="68101"/>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1" name="Freeform 824">
              <a:extLst>
                <a:ext uri="{FF2B5EF4-FFF2-40B4-BE49-F238E27FC236}">
                  <a16:creationId xmlns:a16="http://schemas.microsoft.com/office/drawing/2014/main" id="{275EC868-ACCC-21D5-D24F-B630E296B043}"/>
                </a:ext>
              </a:extLst>
            </p:cNvPr>
            <p:cNvSpPr>
              <a:spLocks/>
            </p:cNvSpPr>
            <p:nvPr/>
          </p:nvSpPr>
          <p:spPr bwMode="auto">
            <a:xfrm rot="20940000">
              <a:off x="5090783" y="4824590"/>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2" name="Freeform 825">
              <a:extLst>
                <a:ext uri="{FF2B5EF4-FFF2-40B4-BE49-F238E27FC236}">
                  <a16:creationId xmlns:a16="http://schemas.microsoft.com/office/drawing/2014/main" id="{639F94CA-E5D6-D89E-1D44-E77B9FF0E6A4}"/>
                </a:ext>
              </a:extLst>
            </p:cNvPr>
            <p:cNvSpPr>
              <a:spLocks/>
            </p:cNvSpPr>
            <p:nvPr/>
          </p:nvSpPr>
          <p:spPr bwMode="auto">
            <a:xfrm rot="20940000">
              <a:off x="5101478" y="4765487"/>
              <a:ext cx="68101" cy="68584"/>
            </a:xfrm>
            <a:custGeom>
              <a:avLst/>
              <a:gdLst>
                <a:gd name="T0" fmla="*/ 55 w 60"/>
                <a:gd name="T1" fmla="*/ 39 h 60"/>
                <a:gd name="T2" fmla="*/ 20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3" name="Freeform 826">
              <a:extLst>
                <a:ext uri="{FF2B5EF4-FFF2-40B4-BE49-F238E27FC236}">
                  <a16:creationId xmlns:a16="http://schemas.microsoft.com/office/drawing/2014/main" id="{59D5CA53-790C-CF00-7012-CC23B3DBA20F}"/>
                </a:ext>
              </a:extLst>
            </p:cNvPr>
            <p:cNvSpPr>
              <a:spLocks/>
            </p:cNvSpPr>
            <p:nvPr/>
          </p:nvSpPr>
          <p:spPr bwMode="auto">
            <a:xfrm rot="20940000">
              <a:off x="5111902" y="4705491"/>
              <a:ext cx="67135" cy="68101"/>
            </a:xfrm>
            <a:custGeom>
              <a:avLst/>
              <a:gdLst>
                <a:gd name="T0" fmla="*/ 54 w 59"/>
                <a:gd name="T1" fmla="*/ 39 h 60"/>
                <a:gd name="T2" fmla="*/ 20 w 59"/>
                <a:gd name="T3" fmla="*/ 55 h 60"/>
                <a:gd name="T4" fmla="*/ 5 w 59"/>
                <a:gd name="T5" fmla="*/ 21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50"/>
                    <a:pt x="0" y="34"/>
                    <a:pt x="5" y="21"/>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4" name="Freeform 827">
              <a:extLst>
                <a:ext uri="{FF2B5EF4-FFF2-40B4-BE49-F238E27FC236}">
                  <a16:creationId xmlns:a16="http://schemas.microsoft.com/office/drawing/2014/main" id="{F55A399E-BBDA-99D6-760C-E0BCE4D9D7B3}"/>
                </a:ext>
              </a:extLst>
            </p:cNvPr>
            <p:cNvSpPr>
              <a:spLocks/>
            </p:cNvSpPr>
            <p:nvPr/>
          </p:nvSpPr>
          <p:spPr bwMode="auto">
            <a:xfrm rot="20940000">
              <a:off x="5170558" y="4716090"/>
              <a:ext cx="68584" cy="68101"/>
            </a:xfrm>
            <a:custGeom>
              <a:avLst/>
              <a:gdLst>
                <a:gd name="T0" fmla="*/ 55 w 60"/>
                <a:gd name="T1" fmla="*/ 39 h 60"/>
                <a:gd name="T2" fmla="*/ 21 w 60"/>
                <a:gd name="T3" fmla="*/ 55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0"/>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5" name="Freeform 828">
              <a:extLst>
                <a:ext uri="{FF2B5EF4-FFF2-40B4-BE49-F238E27FC236}">
                  <a16:creationId xmlns:a16="http://schemas.microsoft.com/office/drawing/2014/main" id="{792BF528-1806-33DD-A59C-3ED158EB1FD8}"/>
                </a:ext>
              </a:extLst>
            </p:cNvPr>
            <p:cNvSpPr>
              <a:spLocks/>
            </p:cNvSpPr>
            <p:nvPr/>
          </p:nvSpPr>
          <p:spPr bwMode="auto">
            <a:xfrm rot="20940000">
              <a:off x="5160006" y="4776191"/>
              <a:ext cx="68584" cy="67135"/>
            </a:xfrm>
            <a:custGeom>
              <a:avLst/>
              <a:gdLst>
                <a:gd name="T0" fmla="*/ 55 w 60"/>
                <a:gd name="T1" fmla="*/ 39 h 59"/>
                <a:gd name="T2" fmla="*/ 21 w 60"/>
                <a:gd name="T3" fmla="*/ 54 h 59"/>
                <a:gd name="T4" fmla="*/ 6 w 60"/>
                <a:gd name="T5" fmla="*/ 20 h 59"/>
                <a:gd name="T6" fmla="*/ 40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50" y="52"/>
                    <a:pt x="35" y="59"/>
                    <a:pt x="21" y="54"/>
                  </a:cubicBezTo>
                  <a:cubicBezTo>
                    <a:pt x="7" y="49"/>
                    <a:pt x="0" y="34"/>
                    <a:pt x="6" y="20"/>
                  </a:cubicBezTo>
                  <a:cubicBezTo>
                    <a:pt x="11" y="6"/>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6" name="Freeform 829">
              <a:extLst>
                <a:ext uri="{FF2B5EF4-FFF2-40B4-BE49-F238E27FC236}">
                  <a16:creationId xmlns:a16="http://schemas.microsoft.com/office/drawing/2014/main" id="{D8B3B789-FE97-A400-1222-1DAA3B94C503}"/>
                </a:ext>
              </a:extLst>
            </p:cNvPr>
            <p:cNvSpPr>
              <a:spLocks/>
            </p:cNvSpPr>
            <p:nvPr/>
          </p:nvSpPr>
          <p:spPr bwMode="auto">
            <a:xfrm rot="20940000">
              <a:off x="5150830" y="4834571"/>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7" name="Freeform 830">
              <a:extLst>
                <a:ext uri="{FF2B5EF4-FFF2-40B4-BE49-F238E27FC236}">
                  <a16:creationId xmlns:a16="http://schemas.microsoft.com/office/drawing/2014/main" id="{7966E5C7-F319-7D18-6C53-126CAD1BCB2D}"/>
                </a:ext>
              </a:extLst>
            </p:cNvPr>
            <p:cNvSpPr>
              <a:spLocks/>
            </p:cNvSpPr>
            <p:nvPr/>
          </p:nvSpPr>
          <p:spPr bwMode="auto">
            <a:xfrm rot="20940000">
              <a:off x="5180973" y="4655519"/>
              <a:ext cx="68584" cy="68584"/>
            </a:xfrm>
            <a:custGeom>
              <a:avLst/>
              <a:gdLst>
                <a:gd name="T0" fmla="*/ 55 w 60"/>
                <a:gd name="T1" fmla="*/ 40 h 60"/>
                <a:gd name="T2" fmla="*/ 21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8" name="Freeform 831">
              <a:extLst>
                <a:ext uri="{FF2B5EF4-FFF2-40B4-BE49-F238E27FC236}">
                  <a16:creationId xmlns:a16="http://schemas.microsoft.com/office/drawing/2014/main" id="{B687693F-8629-FD52-AF17-2D4B48C25F4F}"/>
                </a:ext>
              </a:extLst>
            </p:cNvPr>
            <p:cNvSpPr>
              <a:spLocks/>
            </p:cNvSpPr>
            <p:nvPr/>
          </p:nvSpPr>
          <p:spPr bwMode="auto">
            <a:xfrm rot="20940000">
              <a:off x="5788015" y="4697969"/>
              <a:ext cx="68101" cy="68584"/>
            </a:xfrm>
            <a:custGeom>
              <a:avLst/>
              <a:gdLst>
                <a:gd name="T0" fmla="*/ 54 w 60"/>
                <a:gd name="T1" fmla="*/ 39 h 60"/>
                <a:gd name="T2" fmla="*/ 20 w 60"/>
                <a:gd name="T3" fmla="*/ 54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4"/>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89" name="Freeform 832">
              <a:extLst>
                <a:ext uri="{FF2B5EF4-FFF2-40B4-BE49-F238E27FC236}">
                  <a16:creationId xmlns:a16="http://schemas.microsoft.com/office/drawing/2014/main" id="{57C04858-3CA3-DC31-97F1-DACC971EC8B8}"/>
                </a:ext>
              </a:extLst>
            </p:cNvPr>
            <p:cNvSpPr>
              <a:spLocks/>
            </p:cNvSpPr>
            <p:nvPr/>
          </p:nvSpPr>
          <p:spPr bwMode="auto">
            <a:xfrm rot="20940000">
              <a:off x="5636927" y="5224767"/>
              <a:ext cx="68101" cy="67618"/>
            </a:xfrm>
            <a:custGeom>
              <a:avLst/>
              <a:gdLst>
                <a:gd name="T0" fmla="*/ 55 w 60"/>
                <a:gd name="T1" fmla="*/ 39 h 59"/>
                <a:gd name="T2" fmla="*/ 20 w 60"/>
                <a:gd name="T3" fmla="*/ 54 h 59"/>
                <a:gd name="T4" fmla="*/ 5 w 60"/>
                <a:gd name="T5" fmla="*/ 20 h 59"/>
                <a:gd name="T6" fmla="*/ 39 w 60"/>
                <a:gd name="T7" fmla="*/ 5 h 59"/>
                <a:gd name="T8" fmla="*/ 55 w 60"/>
                <a:gd name="T9" fmla="*/ 39 h 59"/>
              </a:gdLst>
              <a:ahLst/>
              <a:cxnLst>
                <a:cxn ang="0">
                  <a:pos x="T0" y="T1"/>
                </a:cxn>
                <a:cxn ang="0">
                  <a:pos x="T2" y="T3"/>
                </a:cxn>
                <a:cxn ang="0">
                  <a:pos x="T4" y="T5"/>
                </a:cxn>
                <a:cxn ang="0">
                  <a:pos x="T6" y="T7"/>
                </a:cxn>
                <a:cxn ang="0">
                  <a:pos x="T8" y="T9"/>
                </a:cxn>
              </a:cxnLst>
              <a:rect l="0" t="0" r="r" b="b"/>
              <a:pathLst>
                <a:path w="60" h="59">
                  <a:moveTo>
                    <a:pt x="55" y="39"/>
                  </a:moveTo>
                  <a:cubicBezTo>
                    <a:pt x="49" y="52"/>
                    <a:pt x="34" y="59"/>
                    <a:pt x="20" y="54"/>
                  </a:cubicBezTo>
                  <a:cubicBezTo>
                    <a:pt x="7" y="49"/>
                    <a:pt x="0" y="34"/>
                    <a:pt x="5" y="20"/>
                  </a:cubicBezTo>
                  <a:cubicBezTo>
                    <a:pt x="10" y="6"/>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0" name="Freeform 833">
              <a:extLst>
                <a:ext uri="{FF2B5EF4-FFF2-40B4-BE49-F238E27FC236}">
                  <a16:creationId xmlns:a16="http://schemas.microsoft.com/office/drawing/2014/main" id="{980FD366-417C-DBD5-C83E-F04C6C154FDD}"/>
                </a:ext>
              </a:extLst>
            </p:cNvPr>
            <p:cNvSpPr>
              <a:spLocks/>
            </p:cNvSpPr>
            <p:nvPr/>
          </p:nvSpPr>
          <p:spPr bwMode="auto">
            <a:xfrm rot="20940000">
              <a:off x="5835611" y="5135425"/>
              <a:ext cx="68584" cy="68101"/>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1" name="Freeform 834">
              <a:extLst>
                <a:ext uri="{FF2B5EF4-FFF2-40B4-BE49-F238E27FC236}">
                  <a16:creationId xmlns:a16="http://schemas.microsoft.com/office/drawing/2014/main" id="{F1CEC6B4-F1A0-0072-7837-1AAF62A6BAC6}"/>
                </a:ext>
              </a:extLst>
            </p:cNvPr>
            <p:cNvSpPr>
              <a:spLocks/>
            </p:cNvSpPr>
            <p:nvPr/>
          </p:nvSpPr>
          <p:spPr bwMode="auto">
            <a:xfrm rot="20940000">
              <a:off x="5956888" y="4420068"/>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2" name="Freeform 835">
              <a:extLst>
                <a:ext uri="{FF2B5EF4-FFF2-40B4-BE49-F238E27FC236}">
                  <a16:creationId xmlns:a16="http://schemas.microsoft.com/office/drawing/2014/main" id="{43406F77-A802-F611-CA6C-7F0E99CB5483}"/>
                </a:ext>
              </a:extLst>
            </p:cNvPr>
            <p:cNvSpPr>
              <a:spLocks/>
            </p:cNvSpPr>
            <p:nvPr/>
          </p:nvSpPr>
          <p:spPr bwMode="auto">
            <a:xfrm rot="20940000">
              <a:off x="5956422" y="4787257"/>
              <a:ext cx="68101" cy="68584"/>
            </a:xfrm>
            <a:custGeom>
              <a:avLst/>
              <a:gdLst>
                <a:gd name="T0" fmla="*/ 55 w 60"/>
                <a:gd name="T1" fmla="*/ 40 h 60"/>
                <a:gd name="T2" fmla="*/ 20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3" name="Freeform 836">
              <a:extLst>
                <a:ext uri="{FF2B5EF4-FFF2-40B4-BE49-F238E27FC236}">
                  <a16:creationId xmlns:a16="http://schemas.microsoft.com/office/drawing/2014/main" id="{B0D036FC-011C-D62C-AE07-078B7B83269D}"/>
                </a:ext>
              </a:extLst>
            </p:cNvPr>
            <p:cNvSpPr>
              <a:spLocks/>
            </p:cNvSpPr>
            <p:nvPr/>
          </p:nvSpPr>
          <p:spPr bwMode="auto">
            <a:xfrm rot="20940000">
              <a:off x="5967122" y="4728683"/>
              <a:ext cx="67135" cy="68101"/>
            </a:xfrm>
            <a:custGeom>
              <a:avLst/>
              <a:gdLst>
                <a:gd name="T0" fmla="*/ 54 w 59"/>
                <a:gd name="T1" fmla="*/ 39 h 60"/>
                <a:gd name="T2" fmla="*/ 20 w 59"/>
                <a:gd name="T3" fmla="*/ 55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5"/>
                  </a:cubicBezTo>
                  <a:cubicBezTo>
                    <a:pt x="7" y="49"/>
                    <a:pt x="0" y="34"/>
                    <a:pt x="5" y="20"/>
                  </a:cubicBezTo>
                  <a:cubicBezTo>
                    <a:pt x="10" y="7"/>
                    <a:pt x="25" y="0"/>
                    <a:pt x="39" y="5"/>
                  </a:cubicBezTo>
                  <a:cubicBezTo>
                    <a:pt x="53" y="10"/>
                    <a:pt x="59"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4" name="Freeform 837">
              <a:extLst>
                <a:ext uri="{FF2B5EF4-FFF2-40B4-BE49-F238E27FC236}">
                  <a16:creationId xmlns:a16="http://schemas.microsoft.com/office/drawing/2014/main" id="{ECF31C8D-6661-4DC7-1652-CC685E02E310}"/>
                </a:ext>
              </a:extLst>
            </p:cNvPr>
            <p:cNvSpPr>
              <a:spLocks/>
            </p:cNvSpPr>
            <p:nvPr/>
          </p:nvSpPr>
          <p:spPr bwMode="auto">
            <a:xfrm rot="20940000">
              <a:off x="5976146" y="4668729"/>
              <a:ext cx="68584" cy="68101"/>
            </a:xfrm>
            <a:custGeom>
              <a:avLst/>
              <a:gdLst>
                <a:gd name="T0" fmla="*/ 55 w 60"/>
                <a:gd name="T1" fmla="*/ 40 h 60"/>
                <a:gd name="T2" fmla="*/ 21 w 60"/>
                <a:gd name="T3" fmla="*/ 55 h 60"/>
                <a:gd name="T4" fmla="*/ 5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4"/>
                    <a:pt x="5"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5" name="Freeform 838">
              <a:extLst>
                <a:ext uri="{FF2B5EF4-FFF2-40B4-BE49-F238E27FC236}">
                  <a16:creationId xmlns:a16="http://schemas.microsoft.com/office/drawing/2014/main" id="{DF485A7A-9157-1B2A-B8C7-9ED6868AA8B4}"/>
                </a:ext>
              </a:extLst>
            </p:cNvPr>
            <p:cNvSpPr>
              <a:spLocks/>
            </p:cNvSpPr>
            <p:nvPr/>
          </p:nvSpPr>
          <p:spPr bwMode="auto">
            <a:xfrm rot="20940000">
              <a:off x="5986837" y="460958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6" name="Freeform 839">
              <a:extLst>
                <a:ext uri="{FF2B5EF4-FFF2-40B4-BE49-F238E27FC236}">
                  <a16:creationId xmlns:a16="http://schemas.microsoft.com/office/drawing/2014/main" id="{CC162EA1-E4BF-01B1-9EFF-7E04FBC5EF50}"/>
                </a:ext>
              </a:extLst>
            </p:cNvPr>
            <p:cNvSpPr>
              <a:spLocks/>
            </p:cNvSpPr>
            <p:nvPr/>
          </p:nvSpPr>
          <p:spPr bwMode="auto">
            <a:xfrm rot="20940000">
              <a:off x="5997252" y="4549493"/>
              <a:ext cx="68584" cy="68101"/>
            </a:xfrm>
            <a:custGeom>
              <a:avLst/>
              <a:gdLst>
                <a:gd name="T0" fmla="*/ 54 w 60"/>
                <a:gd name="T1" fmla="*/ 39 h 60"/>
                <a:gd name="T2" fmla="*/ 20 w 60"/>
                <a:gd name="T3" fmla="*/ 55 h 60"/>
                <a:gd name="T4" fmla="*/ 5 w 60"/>
                <a:gd name="T5" fmla="*/ 21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1"/>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7" name="Freeform 840">
              <a:extLst>
                <a:ext uri="{FF2B5EF4-FFF2-40B4-BE49-F238E27FC236}">
                  <a16:creationId xmlns:a16="http://schemas.microsoft.com/office/drawing/2014/main" id="{6F5E561F-4AE2-0F14-E00B-4732B7A66292}"/>
                </a:ext>
              </a:extLst>
            </p:cNvPr>
            <p:cNvSpPr>
              <a:spLocks/>
            </p:cNvSpPr>
            <p:nvPr/>
          </p:nvSpPr>
          <p:spPr bwMode="auto">
            <a:xfrm rot="20940000">
              <a:off x="6006290" y="4489677"/>
              <a:ext cx="68584" cy="68101"/>
            </a:xfrm>
            <a:custGeom>
              <a:avLst/>
              <a:gdLst>
                <a:gd name="T0" fmla="*/ 55 w 60"/>
                <a:gd name="T1" fmla="*/ 40 h 60"/>
                <a:gd name="T2" fmla="*/ 21 w 60"/>
                <a:gd name="T3" fmla="*/ 55 h 60"/>
                <a:gd name="T4" fmla="*/ 6 w 60"/>
                <a:gd name="T5" fmla="*/ 21 h 60"/>
                <a:gd name="T6" fmla="*/ 40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8" name="Freeform 841">
              <a:extLst>
                <a:ext uri="{FF2B5EF4-FFF2-40B4-BE49-F238E27FC236}">
                  <a16:creationId xmlns:a16="http://schemas.microsoft.com/office/drawing/2014/main" id="{61879DDD-B1B5-5BDD-7CFB-6CA4C8A6CA03}"/>
                </a:ext>
              </a:extLst>
            </p:cNvPr>
            <p:cNvSpPr>
              <a:spLocks/>
            </p:cNvSpPr>
            <p:nvPr/>
          </p:nvSpPr>
          <p:spPr bwMode="auto">
            <a:xfrm rot="20940000">
              <a:off x="6016981" y="4430528"/>
              <a:ext cx="68584" cy="68584"/>
            </a:xfrm>
            <a:custGeom>
              <a:avLst/>
              <a:gdLst>
                <a:gd name="T0" fmla="*/ 55 w 60"/>
                <a:gd name="T1" fmla="*/ 39 h 60"/>
                <a:gd name="T2" fmla="*/ 21 w 60"/>
                <a:gd name="T3" fmla="*/ 55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699" name="Freeform 842">
              <a:extLst>
                <a:ext uri="{FF2B5EF4-FFF2-40B4-BE49-F238E27FC236}">
                  <a16:creationId xmlns:a16="http://schemas.microsoft.com/office/drawing/2014/main" id="{E24D6F14-F9EA-1E9B-4626-704BB2FDB154}"/>
                </a:ext>
              </a:extLst>
            </p:cNvPr>
            <p:cNvSpPr>
              <a:spLocks/>
            </p:cNvSpPr>
            <p:nvPr/>
          </p:nvSpPr>
          <p:spPr bwMode="auto">
            <a:xfrm rot="20940000">
              <a:off x="6027395" y="4370440"/>
              <a:ext cx="68584"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0" name="Freeform 843">
              <a:extLst>
                <a:ext uri="{FF2B5EF4-FFF2-40B4-BE49-F238E27FC236}">
                  <a16:creationId xmlns:a16="http://schemas.microsoft.com/office/drawing/2014/main" id="{7F36E04D-1672-9B23-8868-068D56580578}"/>
                </a:ext>
              </a:extLst>
            </p:cNvPr>
            <p:cNvSpPr>
              <a:spLocks/>
            </p:cNvSpPr>
            <p:nvPr/>
          </p:nvSpPr>
          <p:spPr bwMode="auto">
            <a:xfrm rot="20940000">
              <a:off x="6216194" y="4341665"/>
              <a:ext cx="68101" cy="68584"/>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1" name="Freeform 844">
              <a:extLst>
                <a:ext uri="{FF2B5EF4-FFF2-40B4-BE49-F238E27FC236}">
                  <a16:creationId xmlns:a16="http://schemas.microsoft.com/office/drawing/2014/main" id="{262E2B9D-E5BB-9BB0-287A-DB2CCFA8501B}"/>
                </a:ext>
              </a:extLst>
            </p:cNvPr>
            <p:cNvSpPr>
              <a:spLocks/>
            </p:cNvSpPr>
            <p:nvPr/>
          </p:nvSpPr>
          <p:spPr bwMode="auto">
            <a:xfrm rot="20940000">
              <a:off x="6286747" y="4292034"/>
              <a:ext cx="68101" cy="68584"/>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49"/>
                    <a:pt x="0" y="34"/>
                    <a:pt x="5" y="20"/>
                  </a:cubicBezTo>
                  <a:cubicBezTo>
                    <a:pt x="10" y="7"/>
                    <a:pt x="25" y="0"/>
                    <a:pt x="39" y="5"/>
                  </a:cubicBezTo>
                  <a:cubicBezTo>
                    <a:pt x="53" y="10"/>
                    <a:pt x="60"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2" name="Freeform 845">
              <a:extLst>
                <a:ext uri="{FF2B5EF4-FFF2-40B4-BE49-F238E27FC236}">
                  <a16:creationId xmlns:a16="http://schemas.microsoft.com/office/drawing/2014/main" id="{C36C7018-090B-4951-141E-2A4F2539BD39}"/>
                </a:ext>
              </a:extLst>
            </p:cNvPr>
            <p:cNvSpPr>
              <a:spLocks/>
            </p:cNvSpPr>
            <p:nvPr/>
          </p:nvSpPr>
          <p:spPr bwMode="auto">
            <a:xfrm rot="20940000">
              <a:off x="6415836" y="4253198"/>
              <a:ext cx="67618" cy="67135"/>
            </a:xfrm>
            <a:custGeom>
              <a:avLst/>
              <a:gdLst>
                <a:gd name="T0" fmla="*/ 54 w 59"/>
                <a:gd name="T1" fmla="*/ 39 h 59"/>
                <a:gd name="T2" fmla="*/ 20 w 59"/>
                <a:gd name="T3" fmla="*/ 54 h 59"/>
                <a:gd name="T4" fmla="*/ 5 w 59"/>
                <a:gd name="T5" fmla="*/ 20 h 59"/>
                <a:gd name="T6" fmla="*/ 39 w 59"/>
                <a:gd name="T7" fmla="*/ 5 h 59"/>
                <a:gd name="T8" fmla="*/ 54 w 59"/>
                <a:gd name="T9" fmla="*/ 39 h 59"/>
              </a:gdLst>
              <a:ahLst/>
              <a:cxnLst>
                <a:cxn ang="0">
                  <a:pos x="T0" y="T1"/>
                </a:cxn>
                <a:cxn ang="0">
                  <a:pos x="T2" y="T3"/>
                </a:cxn>
                <a:cxn ang="0">
                  <a:pos x="T4" y="T5"/>
                </a:cxn>
                <a:cxn ang="0">
                  <a:pos x="T6" y="T7"/>
                </a:cxn>
                <a:cxn ang="0">
                  <a:pos x="T8" y="T9"/>
                </a:cxn>
              </a:cxnLst>
              <a:rect l="0" t="0" r="r" b="b"/>
              <a:pathLst>
                <a:path w="59" h="59">
                  <a:moveTo>
                    <a:pt x="54" y="39"/>
                  </a:moveTo>
                  <a:cubicBezTo>
                    <a:pt x="49" y="53"/>
                    <a:pt x="34" y="59"/>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3" name="Freeform 846">
              <a:extLst>
                <a:ext uri="{FF2B5EF4-FFF2-40B4-BE49-F238E27FC236}">
                  <a16:creationId xmlns:a16="http://schemas.microsoft.com/office/drawing/2014/main" id="{8292F766-52BB-73AA-73D9-EAEED5A77F90}"/>
                </a:ext>
              </a:extLst>
            </p:cNvPr>
            <p:cNvSpPr>
              <a:spLocks/>
            </p:cNvSpPr>
            <p:nvPr/>
          </p:nvSpPr>
          <p:spPr bwMode="auto">
            <a:xfrm rot="20940000">
              <a:off x="6865922" y="3408941"/>
              <a:ext cx="68101"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4" name="Freeform 847">
              <a:extLst>
                <a:ext uri="{FF2B5EF4-FFF2-40B4-BE49-F238E27FC236}">
                  <a16:creationId xmlns:a16="http://schemas.microsoft.com/office/drawing/2014/main" id="{F254B7FF-386E-BC8C-2BA1-B60C8E9BE9A5}"/>
                </a:ext>
              </a:extLst>
            </p:cNvPr>
            <p:cNvSpPr>
              <a:spLocks/>
            </p:cNvSpPr>
            <p:nvPr/>
          </p:nvSpPr>
          <p:spPr bwMode="auto">
            <a:xfrm rot="20940000">
              <a:off x="6896061" y="3229843"/>
              <a:ext cx="68584" cy="68584"/>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5"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5" name="Freeform 848">
              <a:extLst>
                <a:ext uri="{FF2B5EF4-FFF2-40B4-BE49-F238E27FC236}">
                  <a16:creationId xmlns:a16="http://schemas.microsoft.com/office/drawing/2014/main" id="{D42870BF-43A4-F578-8701-5B4A0D685D45}"/>
                </a:ext>
              </a:extLst>
            </p:cNvPr>
            <p:cNvSpPr>
              <a:spLocks/>
            </p:cNvSpPr>
            <p:nvPr/>
          </p:nvSpPr>
          <p:spPr bwMode="auto">
            <a:xfrm rot="20940000">
              <a:off x="7006457" y="2942245"/>
              <a:ext cx="68101" cy="68584"/>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6" name="Freeform 849">
              <a:extLst>
                <a:ext uri="{FF2B5EF4-FFF2-40B4-BE49-F238E27FC236}">
                  <a16:creationId xmlns:a16="http://schemas.microsoft.com/office/drawing/2014/main" id="{B027C32F-4DF0-5406-94A8-594CB52A8E77}"/>
                </a:ext>
              </a:extLst>
            </p:cNvPr>
            <p:cNvSpPr>
              <a:spLocks/>
            </p:cNvSpPr>
            <p:nvPr/>
          </p:nvSpPr>
          <p:spPr bwMode="auto">
            <a:xfrm rot="20940000">
              <a:off x="6947309" y="2931554"/>
              <a:ext cx="68584" cy="68584"/>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7" name="Freeform 850">
              <a:extLst>
                <a:ext uri="{FF2B5EF4-FFF2-40B4-BE49-F238E27FC236}">
                  <a16:creationId xmlns:a16="http://schemas.microsoft.com/office/drawing/2014/main" id="{0DEC8A2D-22DF-FEBC-39C7-67A9F2F56EE2}"/>
                </a:ext>
              </a:extLst>
            </p:cNvPr>
            <p:cNvSpPr>
              <a:spLocks/>
            </p:cNvSpPr>
            <p:nvPr/>
          </p:nvSpPr>
          <p:spPr bwMode="auto">
            <a:xfrm rot="20940000">
              <a:off x="6936849" y="2991647"/>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8" name="Freeform 851">
              <a:extLst>
                <a:ext uri="{FF2B5EF4-FFF2-40B4-BE49-F238E27FC236}">
                  <a16:creationId xmlns:a16="http://schemas.microsoft.com/office/drawing/2014/main" id="{11D5D69E-B542-7057-A8B1-DD43359DB4ED}"/>
                </a:ext>
              </a:extLst>
            </p:cNvPr>
            <p:cNvSpPr>
              <a:spLocks/>
            </p:cNvSpPr>
            <p:nvPr/>
          </p:nvSpPr>
          <p:spPr bwMode="auto">
            <a:xfrm rot="20940000">
              <a:off x="7117576" y="2653565"/>
              <a:ext cx="67135" cy="68101"/>
            </a:xfrm>
            <a:custGeom>
              <a:avLst/>
              <a:gdLst>
                <a:gd name="T0" fmla="*/ 54 w 59"/>
                <a:gd name="T1" fmla="*/ 40 h 60"/>
                <a:gd name="T2" fmla="*/ 20 w 59"/>
                <a:gd name="T3" fmla="*/ 55 h 60"/>
                <a:gd name="T4" fmla="*/ 5 w 59"/>
                <a:gd name="T5" fmla="*/ 21 h 60"/>
                <a:gd name="T6" fmla="*/ 39 w 59"/>
                <a:gd name="T7" fmla="*/ 6 h 60"/>
                <a:gd name="T8" fmla="*/ 54 w 59"/>
                <a:gd name="T9" fmla="*/ 40 h 60"/>
              </a:gdLst>
              <a:ahLst/>
              <a:cxnLst>
                <a:cxn ang="0">
                  <a:pos x="T0" y="T1"/>
                </a:cxn>
                <a:cxn ang="0">
                  <a:pos x="T2" y="T3"/>
                </a:cxn>
                <a:cxn ang="0">
                  <a:pos x="T4" y="T5"/>
                </a:cxn>
                <a:cxn ang="0">
                  <a:pos x="T6" y="T7"/>
                </a:cxn>
                <a:cxn ang="0">
                  <a:pos x="T8" y="T9"/>
                </a:cxn>
              </a:cxnLst>
              <a:rect l="0" t="0" r="r" b="b"/>
              <a:pathLst>
                <a:path w="59" h="60">
                  <a:moveTo>
                    <a:pt x="54" y="40"/>
                  </a:moveTo>
                  <a:cubicBezTo>
                    <a:pt x="49" y="53"/>
                    <a:pt x="34" y="60"/>
                    <a:pt x="20" y="55"/>
                  </a:cubicBezTo>
                  <a:cubicBezTo>
                    <a:pt x="7" y="50"/>
                    <a:pt x="0" y="35"/>
                    <a:pt x="5" y="21"/>
                  </a:cubicBezTo>
                  <a:cubicBezTo>
                    <a:pt x="10" y="7"/>
                    <a:pt x="25" y="0"/>
                    <a:pt x="39" y="6"/>
                  </a:cubicBezTo>
                  <a:cubicBezTo>
                    <a:pt x="53" y="11"/>
                    <a:pt x="59"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09" name="Freeform 852">
              <a:extLst>
                <a:ext uri="{FF2B5EF4-FFF2-40B4-BE49-F238E27FC236}">
                  <a16:creationId xmlns:a16="http://schemas.microsoft.com/office/drawing/2014/main" id="{EB1CC412-CCE8-D987-F010-78211656373F}"/>
                </a:ext>
              </a:extLst>
            </p:cNvPr>
            <p:cNvSpPr>
              <a:spLocks/>
            </p:cNvSpPr>
            <p:nvPr/>
          </p:nvSpPr>
          <p:spPr bwMode="auto">
            <a:xfrm rot="20940000">
              <a:off x="7176233" y="2664164"/>
              <a:ext cx="68584" cy="68101"/>
            </a:xfrm>
            <a:custGeom>
              <a:avLst/>
              <a:gdLst>
                <a:gd name="T0" fmla="*/ 55 w 60"/>
                <a:gd name="T1" fmla="*/ 39 h 60"/>
                <a:gd name="T2" fmla="*/ 21 w 60"/>
                <a:gd name="T3" fmla="*/ 55 h 60"/>
                <a:gd name="T4" fmla="*/ 5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0" name="Freeform 853">
              <a:extLst>
                <a:ext uri="{FF2B5EF4-FFF2-40B4-BE49-F238E27FC236}">
                  <a16:creationId xmlns:a16="http://schemas.microsoft.com/office/drawing/2014/main" id="{A61D26B7-E920-66A0-2E1E-1A3B41717ECB}"/>
                </a:ext>
              </a:extLst>
            </p:cNvPr>
            <p:cNvSpPr>
              <a:spLocks/>
            </p:cNvSpPr>
            <p:nvPr/>
          </p:nvSpPr>
          <p:spPr bwMode="auto">
            <a:xfrm rot="20940000">
              <a:off x="7166251" y="2724210"/>
              <a:ext cx="68101" cy="68101"/>
            </a:xfrm>
            <a:custGeom>
              <a:avLst/>
              <a:gdLst>
                <a:gd name="T0" fmla="*/ 55 w 60"/>
                <a:gd name="T1" fmla="*/ 39 h 60"/>
                <a:gd name="T2" fmla="*/ 21 w 60"/>
                <a:gd name="T3" fmla="*/ 54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1" name="Freeform 854">
              <a:extLst>
                <a:ext uri="{FF2B5EF4-FFF2-40B4-BE49-F238E27FC236}">
                  <a16:creationId xmlns:a16="http://schemas.microsoft.com/office/drawing/2014/main" id="{0B9D1131-DB73-4F85-A846-5F41D4B445AE}"/>
                </a:ext>
              </a:extLst>
            </p:cNvPr>
            <p:cNvSpPr>
              <a:spLocks/>
            </p:cNvSpPr>
            <p:nvPr/>
          </p:nvSpPr>
          <p:spPr bwMode="auto">
            <a:xfrm rot="20940000">
              <a:off x="7484936" y="2654841"/>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2" name="Freeform 855">
              <a:extLst>
                <a:ext uri="{FF2B5EF4-FFF2-40B4-BE49-F238E27FC236}">
                  <a16:creationId xmlns:a16="http://schemas.microsoft.com/office/drawing/2014/main" id="{FA568C60-639F-04A3-DB7F-C4F04C8C7CDD}"/>
                </a:ext>
              </a:extLst>
            </p:cNvPr>
            <p:cNvSpPr>
              <a:spLocks/>
            </p:cNvSpPr>
            <p:nvPr/>
          </p:nvSpPr>
          <p:spPr bwMode="auto">
            <a:xfrm rot="20940000">
              <a:off x="7664034" y="2685463"/>
              <a:ext cx="68584" cy="68101"/>
            </a:xfrm>
            <a:custGeom>
              <a:avLst/>
              <a:gdLst>
                <a:gd name="T0" fmla="*/ 55 w 60"/>
                <a:gd name="T1" fmla="*/ 39 h 60"/>
                <a:gd name="T2" fmla="*/ 20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5"/>
                  </a:cubicBezTo>
                  <a:cubicBezTo>
                    <a:pt x="7" y="50"/>
                    <a:pt x="0" y="34"/>
                    <a:pt x="5" y="21"/>
                  </a:cubicBezTo>
                  <a:cubicBezTo>
                    <a:pt x="10" y="7"/>
                    <a:pt x="25"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3" name="Freeform 856">
              <a:extLst>
                <a:ext uri="{FF2B5EF4-FFF2-40B4-BE49-F238E27FC236}">
                  <a16:creationId xmlns:a16="http://schemas.microsoft.com/office/drawing/2014/main" id="{1837E518-676E-52B4-6458-0D8A50663FD3}"/>
                </a:ext>
              </a:extLst>
            </p:cNvPr>
            <p:cNvSpPr>
              <a:spLocks/>
            </p:cNvSpPr>
            <p:nvPr/>
          </p:nvSpPr>
          <p:spPr bwMode="auto">
            <a:xfrm rot="20940000">
              <a:off x="7723178" y="2696108"/>
              <a:ext cx="68584" cy="68101"/>
            </a:xfrm>
            <a:custGeom>
              <a:avLst/>
              <a:gdLst>
                <a:gd name="T0" fmla="*/ 55 w 60"/>
                <a:gd name="T1" fmla="*/ 39 h 60"/>
                <a:gd name="T2" fmla="*/ 21 w 60"/>
                <a:gd name="T3" fmla="*/ 55 h 60"/>
                <a:gd name="T4" fmla="*/ 6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49"/>
                    <a:pt x="0" y="34"/>
                    <a:pt x="6"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4" name="Freeform 857">
              <a:extLst>
                <a:ext uri="{FF2B5EF4-FFF2-40B4-BE49-F238E27FC236}">
                  <a16:creationId xmlns:a16="http://schemas.microsoft.com/office/drawing/2014/main" id="{570D4D4C-D5B1-5BC6-C78A-DBC046457D65}"/>
                </a:ext>
              </a:extLst>
            </p:cNvPr>
            <p:cNvSpPr>
              <a:spLocks/>
            </p:cNvSpPr>
            <p:nvPr/>
          </p:nvSpPr>
          <p:spPr bwMode="auto">
            <a:xfrm rot="20940000">
              <a:off x="7545037" y="2665394"/>
              <a:ext cx="67618" cy="68584"/>
            </a:xfrm>
            <a:custGeom>
              <a:avLst/>
              <a:gdLst>
                <a:gd name="T0" fmla="*/ 54 w 59"/>
                <a:gd name="T1" fmla="*/ 39 h 60"/>
                <a:gd name="T2" fmla="*/ 20 w 59"/>
                <a:gd name="T3" fmla="*/ 54 h 60"/>
                <a:gd name="T4" fmla="*/ 5 w 59"/>
                <a:gd name="T5" fmla="*/ 20 h 60"/>
                <a:gd name="T6" fmla="*/ 39 w 59"/>
                <a:gd name="T7" fmla="*/ 5 h 60"/>
                <a:gd name="T8" fmla="*/ 54 w 59"/>
                <a:gd name="T9" fmla="*/ 39 h 60"/>
              </a:gdLst>
              <a:ahLst/>
              <a:cxnLst>
                <a:cxn ang="0">
                  <a:pos x="T0" y="T1"/>
                </a:cxn>
                <a:cxn ang="0">
                  <a:pos x="T2" y="T3"/>
                </a:cxn>
                <a:cxn ang="0">
                  <a:pos x="T4" y="T5"/>
                </a:cxn>
                <a:cxn ang="0">
                  <a:pos x="T6" y="T7"/>
                </a:cxn>
                <a:cxn ang="0">
                  <a:pos x="T8" y="T9"/>
                </a:cxn>
              </a:cxnLst>
              <a:rect l="0" t="0" r="r" b="b"/>
              <a:pathLst>
                <a:path w="59" h="60">
                  <a:moveTo>
                    <a:pt x="54" y="39"/>
                  </a:moveTo>
                  <a:cubicBezTo>
                    <a:pt x="49" y="53"/>
                    <a:pt x="34" y="60"/>
                    <a:pt x="20" y="54"/>
                  </a:cubicBezTo>
                  <a:cubicBezTo>
                    <a:pt x="7" y="49"/>
                    <a:pt x="0" y="34"/>
                    <a:pt x="5" y="20"/>
                  </a:cubicBezTo>
                  <a:cubicBezTo>
                    <a:pt x="10" y="7"/>
                    <a:pt x="25" y="0"/>
                    <a:pt x="39" y="5"/>
                  </a:cubicBezTo>
                  <a:cubicBezTo>
                    <a:pt x="53" y="10"/>
                    <a:pt x="59" y="25"/>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5" name="Freeform 858">
              <a:extLst>
                <a:ext uri="{FF2B5EF4-FFF2-40B4-BE49-F238E27FC236}">
                  <a16:creationId xmlns:a16="http://schemas.microsoft.com/office/drawing/2014/main" id="{FF6C1885-E050-45EC-C1D6-A825AADB63CC}"/>
                </a:ext>
              </a:extLst>
            </p:cNvPr>
            <p:cNvSpPr>
              <a:spLocks/>
            </p:cNvSpPr>
            <p:nvPr/>
          </p:nvSpPr>
          <p:spPr bwMode="auto">
            <a:xfrm rot="20940000">
              <a:off x="7603988" y="2674998"/>
              <a:ext cx="68584" cy="68584"/>
            </a:xfrm>
            <a:custGeom>
              <a:avLst/>
              <a:gdLst>
                <a:gd name="T0" fmla="*/ 55 w 60"/>
                <a:gd name="T1" fmla="*/ 40 h 60"/>
                <a:gd name="T2" fmla="*/ 21 w 60"/>
                <a:gd name="T3" fmla="*/ 55 h 60"/>
                <a:gd name="T4" fmla="*/ 5 w 60"/>
                <a:gd name="T5" fmla="*/ 21 h 60"/>
                <a:gd name="T6" fmla="*/ 39 w 60"/>
                <a:gd name="T7" fmla="*/ 6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4" y="60"/>
                    <a:pt x="21" y="55"/>
                  </a:cubicBezTo>
                  <a:cubicBezTo>
                    <a:pt x="7" y="50"/>
                    <a:pt x="0" y="35"/>
                    <a:pt x="5" y="21"/>
                  </a:cubicBezTo>
                  <a:cubicBezTo>
                    <a:pt x="10" y="7"/>
                    <a:pt x="26" y="0"/>
                    <a:pt x="39" y="6"/>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6" name="Freeform 859">
              <a:extLst>
                <a:ext uri="{FF2B5EF4-FFF2-40B4-BE49-F238E27FC236}">
                  <a16:creationId xmlns:a16="http://schemas.microsoft.com/office/drawing/2014/main" id="{7ED2ADE9-81E2-B73C-12C0-8A2E043C633F}"/>
                </a:ext>
              </a:extLst>
            </p:cNvPr>
            <p:cNvSpPr>
              <a:spLocks/>
            </p:cNvSpPr>
            <p:nvPr/>
          </p:nvSpPr>
          <p:spPr bwMode="auto">
            <a:xfrm rot="20940000">
              <a:off x="7415856" y="2704721"/>
              <a:ext cx="68101" cy="68101"/>
            </a:xfrm>
            <a:custGeom>
              <a:avLst/>
              <a:gdLst>
                <a:gd name="T0" fmla="*/ 54 w 60"/>
                <a:gd name="T1" fmla="*/ 39 h 60"/>
                <a:gd name="T2" fmla="*/ 20 w 60"/>
                <a:gd name="T3" fmla="*/ 55 h 60"/>
                <a:gd name="T4" fmla="*/ 5 w 60"/>
                <a:gd name="T5" fmla="*/ 20 h 60"/>
                <a:gd name="T6" fmla="*/ 39 w 60"/>
                <a:gd name="T7" fmla="*/ 5 h 60"/>
                <a:gd name="T8" fmla="*/ 54 w 60"/>
                <a:gd name="T9" fmla="*/ 39 h 60"/>
              </a:gdLst>
              <a:ahLst/>
              <a:cxnLst>
                <a:cxn ang="0">
                  <a:pos x="T0" y="T1"/>
                </a:cxn>
                <a:cxn ang="0">
                  <a:pos x="T2" y="T3"/>
                </a:cxn>
                <a:cxn ang="0">
                  <a:pos x="T4" y="T5"/>
                </a:cxn>
                <a:cxn ang="0">
                  <a:pos x="T6" y="T7"/>
                </a:cxn>
                <a:cxn ang="0">
                  <a:pos x="T8" y="T9"/>
                </a:cxn>
              </a:cxnLst>
              <a:rect l="0" t="0" r="r" b="b"/>
              <a:pathLst>
                <a:path w="60" h="60">
                  <a:moveTo>
                    <a:pt x="54" y="39"/>
                  </a:moveTo>
                  <a:cubicBezTo>
                    <a:pt x="49" y="53"/>
                    <a:pt x="34" y="60"/>
                    <a:pt x="20" y="55"/>
                  </a:cubicBezTo>
                  <a:cubicBezTo>
                    <a:pt x="7" y="50"/>
                    <a:pt x="0" y="34"/>
                    <a:pt x="5" y="20"/>
                  </a:cubicBezTo>
                  <a:cubicBezTo>
                    <a:pt x="10" y="7"/>
                    <a:pt x="25" y="0"/>
                    <a:pt x="39" y="5"/>
                  </a:cubicBezTo>
                  <a:cubicBezTo>
                    <a:pt x="53" y="10"/>
                    <a:pt x="60" y="26"/>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7" name="Freeform 860">
              <a:extLst>
                <a:ext uri="{FF2B5EF4-FFF2-40B4-BE49-F238E27FC236}">
                  <a16:creationId xmlns:a16="http://schemas.microsoft.com/office/drawing/2014/main" id="{F2569FB8-F3CC-8B84-051E-DD0DC4A61763}"/>
                </a:ext>
              </a:extLst>
            </p:cNvPr>
            <p:cNvSpPr>
              <a:spLocks/>
            </p:cNvSpPr>
            <p:nvPr/>
          </p:nvSpPr>
          <p:spPr bwMode="auto">
            <a:xfrm rot="20940000">
              <a:off x="7474522" y="2715412"/>
              <a:ext cx="68584"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8" name="Freeform 861">
              <a:extLst>
                <a:ext uri="{FF2B5EF4-FFF2-40B4-BE49-F238E27FC236}">
                  <a16:creationId xmlns:a16="http://schemas.microsoft.com/office/drawing/2014/main" id="{42510636-831D-7A31-4A5B-4F126AFF5778}"/>
                </a:ext>
              </a:extLst>
            </p:cNvPr>
            <p:cNvSpPr>
              <a:spLocks/>
            </p:cNvSpPr>
            <p:nvPr/>
          </p:nvSpPr>
          <p:spPr bwMode="auto">
            <a:xfrm rot="20940000">
              <a:off x="7653620" y="2745551"/>
              <a:ext cx="68584" cy="68584"/>
            </a:xfrm>
            <a:custGeom>
              <a:avLst/>
              <a:gdLst>
                <a:gd name="T0" fmla="*/ 55 w 60"/>
                <a:gd name="T1" fmla="*/ 39 h 60"/>
                <a:gd name="T2" fmla="*/ 21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4"/>
                  </a:cubicBezTo>
                  <a:cubicBezTo>
                    <a:pt x="7" y="49"/>
                    <a:pt x="0" y="34"/>
                    <a:pt x="5" y="20"/>
                  </a:cubicBezTo>
                  <a:cubicBezTo>
                    <a:pt x="10" y="7"/>
                    <a:pt x="26"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19" name="Freeform 862">
              <a:extLst>
                <a:ext uri="{FF2B5EF4-FFF2-40B4-BE49-F238E27FC236}">
                  <a16:creationId xmlns:a16="http://schemas.microsoft.com/office/drawing/2014/main" id="{7501C43C-45DD-5FAC-909B-256A5793F2C4}"/>
                </a:ext>
              </a:extLst>
            </p:cNvPr>
            <p:cNvSpPr>
              <a:spLocks/>
            </p:cNvSpPr>
            <p:nvPr/>
          </p:nvSpPr>
          <p:spPr bwMode="auto">
            <a:xfrm rot="20940000">
              <a:off x="7713436" y="2754589"/>
              <a:ext cx="68584" cy="68584"/>
            </a:xfrm>
            <a:custGeom>
              <a:avLst/>
              <a:gdLst>
                <a:gd name="T0" fmla="*/ 54 w 60"/>
                <a:gd name="T1" fmla="*/ 40 h 60"/>
                <a:gd name="T2" fmla="*/ 20 w 60"/>
                <a:gd name="T3" fmla="*/ 55 h 60"/>
                <a:gd name="T4" fmla="*/ 5 w 60"/>
                <a:gd name="T5" fmla="*/ 21 h 60"/>
                <a:gd name="T6" fmla="*/ 39 w 60"/>
                <a:gd name="T7" fmla="*/ 6 h 60"/>
                <a:gd name="T8" fmla="*/ 54 w 60"/>
                <a:gd name="T9" fmla="*/ 40 h 60"/>
              </a:gdLst>
              <a:ahLst/>
              <a:cxnLst>
                <a:cxn ang="0">
                  <a:pos x="T0" y="T1"/>
                </a:cxn>
                <a:cxn ang="0">
                  <a:pos x="T2" y="T3"/>
                </a:cxn>
                <a:cxn ang="0">
                  <a:pos x="T4" y="T5"/>
                </a:cxn>
                <a:cxn ang="0">
                  <a:pos x="T6" y="T7"/>
                </a:cxn>
                <a:cxn ang="0">
                  <a:pos x="T8" y="T9"/>
                </a:cxn>
              </a:cxnLst>
              <a:rect l="0" t="0" r="r" b="b"/>
              <a:pathLst>
                <a:path w="60" h="60">
                  <a:moveTo>
                    <a:pt x="54" y="40"/>
                  </a:moveTo>
                  <a:cubicBezTo>
                    <a:pt x="49" y="53"/>
                    <a:pt x="34" y="60"/>
                    <a:pt x="20" y="55"/>
                  </a:cubicBezTo>
                  <a:cubicBezTo>
                    <a:pt x="7" y="50"/>
                    <a:pt x="0" y="35"/>
                    <a:pt x="5" y="21"/>
                  </a:cubicBezTo>
                  <a:cubicBezTo>
                    <a:pt x="10" y="7"/>
                    <a:pt x="25" y="0"/>
                    <a:pt x="39" y="6"/>
                  </a:cubicBezTo>
                  <a:cubicBezTo>
                    <a:pt x="53" y="11"/>
                    <a:pt x="60" y="26"/>
                    <a:pt x="5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20" name="Freeform 863">
              <a:extLst>
                <a:ext uri="{FF2B5EF4-FFF2-40B4-BE49-F238E27FC236}">
                  <a16:creationId xmlns:a16="http://schemas.microsoft.com/office/drawing/2014/main" id="{210C8846-0FBA-C37A-D507-8B3EB544C40A}"/>
                </a:ext>
              </a:extLst>
            </p:cNvPr>
            <p:cNvSpPr>
              <a:spLocks/>
            </p:cNvSpPr>
            <p:nvPr/>
          </p:nvSpPr>
          <p:spPr bwMode="auto">
            <a:xfrm rot="20940000">
              <a:off x="7534384" y="2724446"/>
              <a:ext cx="68584" cy="68584"/>
            </a:xfrm>
            <a:custGeom>
              <a:avLst/>
              <a:gdLst>
                <a:gd name="T0" fmla="*/ 55 w 60"/>
                <a:gd name="T1" fmla="*/ 40 h 60"/>
                <a:gd name="T2" fmla="*/ 20 w 60"/>
                <a:gd name="T3" fmla="*/ 55 h 60"/>
                <a:gd name="T4" fmla="*/ 5 w 60"/>
                <a:gd name="T5" fmla="*/ 21 h 60"/>
                <a:gd name="T6" fmla="*/ 39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49" y="53"/>
                    <a:pt x="34" y="60"/>
                    <a:pt x="20" y="55"/>
                  </a:cubicBezTo>
                  <a:cubicBezTo>
                    <a:pt x="7" y="50"/>
                    <a:pt x="0" y="35"/>
                    <a:pt x="5" y="21"/>
                  </a:cubicBezTo>
                  <a:cubicBezTo>
                    <a:pt x="10" y="7"/>
                    <a:pt x="26" y="0"/>
                    <a:pt x="39"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21" name="Freeform 864">
              <a:extLst>
                <a:ext uri="{FF2B5EF4-FFF2-40B4-BE49-F238E27FC236}">
                  <a16:creationId xmlns:a16="http://schemas.microsoft.com/office/drawing/2014/main" id="{DB20BDF1-3025-030D-34BF-EB96ECD92DB7}"/>
                </a:ext>
              </a:extLst>
            </p:cNvPr>
            <p:cNvSpPr>
              <a:spLocks/>
            </p:cNvSpPr>
            <p:nvPr/>
          </p:nvSpPr>
          <p:spPr bwMode="auto">
            <a:xfrm rot="20940000">
              <a:off x="7593528" y="2735091"/>
              <a:ext cx="68584" cy="68584"/>
            </a:xfrm>
            <a:custGeom>
              <a:avLst/>
              <a:gdLst>
                <a:gd name="T0" fmla="*/ 55 w 60"/>
                <a:gd name="T1" fmla="*/ 39 h 60"/>
                <a:gd name="T2" fmla="*/ 21 w 60"/>
                <a:gd name="T3" fmla="*/ 55 h 60"/>
                <a:gd name="T4" fmla="*/ 6 w 60"/>
                <a:gd name="T5" fmla="*/ 21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5"/>
                  </a:cubicBezTo>
                  <a:cubicBezTo>
                    <a:pt x="7" y="50"/>
                    <a:pt x="0" y="34"/>
                    <a:pt x="6" y="21"/>
                  </a:cubicBezTo>
                  <a:cubicBezTo>
                    <a:pt x="11" y="7"/>
                    <a:pt x="26" y="0"/>
                    <a:pt x="40"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22" name="Freeform 865">
              <a:extLst>
                <a:ext uri="{FF2B5EF4-FFF2-40B4-BE49-F238E27FC236}">
                  <a16:creationId xmlns:a16="http://schemas.microsoft.com/office/drawing/2014/main" id="{DEEC902D-EB77-AC33-E31F-E32475D3DE83}"/>
                </a:ext>
              </a:extLst>
            </p:cNvPr>
            <p:cNvSpPr>
              <a:spLocks/>
            </p:cNvSpPr>
            <p:nvPr/>
          </p:nvSpPr>
          <p:spPr bwMode="auto">
            <a:xfrm rot="20940000">
              <a:off x="7642929" y="2804699"/>
              <a:ext cx="68584" cy="68101"/>
            </a:xfrm>
            <a:custGeom>
              <a:avLst/>
              <a:gdLst>
                <a:gd name="T0" fmla="*/ 55 w 60"/>
                <a:gd name="T1" fmla="*/ 40 h 60"/>
                <a:gd name="T2" fmla="*/ 21 w 60"/>
                <a:gd name="T3" fmla="*/ 55 h 60"/>
                <a:gd name="T4" fmla="*/ 6 w 60"/>
                <a:gd name="T5" fmla="*/ 21 h 60"/>
                <a:gd name="T6" fmla="*/ 40 w 60"/>
                <a:gd name="T7" fmla="*/ 5 h 60"/>
                <a:gd name="T8" fmla="*/ 55 w 60"/>
                <a:gd name="T9" fmla="*/ 40 h 60"/>
              </a:gdLst>
              <a:ahLst/>
              <a:cxnLst>
                <a:cxn ang="0">
                  <a:pos x="T0" y="T1"/>
                </a:cxn>
                <a:cxn ang="0">
                  <a:pos x="T2" y="T3"/>
                </a:cxn>
                <a:cxn ang="0">
                  <a:pos x="T4" y="T5"/>
                </a:cxn>
                <a:cxn ang="0">
                  <a:pos x="T6" y="T7"/>
                </a:cxn>
                <a:cxn ang="0">
                  <a:pos x="T8" y="T9"/>
                </a:cxn>
              </a:cxnLst>
              <a:rect l="0" t="0" r="r" b="b"/>
              <a:pathLst>
                <a:path w="60" h="60">
                  <a:moveTo>
                    <a:pt x="55" y="40"/>
                  </a:moveTo>
                  <a:cubicBezTo>
                    <a:pt x="50" y="53"/>
                    <a:pt x="35" y="60"/>
                    <a:pt x="21" y="55"/>
                  </a:cubicBezTo>
                  <a:cubicBezTo>
                    <a:pt x="7" y="50"/>
                    <a:pt x="0" y="35"/>
                    <a:pt x="6" y="21"/>
                  </a:cubicBezTo>
                  <a:cubicBezTo>
                    <a:pt x="11" y="7"/>
                    <a:pt x="26" y="0"/>
                    <a:pt x="40" y="5"/>
                  </a:cubicBezTo>
                  <a:cubicBezTo>
                    <a:pt x="53" y="11"/>
                    <a:pt x="60" y="26"/>
                    <a:pt x="5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23" name="Freeform 866">
              <a:extLst>
                <a:ext uri="{FF2B5EF4-FFF2-40B4-BE49-F238E27FC236}">
                  <a16:creationId xmlns:a16="http://schemas.microsoft.com/office/drawing/2014/main" id="{DD87A05E-957B-9A69-01C3-9EC991728D12}"/>
                </a:ext>
              </a:extLst>
            </p:cNvPr>
            <p:cNvSpPr>
              <a:spLocks/>
            </p:cNvSpPr>
            <p:nvPr/>
          </p:nvSpPr>
          <p:spPr bwMode="auto">
            <a:xfrm rot="20940000">
              <a:off x="7703022" y="2815160"/>
              <a:ext cx="68584" cy="68101"/>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24" name="Freeform 867">
              <a:extLst>
                <a:ext uri="{FF2B5EF4-FFF2-40B4-BE49-F238E27FC236}">
                  <a16:creationId xmlns:a16="http://schemas.microsoft.com/office/drawing/2014/main" id="{9ED29805-2C2D-2FA6-F17B-0F8B4D40978F}"/>
                </a:ext>
              </a:extLst>
            </p:cNvPr>
            <p:cNvSpPr>
              <a:spLocks/>
            </p:cNvSpPr>
            <p:nvPr/>
          </p:nvSpPr>
          <p:spPr bwMode="auto">
            <a:xfrm rot="20940000">
              <a:off x="7693040" y="2875206"/>
              <a:ext cx="68101" cy="68101"/>
            </a:xfrm>
            <a:custGeom>
              <a:avLst/>
              <a:gdLst>
                <a:gd name="T0" fmla="*/ 55 w 60"/>
                <a:gd name="T1" fmla="*/ 39 h 60"/>
                <a:gd name="T2" fmla="*/ 21 w 60"/>
                <a:gd name="T3" fmla="*/ 54 h 60"/>
                <a:gd name="T4" fmla="*/ 5 w 60"/>
                <a:gd name="T5" fmla="*/ 20 h 60"/>
                <a:gd name="T6" fmla="*/ 40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5" y="60"/>
                    <a:pt x="21" y="54"/>
                  </a:cubicBezTo>
                  <a:cubicBezTo>
                    <a:pt x="7" y="49"/>
                    <a:pt x="0" y="34"/>
                    <a:pt x="5" y="20"/>
                  </a:cubicBezTo>
                  <a:cubicBezTo>
                    <a:pt x="11" y="7"/>
                    <a:pt x="26" y="0"/>
                    <a:pt x="40"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25" name="Freeform 868">
              <a:extLst>
                <a:ext uri="{FF2B5EF4-FFF2-40B4-BE49-F238E27FC236}">
                  <a16:creationId xmlns:a16="http://schemas.microsoft.com/office/drawing/2014/main" id="{6252D506-AC60-36D8-4B54-2936229D20B7}"/>
                </a:ext>
              </a:extLst>
            </p:cNvPr>
            <p:cNvSpPr>
              <a:spLocks/>
            </p:cNvSpPr>
            <p:nvPr/>
          </p:nvSpPr>
          <p:spPr bwMode="auto">
            <a:xfrm rot="20940000">
              <a:off x="7523923" y="2784538"/>
              <a:ext cx="68584" cy="68584"/>
            </a:xfrm>
            <a:custGeom>
              <a:avLst/>
              <a:gdLst>
                <a:gd name="T0" fmla="*/ 55 w 60"/>
                <a:gd name="T1" fmla="*/ 39 h 60"/>
                <a:gd name="T2" fmla="*/ 21 w 60"/>
                <a:gd name="T3" fmla="*/ 55 h 60"/>
                <a:gd name="T4" fmla="*/ 5 w 60"/>
                <a:gd name="T5" fmla="*/ 21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50" y="53"/>
                    <a:pt x="34" y="60"/>
                    <a:pt x="21" y="55"/>
                  </a:cubicBezTo>
                  <a:cubicBezTo>
                    <a:pt x="7" y="50"/>
                    <a:pt x="0" y="34"/>
                    <a:pt x="5" y="21"/>
                  </a:cubicBezTo>
                  <a:cubicBezTo>
                    <a:pt x="10" y="7"/>
                    <a:pt x="26" y="0"/>
                    <a:pt x="39" y="5"/>
                  </a:cubicBezTo>
                  <a:cubicBezTo>
                    <a:pt x="53" y="10"/>
                    <a:pt x="60" y="26"/>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sp>
          <p:nvSpPr>
            <p:cNvPr id="1726" name="Freeform 869">
              <a:extLst>
                <a:ext uri="{FF2B5EF4-FFF2-40B4-BE49-F238E27FC236}">
                  <a16:creationId xmlns:a16="http://schemas.microsoft.com/office/drawing/2014/main" id="{2DC0E5C8-7539-4A07-F0AD-4F887E05B606}"/>
                </a:ext>
              </a:extLst>
            </p:cNvPr>
            <p:cNvSpPr>
              <a:spLocks/>
            </p:cNvSpPr>
            <p:nvPr/>
          </p:nvSpPr>
          <p:spPr bwMode="auto">
            <a:xfrm rot="20940000">
              <a:off x="7584494" y="2794952"/>
              <a:ext cx="68101" cy="68584"/>
            </a:xfrm>
            <a:custGeom>
              <a:avLst/>
              <a:gdLst>
                <a:gd name="T0" fmla="*/ 55 w 60"/>
                <a:gd name="T1" fmla="*/ 39 h 60"/>
                <a:gd name="T2" fmla="*/ 20 w 60"/>
                <a:gd name="T3" fmla="*/ 54 h 60"/>
                <a:gd name="T4" fmla="*/ 5 w 60"/>
                <a:gd name="T5" fmla="*/ 20 h 60"/>
                <a:gd name="T6" fmla="*/ 39 w 60"/>
                <a:gd name="T7" fmla="*/ 5 h 60"/>
                <a:gd name="T8" fmla="*/ 55 w 60"/>
                <a:gd name="T9" fmla="*/ 39 h 60"/>
              </a:gdLst>
              <a:ahLst/>
              <a:cxnLst>
                <a:cxn ang="0">
                  <a:pos x="T0" y="T1"/>
                </a:cxn>
                <a:cxn ang="0">
                  <a:pos x="T2" y="T3"/>
                </a:cxn>
                <a:cxn ang="0">
                  <a:pos x="T4" y="T5"/>
                </a:cxn>
                <a:cxn ang="0">
                  <a:pos x="T6" y="T7"/>
                </a:cxn>
                <a:cxn ang="0">
                  <a:pos x="T8" y="T9"/>
                </a:cxn>
              </a:cxnLst>
              <a:rect l="0" t="0" r="r" b="b"/>
              <a:pathLst>
                <a:path w="60" h="60">
                  <a:moveTo>
                    <a:pt x="55" y="39"/>
                  </a:moveTo>
                  <a:cubicBezTo>
                    <a:pt x="49" y="53"/>
                    <a:pt x="34" y="60"/>
                    <a:pt x="20" y="54"/>
                  </a:cubicBezTo>
                  <a:cubicBezTo>
                    <a:pt x="7" y="49"/>
                    <a:pt x="0" y="34"/>
                    <a:pt x="5" y="20"/>
                  </a:cubicBezTo>
                  <a:cubicBezTo>
                    <a:pt x="10" y="7"/>
                    <a:pt x="25" y="0"/>
                    <a:pt x="39" y="5"/>
                  </a:cubicBezTo>
                  <a:cubicBezTo>
                    <a:pt x="53" y="10"/>
                    <a:pt x="60" y="25"/>
                    <a:pt x="5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p>
          </p:txBody>
        </p:sp>
      </p:grpSp>
      <p:sp>
        <p:nvSpPr>
          <p:cNvPr id="5" name="タイトル 4">
            <a:extLst>
              <a:ext uri="{FF2B5EF4-FFF2-40B4-BE49-F238E27FC236}">
                <a16:creationId xmlns:a16="http://schemas.microsoft.com/office/drawing/2014/main" id="{6063EF19-82EA-E6BA-2E06-F432EDF5085D}"/>
              </a:ext>
            </a:extLst>
          </p:cNvPr>
          <p:cNvSpPr>
            <a:spLocks noGrp="1"/>
          </p:cNvSpPr>
          <p:nvPr>
            <p:ph type="title"/>
          </p:nvPr>
        </p:nvSpPr>
        <p:spPr/>
        <p:txBody>
          <a:bodyPr>
            <a:noAutofit/>
          </a:bodyPr>
          <a:lstStyle/>
          <a:p>
            <a:r>
              <a:rPr lang="ja-JP" altLang="en-US" sz="2900" dirty="0"/>
              <a:t>日本では</a:t>
            </a:r>
            <a:r>
              <a:rPr lang="ja-JP" altLang="en-US" sz="2900" spc="-1000" dirty="0"/>
              <a:t>、</a:t>
            </a:r>
            <a:r>
              <a:rPr lang="ja-JP" altLang="en-US" sz="2900" spc="0" dirty="0"/>
              <a:t>毎</a:t>
            </a:r>
            <a:r>
              <a:rPr lang="ja-JP" altLang="en-US" sz="2900" spc="-300" dirty="0"/>
              <a:t>年約</a:t>
            </a:r>
            <a:r>
              <a:rPr lang="ja-JP" altLang="en-US" sz="2900" spc="-500" dirty="0"/>
              <a:t>２</a:t>
            </a:r>
            <a:r>
              <a:rPr lang="en-US" altLang="ja-JP" sz="2900" spc="-500" dirty="0"/>
              <a:t>,</a:t>
            </a:r>
            <a:r>
              <a:rPr lang="ja-JP" altLang="en-US" sz="2900" spc="-500" dirty="0"/>
              <a:t>９０</a:t>
            </a:r>
            <a:r>
              <a:rPr lang="ja-JP" altLang="en-US" sz="2900" spc="-300" dirty="0"/>
              <a:t>０</a:t>
            </a:r>
            <a:r>
              <a:rPr lang="ja-JP" altLang="en-US" sz="2900" dirty="0"/>
              <a:t>人もの女性の命が、</a:t>
            </a:r>
            <a:br>
              <a:rPr lang="ja-JP" altLang="en-US" sz="2900" dirty="0"/>
            </a:br>
            <a:r>
              <a:rPr lang="ja-JP" altLang="en-US" sz="2900" dirty="0"/>
              <a:t>子宮頸がんによって奪われつづけています</a:t>
            </a:r>
          </a:p>
        </p:txBody>
      </p:sp>
      <p:sp>
        <p:nvSpPr>
          <p:cNvPr id="872" name="テキスト プレースホルダー 871">
            <a:extLst>
              <a:ext uri="{FF2B5EF4-FFF2-40B4-BE49-F238E27FC236}">
                <a16:creationId xmlns:a16="http://schemas.microsoft.com/office/drawing/2014/main" id="{4A5E953A-9532-DAC3-3C02-D0ED09656003}"/>
              </a:ext>
            </a:extLst>
          </p:cNvPr>
          <p:cNvSpPr>
            <a:spLocks noGrp="1"/>
          </p:cNvSpPr>
          <p:nvPr>
            <p:ph type="body" sz="quarter" idx="11"/>
          </p:nvPr>
        </p:nvSpPr>
        <p:spPr>
          <a:xfrm>
            <a:off x="1408148" y="5887843"/>
            <a:ext cx="7273393" cy="448246"/>
          </a:xfrm>
        </p:spPr>
        <p:txBody>
          <a:bodyPr/>
          <a:lstStyle/>
          <a:p>
            <a:pPr>
              <a:lnSpc>
                <a:spcPct val="100000"/>
              </a:lnSpc>
              <a:spcBef>
                <a:spcPts val="100"/>
              </a:spcBef>
            </a:pPr>
            <a:r>
              <a:rPr lang="ja-JP" altLang="en-US" dirty="0"/>
              <a:t>国立がん研究センターがん情報サービス「がん統計」（全国がん登録）</a:t>
            </a:r>
            <a:endParaRPr lang="en-US" altLang="ja-JP" dirty="0"/>
          </a:p>
          <a:p>
            <a:pPr>
              <a:lnSpc>
                <a:spcPct val="100000"/>
              </a:lnSpc>
              <a:spcBef>
                <a:spcPts val="100"/>
              </a:spcBef>
            </a:pPr>
            <a:r>
              <a:rPr lang="ja-JP" altLang="en-US" dirty="0"/>
              <a:t>国立がん研究センターがん情報サービス「がん統計」（人口動態統計）</a:t>
            </a:r>
            <a:endParaRPr lang="en-US" altLang="ja-JP" dirty="0"/>
          </a:p>
          <a:p>
            <a:pPr>
              <a:lnSpc>
                <a:spcPct val="100000"/>
              </a:lnSpc>
              <a:spcBef>
                <a:spcPts val="100"/>
              </a:spcBef>
            </a:pPr>
            <a:endParaRPr lang="en-US" altLang="ja-JP" dirty="0"/>
          </a:p>
          <a:p>
            <a:pPr>
              <a:lnSpc>
                <a:spcPct val="100000"/>
              </a:lnSpc>
              <a:spcBef>
                <a:spcPts val="100"/>
              </a:spcBef>
            </a:pPr>
            <a:endParaRPr lang="ja-JP" altLang="en-US" dirty="0"/>
          </a:p>
        </p:txBody>
      </p:sp>
      <p:sp>
        <p:nvSpPr>
          <p:cNvPr id="868" name="テキスト ボックス 867">
            <a:extLst>
              <a:ext uri="{FF2B5EF4-FFF2-40B4-BE49-F238E27FC236}">
                <a16:creationId xmlns:a16="http://schemas.microsoft.com/office/drawing/2014/main" id="{44D8E69A-C929-9CAB-C139-88D6BDE17D22}"/>
              </a:ext>
            </a:extLst>
          </p:cNvPr>
          <p:cNvSpPr txBox="1"/>
          <p:nvPr/>
        </p:nvSpPr>
        <p:spPr>
          <a:xfrm>
            <a:off x="539750" y="1789113"/>
            <a:ext cx="6917278" cy="2099614"/>
          </a:xfrm>
          <a:prstGeom prst="rect">
            <a:avLst/>
          </a:prstGeom>
          <a:noFill/>
        </p:spPr>
        <p:txBody>
          <a:bodyPr wrap="none">
            <a:spAutoFit/>
          </a:bodyPr>
          <a:lstStyle>
            <a:defPPr>
              <a:defRPr lang="ja-JP"/>
            </a:defPPr>
            <a:lvl1pPr>
              <a:lnSpc>
                <a:spcPct val="110000"/>
              </a:lnSpc>
              <a:defRPr>
                <a:latin typeface="+mj-ea"/>
                <a:ea typeface="+mj-ea"/>
              </a:defRPr>
            </a:lvl1pPr>
          </a:lstStyle>
          <a:p>
            <a:pPr>
              <a:defRPr/>
            </a:pPr>
            <a:r>
              <a:rPr lang="ja-JP" altLang="en-US" sz="2800" b="1" spc="-100" dirty="0">
                <a:solidFill>
                  <a:srgbClr val="3A4A6A"/>
                </a:solidFill>
                <a:latin typeface="ＭＳ ゴシック" panose="020B0609070205080204" pitchFamily="49" charset="-128"/>
                <a:ea typeface="ＭＳ ゴシック" panose="020B0609070205080204" pitchFamily="49" charset="-128"/>
              </a:rPr>
              <a:t>年間</a:t>
            </a:r>
            <a:r>
              <a:rPr lang="ja-JP" altLang="en-US" sz="2800" b="1" spc="-300" dirty="0">
                <a:solidFill>
                  <a:srgbClr val="3A4A6A"/>
                </a:solidFill>
                <a:latin typeface="ＭＳ ゴシック" panose="020B0609070205080204" pitchFamily="49" charset="-128"/>
                <a:ea typeface="ＭＳ ゴシック" panose="020B0609070205080204" pitchFamily="49" charset="-128"/>
              </a:rPr>
              <a:t>約</a:t>
            </a:r>
            <a:r>
              <a:rPr lang="ja-JP" altLang="en-US" sz="2800" b="1" spc="-1000" dirty="0">
                <a:solidFill>
                  <a:srgbClr val="3A4A6A"/>
                </a:solidFill>
                <a:latin typeface="ＭＳ ゴシック" panose="020B0609070205080204" pitchFamily="49" charset="-128"/>
                <a:ea typeface="ＭＳ ゴシック" panose="020B0609070205080204" pitchFamily="49" charset="-128"/>
              </a:rPr>
              <a:t>１</a:t>
            </a:r>
            <a:r>
              <a:rPr lang="ja-JP" altLang="en-US" sz="2800" b="1" spc="-500" dirty="0">
                <a:solidFill>
                  <a:srgbClr val="3A4A6A"/>
                </a:solidFill>
                <a:latin typeface="ＭＳ ゴシック" panose="020B0609070205080204" pitchFamily="49" charset="-128"/>
                <a:ea typeface="ＭＳ ゴシック" panose="020B0609070205080204" pitchFamily="49" charset="-128"/>
              </a:rPr>
              <a:t>１</a:t>
            </a:r>
            <a:r>
              <a:rPr lang="en-US" altLang="ja-JP" sz="2800" b="1" spc="-800" dirty="0">
                <a:solidFill>
                  <a:srgbClr val="3A4A6A"/>
                </a:solidFill>
                <a:latin typeface="ＭＳ ゴシック" panose="020B0609070205080204" pitchFamily="49" charset="-128"/>
                <a:ea typeface="ＭＳ ゴシック" panose="020B0609070205080204" pitchFamily="49" charset="-128"/>
              </a:rPr>
              <a:t>,</a:t>
            </a:r>
            <a:r>
              <a:rPr lang="ja-JP" altLang="en-US" sz="2800" b="1" spc="-500" dirty="0">
                <a:solidFill>
                  <a:srgbClr val="3A4A6A"/>
                </a:solidFill>
                <a:latin typeface="ＭＳ ゴシック" panose="020B0609070205080204" pitchFamily="49" charset="-128"/>
                <a:ea typeface="ＭＳ ゴシック" panose="020B0609070205080204" pitchFamily="49" charset="-128"/>
              </a:rPr>
              <a:t>００</a:t>
            </a:r>
            <a:r>
              <a:rPr lang="ja-JP" altLang="en-US" sz="2800" b="1" spc="-100" dirty="0">
                <a:solidFill>
                  <a:srgbClr val="3A4A6A"/>
                </a:solidFill>
                <a:latin typeface="ＭＳ ゴシック" panose="020B0609070205080204" pitchFamily="49" charset="-128"/>
                <a:ea typeface="ＭＳ ゴシック" panose="020B0609070205080204" pitchFamily="49" charset="-128"/>
              </a:rPr>
              <a:t>０人が子宮頸がんを発症し、</a:t>
            </a:r>
            <a:endParaRPr lang="en-US" altLang="ja-JP" sz="2800" b="1" spc="-100" dirty="0">
              <a:solidFill>
                <a:srgbClr val="3A4A6A"/>
              </a:solidFill>
              <a:latin typeface="ＭＳ ゴシック" panose="020B0609070205080204" pitchFamily="49" charset="-128"/>
              <a:ea typeface="ＭＳ ゴシック" panose="020B0609070205080204" pitchFamily="49" charset="-128"/>
            </a:endParaRPr>
          </a:p>
          <a:p>
            <a:pPr>
              <a:defRPr/>
            </a:pPr>
            <a:r>
              <a:rPr lang="ja-JP" altLang="en-US" sz="2800" b="1" dirty="0">
                <a:solidFill>
                  <a:srgbClr val="3A4A6A"/>
                </a:solidFill>
                <a:latin typeface="ＭＳ ゴシック" panose="020B0609070205080204" pitchFamily="49" charset="-128"/>
                <a:ea typeface="ＭＳ ゴシック" panose="020B0609070205080204" pitchFamily="49" charset="-128"/>
              </a:rPr>
              <a:t>毎年</a:t>
            </a:r>
            <a:r>
              <a:rPr lang="ja-JP" altLang="en-US" sz="2800" b="1" spc="-1000" dirty="0">
                <a:solidFill>
                  <a:srgbClr val="3A4A6A"/>
                </a:solidFill>
                <a:latin typeface="ＭＳ ゴシック" panose="020B0609070205080204" pitchFamily="49" charset="-128"/>
                <a:ea typeface="ＭＳ ゴシック" panose="020B0609070205080204" pitchFamily="49" charset="-128"/>
              </a:rPr>
              <a:t>、</a:t>
            </a:r>
            <a:r>
              <a:rPr lang="ja-JP" altLang="en-US" sz="4000" b="1" spc="-1000" dirty="0">
                <a:solidFill>
                  <a:srgbClr val="E75392"/>
                </a:solidFill>
                <a:latin typeface="ＭＳ ゴシック" panose="020B0609070205080204" pitchFamily="49" charset="-128"/>
                <a:ea typeface="ＭＳ ゴシック" panose="020B0609070205080204" pitchFamily="49" charset="-128"/>
              </a:rPr>
              <a:t>約</a:t>
            </a:r>
            <a:r>
              <a:rPr lang="ja-JP" altLang="en-US" sz="6600" b="1" spc="-1500" dirty="0">
                <a:solidFill>
                  <a:srgbClr val="E75392"/>
                </a:solidFill>
                <a:latin typeface="ＭＳ ゴシック" panose="020B0609070205080204" pitchFamily="49" charset="-128"/>
                <a:ea typeface="ＭＳ ゴシック" panose="020B0609070205080204" pitchFamily="49" charset="-128"/>
              </a:rPr>
              <a:t>３</a:t>
            </a:r>
            <a:r>
              <a:rPr lang="en-US" altLang="ja-JP" sz="6600" b="1" spc="-2000" dirty="0">
                <a:solidFill>
                  <a:srgbClr val="E75392"/>
                </a:solidFill>
                <a:latin typeface="ＭＳ ゴシック" panose="020B0609070205080204" pitchFamily="49" charset="-128"/>
                <a:ea typeface="ＭＳ ゴシック" panose="020B0609070205080204" pitchFamily="49" charset="-128"/>
              </a:rPr>
              <a:t>,</a:t>
            </a:r>
            <a:r>
              <a:rPr lang="ja-JP" altLang="en-US" sz="6600" b="1" spc="-1500" dirty="0">
                <a:solidFill>
                  <a:srgbClr val="E75392"/>
                </a:solidFill>
                <a:latin typeface="ＭＳ ゴシック" panose="020B0609070205080204" pitchFamily="49" charset="-128"/>
                <a:ea typeface="ＭＳ ゴシック" panose="020B0609070205080204" pitchFamily="49" charset="-128"/>
              </a:rPr>
              <a:t>０００</a:t>
            </a:r>
            <a:r>
              <a:rPr lang="ja-JP" altLang="en-US" sz="4000" b="1" spc="-300" dirty="0">
                <a:solidFill>
                  <a:srgbClr val="E75392"/>
                </a:solidFill>
                <a:latin typeface="ＭＳ ゴシック" panose="020B0609070205080204" pitchFamily="49" charset="-128"/>
                <a:ea typeface="ＭＳ ゴシック" panose="020B0609070205080204" pitchFamily="49" charset="-128"/>
              </a:rPr>
              <a:t>人</a:t>
            </a:r>
            <a:r>
              <a:rPr lang="ja-JP" altLang="en-US" sz="2400" b="1" spc="-1000" dirty="0">
                <a:solidFill>
                  <a:srgbClr val="E75392"/>
                </a:solidFill>
                <a:latin typeface="ＭＳ ゴシック" panose="020B0609070205080204" pitchFamily="49" charset="-128"/>
                <a:ea typeface="ＭＳ ゴシック" panose="020B0609070205080204" pitchFamily="49" charset="-128"/>
              </a:rPr>
              <a:t> </a:t>
            </a:r>
            <a:r>
              <a:rPr lang="ja-JP" altLang="en-US" sz="2800" b="1" dirty="0">
                <a:solidFill>
                  <a:srgbClr val="3A4A6A"/>
                </a:solidFill>
                <a:latin typeface="ＭＳ ゴシック" panose="020B0609070205080204" pitchFamily="49" charset="-128"/>
                <a:ea typeface="ＭＳ ゴシック" panose="020B0609070205080204" pitchFamily="49" charset="-128"/>
              </a:rPr>
              <a:t>の女性が</a:t>
            </a:r>
            <a:br>
              <a:rPr lang="en-US" altLang="ja-JP" sz="2800" b="1" dirty="0">
                <a:solidFill>
                  <a:srgbClr val="3A4A6A"/>
                </a:solidFill>
                <a:latin typeface="ＭＳ ゴシック" panose="020B0609070205080204" pitchFamily="49" charset="-128"/>
                <a:ea typeface="ＭＳ ゴシック" panose="020B0609070205080204" pitchFamily="49" charset="-128"/>
              </a:rPr>
            </a:br>
            <a:r>
              <a:rPr lang="ja-JP" altLang="en-US" sz="2800" b="1" dirty="0">
                <a:solidFill>
                  <a:srgbClr val="3A4A6A"/>
                </a:solidFill>
                <a:latin typeface="ＭＳ ゴシック" panose="020B0609070205080204" pitchFamily="49" charset="-128"/>
                <a:ea typeface="ＭＳ ゴシック" panose="020B0609070205080204" pitchFamily="49" charset="-128"/>
              </a:rPr>
              <a:t>子宮頸がんで亡くなっています。</a:t>
            </a:r>
          </a:p>
        </p:txBody>
      </p:sp>
    </p:spTree>
    <p:extLst>
      <p:ext uri="{BB962C8B-B14F-4D97-AF65-F5344CB8AC3E}">
        <p14:creationId xmlns:p14="http://schemas.microsoft.com/office/powerpoint/2010/main" val="10191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角丸四角形 307">
            <a:extLst>
              <a:ext uri="{FF2B5EF4-FFF2-40B4-BE49-F238E27FC236}">
                <a16:creationId xmlns:a16="http://schemas.microsoft.com/office/drawing/2014/main" id="{B7AE68B1-51FC-9A78-D2E3-F3FBC3092B3C}"/>
              </a:ext>
            </a:extLst>
          </p:cNvPr>
          <p:cNvSpPr/>
          <p:nvPr/>
        </p:nvSpPr>
        <p:spPr>
          <a:xfrm>
            <a:off x="1013769" y="4184366"/>
            <a:ext cx="7159145" cy="1530007"/>
          </a:xfrm>
          <a:prstGeom prst="roundRect">
            <a:avLst/>
          </a:prstGeom>
          <a:solidFill>
            <a:srgbClr val="FADA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8" name="角丸四角形 306">
            <a:extLst>
              <a:ext uri="{FF2B5EF4-FFF2-40B4-BE49-F238E27FC236}">
                <a16:creationId xmlns:a16="http://schemas.microsoft.com/office/drawing/2014/main" id="{5E8E7167-1155-961C-6DA2-47126657BD00}"/>
              </a:ext>
            </a:extLst>
          </p:cNvPr>
          <p:cNvSpPr/>
          <p:nvPr/>
        </p:nvSpPr>
        <p:spPr>
          <a:xfrm>
            <a:off x="1172135" y="2568834"/>
            <a:ext cx="6835149" cy="1530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9" name="テキスト ボックス 18">
            <a:extLst>
              <a:ext uri="{FF2B5EF4-FFF2-40B4-BE49-F238E27FC236}">
                <a16:creationId xmlns:a16="http://schemas.microsoft.com/office/drawing/2014/main" id="{8FFE03D8-CA81-0AE8-7675-C3BEF937DE07}"/>
              </a:ext>
            </a:extLst>
          </p:cNvPr>
          <p:cNvSpPr txBox="1"/>
          <p:nvPr/>
        </p:nvSpPr>
        <p:spPr>
          <a:xfrm>
            <a:off x="1185251" y="4718537"/>
            <a:ext cx="1056700" cy="461665"/>
          </a:xfrm>
          <a:prstGeom prst="rect">
            <a:avLst/>
          </a:prstGeom>
          <a:noFill/>
        </p:spPr>
        <p:txBody>
          <a:bodyPr wrap="none" anchor="ctr">
            <a:spAutoFit/>
          </a:bodyPr>
          <a:lstStyle/>
          <a:p>
            <a:pPr>
              <a:defRPr/>
            </a:pPr>
            <a:r>
              <a:rPr lang="en-US" altLang="ja-JP" sz="2400" b="1" spc="-100" dirty="0">
                <a:solidFill>
                  <a:srgbClr val="C84040"/>
                </a:solidFill>
                <a:latin typeface="ＭＳ ゴシック" panose="020B0609070205080204" pitchFamily="49" charset="-128"/>
                <a:ea typeface="ＭＳ ゴシック" panose="020B0609070205080204" pitchFamily="49" charset="-128"/>
              </a:rPr>
              <a:t>2015</a:t>
            </a:r>
            <a:r>
              <a:rPr lang="ja-JP" altLang="en-US" sz="2400" b="1" dirty="0">
                <a:solidFill>
                  <a:srgbClr val="C84040"/>
                </a:solidFill>
                <a:latin typeface="ＭＳ ゴシック" panose="020B0609070205080204" pitchFamily="49" charset="-128"/>
                <a:ea typeface="ＭＳ ゴシック" panose="020B0609070205080204" pitchFamily="49" charset="-128"/>
              </a:rPr>
              <a:t>年</a:t>
            </a:r>
          </a:p>
        </p:txBody>
      </p:sp>
      <p:grpSp>
        <p:nvGrpSpPr>
          <p:cNvPr id="20" name="グループ化 19">
            <a:extLst>
              <a:ext uri="{FF2B5EF4-FFF2-40B4-BE49-F238E27FC236}">
                <a16:creationId xmlns:a16="http://schemas.microsoft.com/office/drawing/2014/main" id="{D7F7B201-4CFA-25B4-5107-A51469846392}"/>
              </a:ext>
            </a:extLst>
          </p:cNvPr>
          <p:cNvGrpSpPr/>
          <p:nvPr/>
        </p:nvGrpSpPr>
        <p:grpSpPr>
          <a:xfrm>
            <a:off x="2530065" y="4300113"/>
            <a:ext cx="3682787" cy="1298513"/>
            <a:chOff x="1799196" y="4874806"/>
            <a:chExt cx="4073163" cy="1366650"/>
          </a:xfrm>
          <a:solidFill>
            <a:srgbClr val="F97B7B"/>
          </a:solidFill>
          <a:effectLst/>
        </p:grpSpPr>
        <p:grpSp>
          <p:nvGrpSpPr>
            <p:cNvPr id="21" name="グループ化 20">
              <a:extLst>
                <a:ext uri="{FF2B5EF4-FFF2-40B4-BE49-F238E27FC236}">
                  <a16:creationId xmlns:a16="http://schemas.microsoft.com/office/drawing/2014/main" id="{C34BF957-C585-B2BC-B202-103B37C2E567}"/>
                </a:ext>
              </a:extLst>
            </p:cNvPr>
            <p:cNvGrpSpPr>
              <a:grpSpLocks noChangeAspect="1"/>
            </p:cNvGrpSpPr>
            <p:nvPr/>
          </p:nvGrpSpPr>
          <p:grpSpPr>
            <a:xfrm>
              <a:off x="1799196" y="4874806"/>
              <a:ext cx="197598" cy="432000"/>
              <a:chOff x="1812925" y="4146550"/>
              <a:chExt cx="877888" cy="1919288"/>
            </a:xfrm>
            <a:grpFill/>
          </p:grpSpPr>
          <p:sp>
            <p:nvSpPr>
              <p:cNvPr id="182" name="Oval 6">
                <a:extLst>
                  <a:ext uri="{FF2B5EF4-FFF2-40B4-BE49-F238E27FC236}">
                    <a16:creationId xmlns:a16="http://schemas.microsoft.com/office/drawing/2014/main" id="{D97909E3-8807-CE5E-4A9F-55B2C05D4A42}"/>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83" name="Freeform 7">
                <a:extLst>
                  <a:ext uri="{FF2B5EF4-FFF2-40B4-BE49-F238E27FC236}">
                    <a16:creationId xmlns:a16="http://schemas.microsoft.com/office/drawing/2014/main" id="{B4A5B6EF-C0EC-0D82-6860-C1B51B2C2CA4}"/>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2" name="グループ化 21">
              <a:extLst>
                <a:ext uri="{FF2B5EF4-FFF2-40B4-BE49-F238E27FC236}">
                  <a16:creationId xmlns:a16="http://schemas.microsoft.com/office/drawing/2014/main" id="{EF8B84AE-1A0F-B86D-DA60-794A80E83806}"/>
                </a:ext>
              </a:extLst>
            </p:cNvPr>
            <p:cNvGrpSpPr>
              <a:grpSpLocks noChangeAspect="1"/>
            </p:cNvGrpSpPr>
            <p:nvPr/>
          </p:nvGrpSpPr>
          <p:grpSpPr>
            <a:xfrm>
              <a:off x="2018019" y="4874806"/>
              <a:ext cx="197598" cy="432000"/>
              <a:chOff x="1812925" y="4146550"/>
              <a:chExt cx="877888" cy="1919288"/>
            </a:xfrm>
            <a:grpFill/>
          </p:grpSpPr>
          <p:sp>
            <p:nvSpPr>
              <p:cNvPr id="180" name="Oval 6">
                <a:extLst>
                  <a:ext uri="{FF2B5EF4-FFF2-40B4-BE49-F238E27FC236}">
                    <a16:creationId xmlns:a16="http://schemas.microsoft.com/office/drawing/2014/main" id="{2F8DB92E-D97E-E963-13EC-1CCAC159908D}"/>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81" name="Freeform 7">
                <a:extLst>
                  <a:ext uri="{FF2B5EF4-FFF2-40B4-BE49-F238E27FC236}">
                    <a16:creationId xmlns:a16="http://schemas.microsoft.com/office/drawing/2014/main" id="{E4FAE93F-2C6E-CB60-2238-D4D1CBB3711F}"/>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3" name="グループ化 22">
              <a:extLst>
                <a:ext uri="{FF2B5EF4-FFF2-40B4-BE49-F238E27FC236}">
                  <a16:creationId xmlns:a16="http://schemas.microsoft.com/office/drawing/2014/main" id="{1AFF048D-AE81-1CCF-0DE8-4938B218884B}"/>
                </a:ext>
              </a:extLst>
            </p:cNvPr>
            <p:cNvGrpSpPr>
              <a:grpSpLocks noChangeAspect="1"/>
            </p:cNvGrpSpPr>
            <p:nvPr/>
          </p:nvGrpSpPr>
          <p:grpSpPr>
            <a:xfrm>
              <a:off x="2236842" y="4874806"/>
              <a:ext cx="197598" cy="432000"/>
              <a:chOff x="1812925" y="4146550"/>
              <a:chExt cx="877888" cy="1919288"/>
            </a:xfrm>
            <a:grpFill/>
          </p:grpSpPr>
          <p:sp>
            <p:nvSpPr>
              <p:cNvPr id="178" name="Oval 6">
                <a:extLst>
                  <a:ext uri="{FF2B5EF4-FFF2-40B4-BE49-F238E27FC236}">
                    <a16:creationId xmlns:a16="http://schemas.microsoft.com/office/drawing/2014/main" id="{86518E6D-D7B4-641F-A87E-76FCC961A444}"/>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79" name="Freeform 7">
                <a:extLst>
                  <a:ext uri="{FF2B5EF4-FFF2-40B4-BE49-F238E27FC236}">
                    <a16:creationId xmlns:a16="http://schemas.microsoft.com/office/drawing/2014/main" id="{A308FCE4-A013-EFDA-8587-E41A8CD6B258}"/>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4" name="グループ化 23">
              <a:extLst>
                <a:ext uri="{FF2B5EF4-FFF2-40B4-BE49-F238E27FC236}">
                  <a16:creationId xmlns:a16="http://schemas.microsoft.com/office/drawing/2014/main" id="{2CAE470B-BACB-8238-278E-3EFC1655A9EC}"/>
                </a:ext>
              </a:extLst>
            </p:cNvPr>
            <p:cNvGrpSpPr>
              <a:grpSpLocks noChangeAspect="1"/>
            </p:cNvGrpSpPr>
            <p:nvPr/>
          </p:nvGrpSpPr>
          <p:grpSpPr>
            <a:xfrm>
              <a:off x="2455665" y="4874806"/>
              <a:ext cx="197598" cy="432000"/>
              <a:chOff x="1812925" y="4146550"/>
              <a:chExt cx="877888" cy="1919288"/>
            </a:xfrm>
            <a:grpFill/>
          </p:grpSpPr>
          <p:sp>
            <p:nvSpPr>
              <p:cNvPr id="176" name="Oval 6">
                <a:extLst>
                  <a:ext uri="{FF2B5EF4-FFF2-40B4-BE49-F238E27FC236}">
                    <a16:creationId xmlns:a16="http://schemas.microsoft.com/office/drawing/2014/main" id="{F144EC16-73E4-73CF-24A9-DBA21309F1A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77" name="Freeform 7">
                <a:extLst>
                  <a:ext uri="{FF2B5EF4-FFF2-40B4-BE49-F238E27FC236}">
                    <a16:creationId xmlns:a16="http://schemas.microsoft.com/office/drawing/2014/main" id="{DEB7F78D-5639-FDFB-E788-51EF53D99AC0}"/>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5" name="グループ化 24">
              <a:extLst>
                <a:ext uri="{FF2B5EF4-FFF2-40B4-BE49-F238E27FC236}">
                  <a16:creationId xmlns:a16="http://schemas.microsoft.com/office/drawing/2014/main" id="{17917D8B-65B7-B4CD-459B-BA107CD20098}"/>
                </a:ext>
              </a:extLst>
            </p:cNvPr>
            <p:cNvGrpSpPr>
              <a:grpSpLocks noChangeAspect="1"/>
            </p:cNvGrpSpPr>
            <p:nvPr/>
          </p:nvGrpSpPr>
          <p:grpSpPr>
            <a:xfrm>
              <a:off x="2674488" y="4874806"/>
              <a:ext cx="197598" cy="432000"/>
              <a:chOff x="1812925" y="4146550"/>
              <a:chExt cx="877888" cy="1919288"/>
            </a:xfrm>
            <a:grpFill/>
          </p:grpSpPr>
          <p:sp>
            <p:nvSpPr>
              <p:cNvPr id="174" name="Oval 6">
                <a:extLst>
                  <a:ext uri="{FF2B5EF4-FFF2-40B4-BE49-F238E27FC236}">
                    <a16:creationId xmlns:a16="http://schemas.microsoft.com/office/drawing/2014/main" id="{07CC48A0-27B2-C7C9-D778-457A5248C460}"/>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75" name="Freeform 7">
                <a:extLst>
                  <a:ext uri="{FF2B5EF4-FFF2-40B4-BE49-F238E27FC236}">
                    <a16:creationId xmlns:a16="http://schemas.microsoft.com/office/drawing/2014/main" id="{A2D9EACF-C3C1-E466-606D-CC6F4020C7BD}"/>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6" name="グループ化 25">
              <a:extLst>
                <a:ext uri="{FF2B5EF4-FFF2-40B4-BE49-F238E27FC236}">
                  <a16:creationId xmlns:a16="http://schemas.microsoft.com/office/drawing/2014/main" id="{B8676CA5-1ACA-E5FE-FB76-DDFBE0837591}"/>
                </a:ext>
              </a:extLst>
            </p:cNvPr>
            <p:cNvGrpSpPr>
              <a:grpSpLocks noChangeAspect="1"/>
            </p:cNvGrpSpPr>
            <p:nvPr/>
          </p:nvGrpSpPr>
          <p:grpSpPr>
            <a:xfrm>
              <a:off x="2893311" y="4874806"/>
              <a:ext cx="197598" cy="432000"/>
              <a:chOff x="1812925" y="4146550"/>
              <a:chExt cx="877888" cy="1919288"/>
            </a:xfrm>
            <a:grpFill/>
          </p:grpSpPr>
          <p:sp>
            <p:nvSpPr>
              <p:cNvPr id="172" name="Oval 6">
                <a:extLst>
                  <a:ext uri="{FF2B5EF4-FFF2-40B4-BE49-F238E27FC236}">
                    <a16:creationId xmlns:a16="http://schemas.microsoft.com/office/drawing/2014/main" id="{BB4B8E36-7DB4-A903-5A7E-411E17BF8541}"/>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73" name="Freeform 7">
                <a:extLst>
                  <a:ext uri="{FF2B5EF4-FFF2-40B4-BE49-F238E27FC236}">
                    <a16:creationId xmlns:a16="http://schemas.microsoft.com/office/drawing/2014/main" id="{5AAF093B-549E-C56C-F401-36494F0C8800}"/>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7" name="グループ化 26">
              <a:extLst>
                <a:ext uri="{FF2B5EF4-FFF2-40B4-BE49-F238E27FC236}">
                  <a16:creationId xmlns:a16="http://schemas.microsoft.com/office/drawing/2014/main" id="{B09ED398-3A3D-AFBC-A461-E9A15E07963D}"/>
                </a:ext>
              </a:extLst>
            </p:cNvPr>
            <p:cNvGrpSpPr>
              <a:grpSpLocks noChangeAspect="1"/>
            </p:cNvGrpSpPr>
            <p:nvPr/>
          </p:nvGrpSpPr>
          <p:grpSpPr>
            <a:xfrm>
              <a:off x="3112134" y="4874806"/>
              <a:ext cx="197598" cy="432000"/>
              <a:chOff x="1812925" y="4146550"/>
              <a:chExt cx="877888" cy="1919288"/>
            </a:xfrm>
            <a:grpFill/>
          </p:grpSpPr>
          <p:sp>
            <p:nvSpPr>
              <p:cNvPr id="170" name="Oval 6">
                <a:extLst>
                  <a:ext uri="{FF2B5EF4-FFF2-40B4-BE49-F238E27FC236}">
                    <a16:creationId xmlns:a16="http://schemas.microsoft.com/office/drawing/2014/main" id="{5FA51B91-7FA7-3A75-A3F8-12D7B0DA7410}"/>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71" name="Freeform 7">
                <a:extLst>
                  <a:ext uri="{FF2B5EF4-FFF2-40B4-BE49-F238E27FC236}">
                    <a16:creationId xmlns:a16="http://schemas.microsoft.com/office/drawing/2014/main" id="{B168CBBA-3ED4-64C7-0A3F-67501E95E721}"/>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8" name="グループ化 27">
              <a:extLst>
                <a:ext uri="{FF2B5EF4-FFF2-40B4-BE49-F238E27FC236}">
                  <a16:creationId xmlns:a16="http://schemas.microsoft.com/office/drawing/2014/main" id="{A301BACC-3E14-A74E-5704-FFE56A2DC3C4}"/>
                </a:ext>
              </a:extLst>
            </p:cNvPr>
            <p:cNvGrpSpPr>
              <a:grpSpLocks noChangeAspect="1"/>
            </p:cNvGrpSpPr>
            <p:nvPr/>
          </p:nvGrpSpPr>
          <p:grpSpPr>
            <a:xfrm>
              <a:off x="3330957" y="4874806"/>
              <a:ext cx="197598" cy="432000"/>
              <a:chOff x="1812925" y="4146550"/>
              <a:chExt cx="877888" cy="1919288"/>
            </a:xfrm>
            <a:grpFill/>
          </p:grpSpPr>
          <p:sp>
            <p:nvSpPr>
              <p:cNvPr id="168" name="Oval 6">
                <a:extLst>
                  <a:ext uri="{FF2B5EF4-FFF2-40B4-BE49-F238E27FC236}">
                    <a16:creationId xmlns:a16="http://schemas.microsoft.com/office/drawing/2014/main" id="{996504B7-14EF-1C11-1FA7-97C0A6FF8930}"/>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69" name="Freeform 7">
                <a:extLst>
                  <a:ext uri="{FF2B5EF4-FFF2-40B4-BE49-F238E27FC236}">
                    <a16:creationId xmlns:a16="http://schemas.microsoft.com/office/drawing/2014/main" id="{F656A56B-5EAB-76DE-29FF-E56C64CB06C5}"/>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9" name="グループ化 28">
              <a:extLst>
                <a:ext uri="{FF2B5EF4-FFF2-40B4-BE49-F238E27FC236}">
                  <a16:creationId xmlns:a16="http://schemas.microsoft.com/office/drawing/2014/main" id="{75206601-73EC-587F-BAF8-D2013C4A09DA}"/>
                </a:ext>
              </a:extLst>
            </p:cNvPr>
            <p:cNvGrpSpPr>
              <a:grpSpLocks noChangeAspect="1"/>
            </p:cNvGrpSpPr>
            <p:nvPr/>
          </p:nvGrpSpPr>
          <p:grpSpPr>
            <a:xfrm>
              <a:off x="3549780" y="4874806"/>
              <a:ext cx="197598" cy="432000"/>
              <a:chOff x="1812925" y="4146550"/>
              <a:chExt cx="877888" cy="1919288"/>
            </a:xfrm>
            <a:grpFill/>
          </p:grpSpPr>
          <p:sp>
            <p:nvSpPr>
              <p:cNvPr id="166" name="Oval 6">
                <a:extLst>
                  <a:ext uri="{FF2B5EF4-FFF2-40B4-BE49-F238E27FC236}">
                    <a16:creationId xmlns:a16="http://schemas.microsoft.com/office/drawing/2014/main" id="{9A53ED09-3293-943B-3416-E2AAD58B66F8}"/>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67" name="Freeform 7">
                <a:extLst>
                  <a:ext uri="{FF2B5EF4-FFF2-40B4-BE49-F238E27FC236}">
                    <a16:creationId xmlns:a16="http://schemas.microsoft.com/office/drawing/2014/main" id="{6F7E12E8-8C47-B63E-08C4-6B99F6515EE1}"/>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0" name="グループ化 29">
              <a:extLst>
                <a:ext uri="{FF2B5EF4-FFF2-40B4-BE49-F238E27FC236}">
                  <a16:creationId xmlns:a16="http://schemas.microsoft.com/office/drawing/2014/main" id="{2359320F-128B-F0FA-E5F9-DEA17EBE5F3A}"/>
                </a:ext>
              </a:extLst>
            </p:cNvPr>
            <p:cNvGrpSpPr>
              <a:grpSpLocks noChangeAspect="1"/>
            </p:cNvGrpSpPr>
            <p:nvPr/>
          </p:nvGrpSpPr>
          <p:grpSpPr>
            <a:xfrm>
              <a:off x="3768603" y="4874806"/>
              <a:ext cx="197598" cy="432000"/>
              <a:chOff x="1812925" y="4146550"/>
              <a:chExt cx="877888" cy="1919288"/>
            </a:xfrm>
            <a:grpFill/>
          </p:grpSpPr>
          <p:sp>
            <p:nvSpPr>
              <p:cNvPr id="164" name="Oval 6">
                <a:extLst>
                  <a:ext uri="{FF2B5EF4-FFF2-40B4-BE49-F238E27FC236}">
                    <a16:creationId xmlns:a16="http://schemas.microsoft.com/office/drawing/2014/main" id="{2390BACF-F2FD-13BF-934A-4EA9D44774CE}"/>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65" name="Freeform 7">
                <a:extLst>
                  <a:ext uri="{FF2B5EF4-FFF2-40B4-BE49-F238E27FC236}">
                    <a16:creationId xmlns:a16="http://schemas.microsoft.com/office/drawing/2014/main" id="{F19F520C-75B7-532B-0D35-D37FACFBA4DB}"/>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1" name="グループ化 30">
              <a:extLst>
                <a:ext uri="{FF2B5EF4-FFF2-40B4-BE49-F238E27FC236}">
                  <a16:creationId xmlns:a16="http://schemas.microsoft.com/office/drawing/2014/main" id="{CDD81B7F-50B7-2CBD-14E1-CD9E5B0D15F5}"/>
                </a:ext>
              </a:extLst>
            </p:cNvPr>
            <p:cNvGrpSpPr>
              <a:grpSpLocks noChangeAspect="1"/>
            </p:cNvGrpSpPr>
            <p:nvPr/>
          </p:nvGrpSpPr>
          <p:grpSpPr>
            <a:xfrm>
              <a:off x="3987426" y="4874806"/>
              <a:ext cx="197598" cy="432000"/>
              <a:chOff x="1812925" y="4146550"/>
              <a:chExt cx="877888" cy="1919288"/>
            </a:xfrm>
            <a:grpFill/>
          </p:grpSpPr>
          <p:sp>
            <p:nvSpPr>
              <p:cNvPr id="162" name="Oval 6">
                <a:extLst>
                  <a:ext uri="{FF2B5EF4-FFF2-40B4-BE49-F238E27FC236}">
                    <a16:creationId xmlns:a16="http://schemas.microsoft.com/office/drawing/2014/main" id="{E7BB25E9-4944-724B-542F-97B460BE535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63" name="Freeform 7">
                <a:extLst>
                  <a:ext uri="{FF2B5EF4-FFF2-40B4-BE49-F238E27FC236}">
                    <a16:creationId xmlns:a16="http://schemas.microsoft.com/office/drawing/2014/main" id="{1390F840-322C-C5CA-C26A-23BA049A4AD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2" name="グループ化 31">
              <a:extLst>
                <a:ext uri="{FF2B5EF4-FFF2-40B4-BE49-F238E27FC236}">
                  <a16:creationId xmlns:a16="http://schemas.microsoft.com/office/drawing/2014/main" id="{D21D048D-C5F7-8C9E-BF0C-18A6AFE4D472}"/>
                </a:ext>
              </a:extLst>
            </p:cNvPr>
            <p:cNvGrpSpPr>
              <a:grpSpLocks noChangeAspect="1"/>
            </p:cNvGrpSpPr>
            <p:nvPr/>
          </p:nvGrpSpPr>
          <p:grpSpPr>
            <a:xfrm>
              <a:off x="4206249" y="4874806"/>
              <a:ext cx="197598" cy="432000"/>
              <a:chOff x="1812925" y="4146550"/>
              <a:chExt cx="877888" cy="1919288"/>
            </a:xfrm>
            <a:grpFill/>
          </p:grpSpPr>
          <p:sp>
            <p:nvSpPr>
              <p:cNvPr id="160" name="Oval 6">
                <a:extLst>
                  <a:ext uri="{FF2B5EF4-FFF2-40B4-BE49-F238E27FC236}">
                    <a16:creationId xmlns:a16="http://schemas.microsoft.com/office/drawing/2014/main" id="{1B4249BD-17D2-1A06-558C-31BC4088DD0F}"/>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61" name="Freeform 7">
                <a:extLst>
                  <a:ext uri="{FF2B5EF4-FFF2-40B4-BE49-F238E27FC236}">
                    <a16:creationId xmlns:a16="http://schemas.microsoft.com/office/drawing/2014/main" id="{5A240E97-997A-4312-DEF9-F75BEE549846}"/>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3" name="グループ化 32">
              <a:extLst>
                <a:ext uri="{FF2B5EF4-FFF2-40B4-BE49-F238E27FC236}">
                  <a16:creationId xmlns:a16="http://schemas.microsoft.com/office/drawing/2014/main" id="{FD778891-7542-355D-B4E7-5F39F9774A02}"/>
                </a:ext>
              </a:extLst>
            </p:cNvPr>
            <p:cNvGrpSpPr>
              <a:grpSpLocks noChangeAspect="1"/>
            </p:cNvGrpSpPr>
            <p:nvPr/>
          </p:nvGrpSpPr>
          <p:grpSpPr>
            <a:xfrm>
              <a:off x="4425072" y="4874806"/>
              <a:ext cx="197598" cy="432000"/>
              <a:chOff x="1812925" y="4146550"/>
              <a:chExt cx="877888" cy="1919288"/>
            </a:xfrm>
            <a:grpFill/>
          </p:grpSpPr>
          <p:sp>
            <p:nvSpPr>
              <p:cNvPr id="158" name="Oval 6">
                <a:extLst>
                  <a:ext uri="{FF2B5EF4-FFF2-40B4-BE49-F238E27FC236}">
                    <a16:creationId xmlns:a16="http://schemas.microsoft.com/office/drawing/2014/main" id="{D541575B-19D7-CD32-5154-61ECA3C61885}"/>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59" name="Freeform 7">
                <a:extLst>
                  <a:ext uri="{FF2B5EF4-FFF2-40B4-BE49-F238E27FC236}">
                    <a16:creationId xmlns:a16="http://schemas.microsoft.com/office/drawing/2014/main" id="{D8F154EC-0626-7A1C-189A-6763780BA515}"/>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4" name="グループ化 33">
              <a:extLst>
                <a:ext uri="{FF2B5EF4-FFF2-40B4-BE49-F238E27FC236}">
                  <a16:creationId xmlns:a16="http://schemas.microsoft.com/office/drawing/2014/main" id="{F09B9736-C8BB-D8BB-701C-D710C55E8A8B}"/>
                </a:ext>
              </a:extLst>
            </p:cNvPr>
            <p:cNvGrpSpPr>
              <a:grpSpLocks noChangeAspect="1"/>
            </p:cNvGrpSpPr>
            <p:nvPr/>
          </p:nvGrpSpPr>
          <p:grpSpPr>
            <a:xfrm>
              <a:off x="4643895" y="4874806"/>
              <a:ext cx="197598" cy="432000"/>
              <a:chOff x="1812925" y="4146550"/>
              <a:chExt cx="877888" cy="1919288"/>
            </a:xfrm>
            <a:grpFill/>
          </p:grpSpPr>
          <p:sp>
            <p:nvSpPr>
              <p:cNvPr id="156" name="Oval 6">
                <a:extLst>
                  <a:ext uri="{FF2B5EF4-FFF2-40B4-BE49-F238E27FC236}">
                    <a16:creationId xmlns:a16="http://schemas.microsoft.com/office/drawing/2014/main" id="{B603A0B3-6C7E-59DE-BB7E-FCEE4797BA04}"/>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57" name="Freeform 7">
                <a:extLst>
                  <a:ext uri="{FF2B5EF4-FFF2-40B4-BE49-F238E27FC236}">
                    <a16:creationId xmlns:a16="http://schemas.microsoft.com/office/drawing/2014/main" id="{29DE4260-82D1-4C12-B730-8711030BAE3C}"/>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5" name="グループ化 34">
              <a:extLst>
                <a:ext uri="{FF2B5EF4-FFF2-40B4-BE49-F238E27FC236}">
                  <a16:creationId xmlns:a16="http://schemas.microsoft.com/office/drawing/2014/main" id="{C2F12E7C-98DE-B3FD-321C-12984064EEFD}"/>
                </a:ext>
              </a:extLst>
            </p:cNvPr>
            <p:cNvGrpSpPr>
              <a:grpSpLocks noChangeAspect="1"/>
            </p:cNvGrpSpPr>
            <p:nvPr/>
          </p:nvGrpSpPr>
          <p:grpSpPr>
            <a:xfrm>
              <a:off x="4862718" y="4874806"/>
              <a:ext cx="197598" cy="432000"/>
              <a:chOff x="1812925" y="4146550"/>
              <a:chExt cx="877888" cy="1919288"/>
            </a:xfrm>
            <a:grpFill/>
          </p:grpSpPr>
          <p:sp>
            <p:nvSpPr>
              <p:cNvPr id="154" name="Oval 6">
                <a:extLst>
                  <a:ext uri="{FF2B5EF4-FFF2-40B4-BE49-F238E27FC236}">
                    <a16:creationId xmlns:a16="http://schemas.microsoft.com/office/drawing/2014/main" id="{94A8035F-2A8C-C933-2130-8FE92E452F9C}"/>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55" name="Freeform 7">
                <a:extLst>
                  <a:ext uri="{FF2B5EF4-FFF2-40B4-BE49-F238E27FC236}">
                    <a16:creationId xmlns:a16="http://schemas.microsoft.com/office/drawing/2014/main" id="{13BFF953-D78E-3357-822D-FE1CDC97EEBC}"/>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6" name="グループ化 35">
              <a:extLst>
                <a:ext uri="{FF2B5EF4-FFF2-40B4-BE49-F238E27FC236}">
                  <a16:creationId xmlns:a16="http://schemas.microsoft.com/office/drawing/2014/main" id="{1651A8F4-C471-5922-5BF8-1012E3B832F4}"/>
                </a:ext>
              </a:extLst>
            </p:cNvPr>
            <p:cNvGrpSpPr>
              <a:grpSpLocks noChangeAspect="1"/>
            </p:cNvGrpSpPr>
            <p:nvPr/>
          </p:nvGrpSpPr>
          <p:grpSpPr>
            <a:xfrm>
              <a:off x="5081541" y="4874806"/>
              <a:ext cx="197598" cy="432000"/>
              <a:chOff x="1812925" y="4146550"/>
              <a:chExt cx="877888" cy="1919288"/>
            </a:xfrm>
            <a:grpFill/>
          </p:grpSpPr>
          <p:sp>
            <p:nvSpPr>
              <p:cNvPr id="152" name="Oval 6">
                <a:extLst>
                  <a:ext uri="{FF2B5EF4-FFF2-40B4-BE49-F238E27FC236}">
                    <a16:creationId xmlns:a16="http://schemas.microsoft.com/office/drawing/2014/main" id="{6173E8D1-5D7C-02A8-42FE-87E469C2D83E}"/>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53" name="Freeform 7">
                <a:extLst>
                  <a:ext uri="{FF2B5EF4-FFF2-40B4-BE49-F238E27FC236}">
                    <a16:creationId xmlns:a16="http://schemas.microsoft.com/office/drawing/2014/main" id="{3D83F229-9242-162F-86E8-093F51242597}"/>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7" name="グループ化 36">
              <a:extLst>
                <a:ext uri="{FF2B5EF4-FFF2-40B4-BE49-F238E27FC236}">
                  <a16:creationId xmlns:a16="http://schemas.microsoft.com/office/drawing/2014/main" id="{A2BF6CF1-FE43-CC23-9CBF-BA173C030D7B}"/>
                </a:ext>
              </a:extLst>
            </p:cNvPr>
            <p:cNvGrpSpPr>
              <a:grpSpLocks noChangeAspect="1"/>
            </p:cNvGrpSpPr>
            <p:nvPr/>
          </p:nvGrpSpPr>
          <p:grpSpPr>
            <a:xfrm>
              <a:off x="5300364" y="4874806"/>
              <a:ext cx="197598" cy="432000"/>
              <a:chOff x="1812925" y="4146550"/>
              <a:chExt cx="877888" cy="1919288"/>
            </a:xfrm>
            <a:grpFill/>
          </p:grpSpPr>
          <p:sp>
            <p:nvSpPr>
              <p:cNvPr id="150" name="Oval 6">
                <a:extLst>
                  <a:ext uri="{FF2B5EF4-FFF2-40B4-BE49-F238E27FC236}">
                    <a16:creationId xmlns:a16="http://schemas.microsoft.com/office/drawing/2014/main" id="{6A36322C-9FB3-16F9-8741-72CC4295552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51" name="Freeform 7">
                <a:extLst>
                  <a:ext uri="{FF2B5EF4-FFF2-40B4-BE49-F238E27FC236}">
                    <a16:creationId xmlns:a16="http://schemas.microsoft.com/office/drawing/2014/main" id="{F032C71E-A0FF-44C0-E9A0-E67D45207F60}"/>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38" name="グループ化 37">
              <a:extLst>
                <a:ext uri="{FF2B5EF4-FFF2-40B4-BE49-F238E27FC236}">
                  <a16:creationId xmlns:a16="http://schemas.microsoft.com/office/drawing/2014/main" id="{87C5A068-12AF-5678-BB37-E92A4869E691}"/>
                </a:ext>
              </a:extLst>
            </p:cNvPr>
            <p:cNvGrpSpPr>
              <a:grpSpLocks noChangeAspect="1"/>
            </p:cNvGrpSpPr>
            <p:nvPr/>
          </p:nvGrpSpPr>
          <p:grpSpPr>
            <a:xfrm>
              <a:off x="5519187" y="4874806"/>
              <a:ext cx="197598" cy="432000"/>
              <a:chOff x="1812925" y="4146550"/>
              <a:chExt cx="877888" cy="1919288"/>
            </a:xfrm>
            <a:grpFill/>
          </p:grpSpPr>
          <p:sp>
            <p:nvSpPr>
              <p:cNvPr id="148" name="Oval 6">
                <a:extLst>
                  <a:ext uri="{FF2B5EF4-FFF2-40B4-BE49-F238E27FC236}">
                    <a16:creationId xmlns:a16="http://schemas.microsoft.com/office/drawing/2014/main" id="{32B7877B-4D33-4F07-2495-309E6C1BFAC8}"/>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49" name="Freeform 7">
                <a:extLst>
                  <a:ext uri="{FF2B5EF4-FFF2-40B4-BE49-F238E27FC236}">
                    <a16:creationId xmlns:a16="http://schemas.microsoft.com/office/drawing/2014/main" id="{7FA28905-98AB-C4E6-6BAB-C976729D0E3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sp>
          <p:nvSpPr>
            <p:cNvPr id="39" name="Oval 6">
              <a:extLst>
                <a:ext uri="{FF2B5EF4-FFF2-40B4-BE49-F238E27FC236}">
                  <a16:creationId xmlns:a16="http://schemas.microsoft.com/office/drawing/2014/main" id="{063FCD56-0F4B-4A3D-EC42-B1F527CA3F90}"/>
                </a:ext>
              </a:extLst>
            </p:cNvPr>
            <p:cNvSpPr>
              <a:spLocks noChangeArrowheads="1"/>
            </p:cNvSpPr>
            <p:nvPr/>
          </p:nvSpPr>
          <p:spPr bwMode="auto">
            <a:xfrm>
              <a:off x="5800538" y="4874806"/>
              <a:ext cx="71821" cy="7146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dirty="0">
                <a:latin typeface="ＭＳ ゴシック" panose="020B0609070205080204" pitchFamily="49" charset="-128"/>
                <a:ea typeface="ＭＳ ゴシック" panose="020B0609070205080204" pitchFamily="49" charset="-128"/>
              </a:endParaRPr>
            </a:p>
          </p:txBody>
        </p:sp>
        <p:grpSp>
          <p:nvGrpSpPr>
            <p:cNvPr id="40" name="グループ化 39">
              <a:extLst>
                <a:ext uri="{FF2B5EF4-FFF2-40B4-BE49-F238E27FC236}">
                  <a16:creationId xmlns:a16="http://schemas.microsoft.com/office/drawing/2014/main" id="{EA74A391-6D0A-CA21-B2FB-7D81D501DC5C}"/>
                </a:ext>
              </a:extLst>
            </p:cNvPr>
            <p:cNvGrpSpPr>
              <a:grpSpLocks noChangeAspect="1"/>
            </p:cNvGrpSpPr>
            <p:nvPr/>
          </p:nvGrpSpPr>
          <p:grpSpPr>
            <a:xfrm>
              <a:off x="1799196" y="5342131"/>
              <a:ext cx="197598" cy="432000"/>
              <a:chOff x="1812925" y="4146550"/>
              <a:chExt cx="877888" cy="1919288"/>
            </a:xfrm>
            <a:grpFill/>
          </p:grpSpPr>
          <p:sp>
            <p:nvSpPr>
              <p:cNvPr id="146" name="Oval 6">
                <a:extLst>
                  <a:ext uri="{FF2B5EF4-FFF2-40B4-BE49-F238E27FC236}">
                    <a16:creationId xmlns:a16="http://schemas.microsoft.com/office/drawing/2014/main" id="{FD552AB9-55FB-FD48-2482-BF017EEADB65}"/>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47" name="Freeform 7">
                <a:extLst>
                  <a:ext uri="{FF2B5EF4-FFF2-40B4-BE49-F238E27FC236}">
                    <a16:creationId xmlns:a16="http://schemas.microsoft.com/office/drawing/2014/main" id="{22A57F01-7FE3-2B4D-A9EB-3CE2AF217C6B}"/>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1" name="グループ化 40">
              <a:extLst>
                <a:ext uri="{FF2B5EF4-FFF2-40B4-BE49-F238E27FC236}">
                  <a16:creationId xmlns:a16="http://schemas.microsoft.com/office/drawing/2014/main" id="{81B429C4-48E3-CC1E-A9BA-5C4400E96970}"/>
                </a:ext>
              </a:extLst>
            </p:cNvPr>
            <p:cNvGrpSpPr>
              <a:grpSpLocks noChangeAspect="1"/>
            </p:cNvGrpSpPr>
            <p:nvPr/>
          </p:nvGrpSpPr>
          <p:grpSpPr>
            <a:xfrm>
              <a:off x="2018019" y="5342131"/>
              <a:ext cx="197598" cy="432000"/>
              <a:chOff x="1812925" y="4146550"/>
              <a:chExt cx="877888" cy="1919288"/>
            </a:xfrm>
            <a:grpFill/>
          </p:grpSpPr>
          <p:sp>
            <p:nvSpPr>
              <p:cNvPr id="144" name="Oval 6">
                <a:extLst>
                  <a:ext uri="{FF2B5EF4-FFF2-40B4-BE49-F238E27FC236}">
                    <a16:creationId xmlns:a16="http://schemas.microsoft.com/office/drawing/2014/main" id="{B11F88C7-A67B-1289-4559-9D8980E03CE4}"/>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45" name="Freeform 7">
                <a:extLst>
                  <a:ext uri="{FF2B5EF4-FFF2-40B4-BE49-F238E27FC236}">
                    <a16:creationId xmlns:a16="http://schemas.microsoft.com/office/drawing/2014/main" id="{486E7D8B-02B8-FEA0-9543-B12F921D37FC}"/>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2" name="グループ化 41">
              <a:extLst>
                <a:ext uri="{FF2B5EF4-FFF2-40B4-BE49-F238E27FC236}">
                  <a16:creationId xmlns:a16="http://schemas.microsoft.com/office/drawing/2014/main" id="{26EE3BC0-9572-69C7-1E12-FF56AFBC2647}"/>
                </a:ext>
              </a:extLst>
            </p:cNvPr>
            <p:cNvGrpSpPr>
              <a:grpSpLocks noChangeAspect="1"/>
            </p:cNvGrpSpPr>
            <p:nvPr/>
          </p:nvGrpSpPr>
          <p:grpSpPr>
            <a:xfrm>
              <a:off x="2236842" y="5342131"/>
              <a:ext cx="197598" cy="432000"/>
              <a:chOff x="1812925" y="4146550"/>
              <a:chExt cx="877888" cy="1919288"/>
            </a:xfrm>
            <a:grpFill/>
          </p:grpSpPr>
          <p:sp>
            <p:nvSpPr>
              <p:cNvPr id="142" name="Oval 6">
                <a:extLst>
                  <a:ext uri="{FF2B5EF4-FFF2-40B4-BE49-F238E27FC236}">
                    <a16:creationId xmlns:a16="http://schemas.microsoft.com/office/drawing/2014/main" id="{2A173D27-535E-0C7B-0CF6-BBDB38B6287E}"/>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43" name="Freeform 7">
                <a:extLst>
                  <a:ext uri="{FF2B5EF4-FFF2-40B4-BE49-F238E27FC236}">
                    <a16:creationId xmlns:a16="http://schemas.microsoft.com/office/drawing/2014/main" id="{72F392F7-E3C0-410D-4AFE-E8240BEB5294}"/>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3" name="グループ化 42">
              <a:extLst>
                <a:ext uri="{FF2B5EF4-FFF2-40B4-BE49-F238E27FC236}">
                  <a16:creationId xmlns:a16="http://schemas.microsoft.com/office/drawing/2014/main" id="{D36DF11B-6A94-CED4-AAC0-C8E957A947A0}"/>
                </a:ext>
              </a:extLst>
            </p:cNvPr>
            <p:cNvGrpSpPr>
              <a:grpSpLocks noChangeAspect="1"/>
            </p:cNvGrpSpPr>
            <p:nvPr/>
          </p:nvGrpSpPr>
          <p:grpSpPr>
            <a:xfrm>
              <a:off x="2455665" y="5342131"/>
              <a:ext cx="197598" cy="432000"/>
              <a:chOff x="1812925" y="4146550"/>
              <a:chExt cx="877888" cy="1919288"/>
            </a:xfrm>
            <a:grpFill/>
          </p:grpSpPr>
          <p:sp>
            <p:nvSpPr>
              <p:cNvPr id="140" name="Oval 6">
                <a:extLst>
                  <a:ext uri="{FF2B5EF4-FFF2-40B4-BE49-F238E27FC236}">
                    <a16:creationId xmlns:a16="http://schemas.microsoft.com/office/drawing/2014/main" id="{CB07EDEB-ED2A-5A36-3854-A24496712B81}"/>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41" name="Freeform 7">
                <a:extLst>
                  <a:ext uri="{FF2B5EF4-FFF2-40B4-BE49-F238E27FC236}">
                    <a16:creationId xmlns:a16="http://schemas.microsoft.com/office/drawing/2014/main" id="{26C54D08-0132-D03A-E499-00A77C159FAD}"/>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4" name="グループ化 43">
              <a:extLst>
                <a:ext uri="{FF2B5EF4-FFF2-40B4-BE49-F238E27FC236}">
                  <a16:creationId xmlns:a16="http://schemas.microsoft.com/office/drawing/2014/main" id="{FBEDB87A-1EE0-C481-4B17-716FD7C6B518}"/>
                </a:ext>
              </a:extLst>
            </p:cNvPr>
            <p:cNvGrpSpPr>
              <a:grpSpLocks noChangeAspect="1"/>
            </p:cNvGrpSpPr>
            <p:nvPr/>
          </p:nvGrpSpPr>
          <p:grpSpPr>
            <a:xfrm>
              <a:off x="2674488" y="5342131"/>
              <a:ext cx="197598" cy="432000"/>
              <a:chOff x="1812925" y="4146550"/>
              <a:chExt cx="877888" cy="1919288"/>
            </a:xfrm>
            <a:grpFill/>
          </p:grpSpPr>
          <p:sp>
            <p:nvSpPr>
              <p:cNvPr id="138" name="Oval 6">
                <a:extLst>
                  <a:ext uri="{FF2B5EF4-FFF2-40B4-BE49-F238E27FC236}">
                    <a16:creationId xmlns:a16="http://schemas.microsoft.com/office/drawing/2014/main" id="{4F182758-A6B8-174B-AFC4-E0AB326B9040}"/>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39" name="Freeform 7">
                <a:extLst>
                  <a:ext uri="{FF2B5EF4-FFF2-40B4-BE49-F238E27FC236}">
                    <a16:creationId xmlns:a16="http://schemas.microsoft.com/office/drawing/2014/main" id="{9ADBA90C-C81B-0DF3-CD77-87AA7E279414}"/>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5" name="グループ化 44">
              <a:extLst>
                <a:ext uri="{FF2B5EF4-FFF2-40B4-BE49-F238E27FC236}">
                  <a16:creationId xmlns:a16="http://schemas.microsoft.com/office/drawing/2014/main" id="{4779A8AD-1FE7-ED1C-71DA-5983D3BB655B}"/>
                </a:ext>
              </a:extLst>
            </p:cNvPr>
            <p:cNvGrpSpPr>
              <a:grpSpLocks noChangeAspect="1"/>
            </p:cNvGrpSpPr>
            <p:nvPr/>
          </p:nvGrpSpPr>
          <p:grpSpPr>
            <a:xfrm>
              <a:off x="2893311" y="5342131"/>
              <a:ext cx="197598" cy="432000"/>
              <a:chOff x="1812925" y="4146550"/>
              <a:chExt cx="877888" cy="1919288"/>
            </a:xfrm>
            <a:grpFill/>
          </p:grpSpPr>
          <p:sp>
            <p:nvSpPr>
              <p:cNvPr id="136" name="Oval 6">
                <a:extLst>
                  <a:ext uri="{FF2B5EF4-FFF2-40B4-BE49-F238E27FC236}">
                    <a16:creationId xmlns:a16="http://schemas.microsoft.com/office/drawing/2014/main" id="{F1E7277E-BBEC-A640-B0C6-B80822F5A0DA}"/>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37" name="Freeform 7">
                <a:extLst>
                  <a:ext uri="{FF2B5EF4-FFF2-40B4-BE49-F238E27FC236}">
                    <a16:creationId xmlns:a16="http://schemas.microsoft.com/office/drawing/2014/main" id="{986ED80B-4730-5B84-AA9B-08275F5977A9}"/>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6" name="グループ化 45">
              <a:extLst>
                <a:ext uri="{FF2B5EF4-FFF2-40B4-BE49-F238E27FC236}">
                  <a16:creationId xmlns:a16="http://schemas.microsoft.com/office/drawing/2014/main" id="{CDC5F9DA-99D7-E2D3-FA7C-C6D2952DA2E6}"/>
                </a:ext>
              </a:extLst>
            </p:cNvPr>
            <p:cNvGrpSpPr>
              <a:grpSpLocks noChangeAspect="1"/>
            </p:cNvGrpSpPr>
            <p:nvPr/>
          </p:nvGrpSpPr>
          <p:grpSpPr>
            <a:xfrm>
              <a:off x="3112134" y="5342131"/>
              <a:ext cx="197598" cy="432000"/>
              <a:chOff x="1812925" y="4146550"/>
              <a:chExt cx="877888" cy="1919288"/>
            </a:xfrm>
            <a:grpFill/>
          </p:grpSpPr>
          <p:sp>
            <p:nvSpPr>
              <p:cNvPr id="134" name="Oval 6">
                <a:extLst>
                  <a:ext uri="{FF2B5EF4-FFF2-40B4-BE49-F238E27FC236}">
                    <a16:creationId xmlns:a16="http://schemas.microsoft.com/office/drawing/2014/main" id="{D4B41B21-8F15-C30A-DC69-5B261147D1AE}"/>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35" name="Freeform 7">
                <a:extLst>
                  <a:ext uri="{FF2B5EF4-FFF2-40B4-BE49-F238E27FC236}">
                    <a16:creationId xmlns:a16="http://schemas.microsoft.com/office/drawing/2014/main" id="{ABCB5D62-6644-574F-906B-FAC1DA7A2EDF}"/>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7" name="グループ化 46">
              <a:extLst>
                <a:ext uri="{FF2B5EF4-FFF2-40B4-BE49-F238E27FC236}">
                  <a16:creationId xmlns:a16="http://schemas.microsoft.com/office/drawing/2014/main" id="{12739783-AD08-F5CC-FEA3-F74AADD94A8D}"/>
                </a:ext>
              </a:extLst>
            </p:cNvPr>
            <p:cNvGrpSpPr>
              <a:grpSpLocks noChangeAspect="1"/>
            </p:cNvGrpSpPr>
            <p:nvPr/>
          </p:nvGrpSpPr>
          <p:grpSpPr>
            <a:xfrm>
              <a:off x="3330957" y="5342131"/>
              <a:ext cx="197598" cy="432000"/>
              <a:chOff x="1812925" y="4146550"/>
              <a:chExt cx="877888" cy="1919288"/>
            </a:xfrm>
            <a:grpFill/>
          </p:grpSpPr>
          <p:sp>
            <p:nvSpPr>
              <p:cNvPr id="132" name="Oval 6">
                <a:extLst>
                  <a:ext uri="{FF2B5EF4-FFF2-40B4-BE49-F238E27FC236}">
                    <a16:creationId xmlns:a16="http://schemas.microsoft.com/office/drawing/2014/main" id="{89DB0CE6-F7D5-E805-ED59-9B9B33E0A43C}"/>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33" name="Freeform 7">
                <a:extLst>
                  <a:ext uri="{FF2B5EF4-FFF2-40B4-BE49-F238E27FC236}">
                    <a16:creationId xmlns:a16="http://schemas.microsoft.com/office/drawing/2014/main" id="{D8521FFF-0A03-04A2-F473-9EB96A4E75A0}"/>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8" name="グループ化 47">
              <a:extLst>
                <a:ext uri="{FF2B5EF4-FFF2-40B4-BE49-F238E27FC236}">
                  <a16:creationId xmlns:a16="http://schemas.microsoft.com/office/drawing/2014/main" id="{D4BEC1A2-CF16-CF43-EA5D-80DC1771B3EE}"/>
                </a:ext>
              </a:extLst>
            </p:cNvPr>
            <p:cNvGrpSpPr>
              <a:grpSpLocks noChangeAspect="1"/>
            </p:cNvGrpSpPr>
            <p:nvPr/>
          </p:nvGrpSpPr>
          <p:grpSpPr>
            <a:xfrm>
              <a:off x="3549780" y="5342131"/>
              <a:ext cx="197598" cy="432000"/>
              <a:chOff x="1812925" y="4146550"/>
              <a:chExt cx="877888" cy="1919288"/>
            </a:xfrm>
            <a:grpFill/>
          </p:grpSpPr>
          <p:sp>
            <p:nvSpPr>
              <p:cNvPr id="130" name="Oval 6">
                <a:extLst>
                  <a:ext uri="{FF2B5EF4-FFF2-40B4-BE49-F238E27FC236}">
                    <a16:creationId xmlns:a16="http://schemas.microsoft.com/office/drawing/2014/main" id="{8AC0892E-A2C4-B701-26A6-1577BBBD8659}"/>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31" name="Freeform 7">
                <a:extLst>
                  <a:ext uri="{FF2B5EF4-FFF2-40B4-BE49-F238E27FC236}">
                    <a16:creationId xmlns:a16="http://schemas.microsoft.com/office/drawing/2014/main" id="{C300536D-9A5A-D265-5739-68B0B7AE3F77}"/>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49" name="グループ化 48">
              <a:extLst>
                <a:ext uri="{FF2B5EF4-FFF2-40B4-BE49-F238E27FC236}">
                  <a16:creationId xmlns:a16="http://schemas.microsoft.com/office/drawing/2014/main" id="{FDD61DC7-1FBF-4EB6-99DF-3DEBF4CD36E9}"/>
                </a:ext>
              </a:extLst>
            </p:cNvPr>
            <p:cNvGrpSpPr>
              <a:grpSpLocks noChangeAspect="1"/>
            </p:cNvGrpSpPr>
            <p:nvPr/>
          </p:nvGrpSpPr>
          <p:grpSpPr>
            <a:xfrm>
              <a:off x="3768603" y="5342131"/>
              <a:ext cx="197598" cy="432000"/>
              <a:chOff x="1812925" y="4146550"/>
              <a:chExt cx="877888" cy="1919288"/>
            </a:xfrm>
            <a:grpFill/>
          </p:grpSpPr>
          <p:sp>
            <p:nvSpPr>
              <p:cNvPr id="128" name="Oval 6">
                <a:extLst>
                  <a:ext uri="{FF2B5EF4-FFF2-40B4-BE49-F238E27FC236}">
                    <a16:creationId xmlns:a16="http://schemas.microsoft.com/office/drawing/2014/main" id="{E4087F51-0525-DBF6-F05C-DBDE72F4127F}"/>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29" name="Freeform 7">
                <a:extLst>
                  <a:ext uri="{FF2B5EF4-FFF2-40B4-BE49-F238E27FC236}">
                    <a16:creationId xmlns:a16="http://schemas.microsoft.com/office/drawing/2014/main" id="{E3513637-27A0-F3E9-F984-FB18AFDE35A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0" name="グループ化 49">
              <a:extLst>
                <a:ext uri="{FF2B5EF4-FFF2-40B4-BE49-F238E27FC236}">
                  <a16:creationId xmlns:a16="http://schemas.microsoft.com/office/drawing/2014/main" id="{573635BC-0B7F-9554-FDC7-AD224A277551}"/>
                </a:ext>
              </a:extLst>
            </p:cNvPr>
            <p:cNvGrpSpPr>
              <a:grpSpLocks noChangeAspect="1"/>
            </p:cNvGrpSpPr>
            <p:nvPr/>
          </p:nvGrpSpPr>
          <p:grpSpPr>
            <a:xfrm>
              <a:off x="3987426" y="5342131"/>
              <a:ext cx="197598" cy="432000"/>
              <a:chOff x="1812925" y="4146550"/>
              <a:chExt cx="877888" cy="1919288"/>
            </a:xfrm>
            <a:grpFill/>
          </p:grpSpPr>
          <p:sp>
            <p:nvSpPr>
              <p:cNvPr id="126" name="Oval 6">
                <a:extLst>
                  <a:ext uri="{FF2B5EF4-FFF2-40B4-BE49-F238E27FC236}">
                    <a16:creationId xmlns:a16="http://schemas.microsoft.com/office/drawing/2014/main" id="{93BA5174-E6BD-CB24-8988-403454E95AE9}"/>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27" name="Freeform 7">
                <a:extLst>
                  <a:ext uri="{FF2B5EF4-FFF2-40B4-BE49-F238E27FC236}">
                    <a16:creationId xmlns:a16="http://schemas.microsoft.com/office/drawing/2014/main" id="{83EE6982-AA97-A4CC-8BAF-DA8D7C6BB456}"/>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1" name="グループ化 50">
              <a:extLst>
                <a:ext uri="{FF2B5EF4-FFF2-40B4-BE49-F238E27FC236}">
                  <a16:creationId xmlns:a16="http://schemas.microsoft.com/office/drawing/2014/main" id="{44819963-42C2-D5EB-5CAA-CE152140AA60}"/>
                </a:ext>
              </a:extLst>
            </p:cNvPr>
            <p:cNvGrpSpPr>
              <a:grpSpLocks noChangeAspect="1"/>
            </p:cNvGrpSpPr>
            <p:nvPr/>
          </p:nvGrpSpPr>
          <p:grpSpPr>
            <a:xfrm>
              <a:off x="4206249" y="5342131"/>
              <a:ext cx="197598" cy="432000"/>
              <a:chOff x="1812925" y="4146550"/>
              <a:chExt cx="877888" cy="1919288"/>
            </a:xfrm>
            <a:grpFill/>
          </p:grpSpPr>
          <p:sp>
            <p:nvSpPr>
              <p:cNvPr id="124" name="Oval 6">
                <a:extLst>
                  <a:ext uri="{FF2B5EF4-FFF2-40B4-BE49-F238E27FC236}">
                    <a16:creationId xmlns:a16="http://schemas.microsoft.com/office/drawing/2014/main" id="{C7E16F8E-213C-BA31-2C59-E209E0123FD3}"/>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25" name="Freeform 7">
                <a:extLst>
                  <a:ext uri="{FF2B5EF4-FFF2-40B4-BE49-F238E27FC236}">
                    <a16:creationId xmlns:a16="http://schemas.microsoft.com/office/drawing/2014/main" id="{3756D291-CB47-1BEE-74AC-644005892F0D}"/>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2" name="グループ化 51">
              <a:extLst>
                <a:ext uri="{FF2B5EF4-FFF2-40B4-BE49-F238E27FC236}">
                  <a16:creationId xmlns:a16="http://schemas.microsoft.com/office/drawing/2014/main" id="{CE1D9B65-5F4C-DACD-A1E9-68D7B0FACDCE}"/>
                </a:ext>
              </a:extLst>
            </p:cNvPr>
            <p:cNvGrpSpPr>
              <a:grpSpLocks noChangeAspect="1"/>
            </p:cNvGrpSpPr>
            <p:nvPr/>
          </p:nvGrpSpPr>
          <p:grpSpPr>
            <a:xfrm>
              <a:off x="4425072" y="5342131"/>
              <a:ext cx="197598" cy="432000"/>
              <a:chOff x="1812925" y="4146550"/>
              <a:chExt cx="877888" cy="1919288"/>
            </a:xfrm>
            <a:grpFill/>
          </p:grpSpPr>
          <p:sp>
            <p:nvSpPr>
              <p:cNvPr id="122" name="Oval 6">
                <a:extLst>
                  <a:ext uri="{FF2B5EF4-FFF2-40B4-BE49-F238E27FC236}">
                    <a16:creationId xmlns:a16="http://schemas.microsoft.com/office/drawing/2014/main" id="{16BAE9A9-CA11-85FD-11A2-68E8FAADB7CD}"/>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23" name="Freeform 7">
                <a:extLst>
                  <a:ext uri="{FF2B5EF4-FFF2-40B4-BE49-F238E27FC236}">
                    <a16:creationId xmlns:a16="http://schemas.microsoft.com/office/drawing/2014/main" id="{26EC440E-0691-E995-625F-01BD9E66FC70}"/>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3" name="グループ化 52">
              <a:extLst>
                <a:ext uri="{FF2B5EF4-FFF2-40B4-BE49-F238E27FC236}">
                  <a16:creationId xmlns:a16="http://schemas.microsoft.com/office/drawing/2014/main" id="{4E7CAB07-8DF1-1C0B-B35C-DD08596E6458}"/>
                </a:ext>
              </a:extLst>
            </p:cNvPr>
            <p:cNvGrpSpPr>
              <a:grpSpLocks noChangeAspect="1"/>
            </p:cNvGrpSpPr>
            <p:nvPr/>
          </p:nvGrpSpPr>
          <p:grpSpPr>
            <a:xfrm>
              <a:off x="4643895" y="5342131"/>
              <a:ext cx="197598" cy="432000"/>
              <a:chOff x="1812925" y="4146550"/>
              <a:chExt cx="877888" cy="1919288"/>
            </a:xfrm>
            <a:grpFill/>
          </p:grpSpPr>
          <p:sp>
            <p:nvSpPr>
              <p:cNvPr id="120" name="Oval 6">
                <a:extLst>
                  <a:ext uri="{FF2B5EF4-FFF2-40B4-BE49-F238E27FC236}">
                    <a16:creationId xmlns:a16="http://schemas.microsoft.com/office/drawing/2014/main" id="{9EF74759-DB16-2893-C257-483F69293C6F}"/>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21" name="Freeform 7">
                <a:extLst>
                  <a:ext uri="{FF2B5EF4-FFF2-40B4-BE49-F238E27FC236}">
                    <a16:creationId xmlns:a16="http://schemas.microsoft.com/office/drawing/2014/main" id="{A9D23A4E-A26B-8811-1A39-2987B81E8A8C}"/>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4" name="グループ化 53">
              <a:extLst>
                <a:ext uri="{FF2B5EF4-FFF2-40B4-BE49-F238E27FC236}">
                  <a16:creationId xmlns:a16="http://schemas.microsoft.com/office/drawing/2014/main" id="{79A603ED-3FD4-E73E-91AE-E090A279AF17}"/>
                </a:ext>
              </a:extLst>
            </p:cNvPr>
            <p:cNvGrpSpPr>
              <a:grpSpLocks noChangeAspect="1"/>
            </p:cNvGrpSpPr>
            <p:nvPr/>
          </p:nvGrpSpPr>
          <p:grpSpPr>
            <a:xfrm>
              <a:off x="4862718" y="5342131"/>
              <a:ext cx="197598" cy="432000"/>
              <a:chOff x="1812925" y="4146550"/>
              <a:chExt cx="877888" cy="1919288"/>
            </a:xfrm>
            <a:grpFill/>
          </p:grpSpPr>
          <p:sp>
            <p:nvSpPr>
              <p:cNvPr id="118" name="Oval 6">
                <a:extLst>
                  <a:ext uri="{FF2B5EF4-FFF2-40B4-BE49-F238E27FC236}">
                    <a16:creationId xmlns:a16="http://schemas.microsoft.com/office/drawing/2014/main" id="{B81487DF-068D-EA35-2E74-7097464D5151}"/>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19" name="Freeform 7">
                <a:extLst>
                  <a:ext uri="{FF2B5EF4-FFF2-40B4-BE49-F238E27FC236}">
                    <a16:creationId xmlns:a16="http://schemas.microsoft.com/office/drawing/2014/main" id="{DBD3A880-C971-3099-E7D0-7A567E396CCD}"/>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5" name="グループ化 54">
              <a:extLst>
                <a:ext uri="{FF2B5EF4-FFF2-40B4-BE49-F238E27FC236}">
                  <a16:creationId xmlns:a16="http://schemas.microsoft.com/office/drawing/2014/main" id="{0D62B174-E6E2-CC09-AE40-CC01F68C5AC1}"/>
                </a:ext>
              </a:extLst>
            </p:cNvPr>
            <p:cNvGrpSpPr>
              <a:grpSpLocks noChangeAspect="1"/>
            </p:cNvGrpSpPr>
            <p:nvPr/>
          </p:nvGrpSpPr>
          <p:grpSpPr>
            <a:xfrm>
              <a:off x="5081541" y="5342131"/>
              <a:ext cx="197598" cy="432000"/>
              <a:chOff x="1812925" y="4146550"/>
              <a:chExt cx="877888" cy="1919288"/>
            </a:xfrm>
            <a:grpFill/>
          </p:grpSpPr>
          <p:sp>
            <p:nvSpPr>
              <p:cNvPr id="116" name="Oval 6">
                <a:extLst>
                  <a:ext uri="{FF2B5EF4-FFF2-40B4-BE49-F238E27FC236}">
                    <a16:creationId xmlns:a16="http://schemas.microsoft.com/office/drawing/2014/main" id="{5E4DA04C-2E7C-6992-C2E4-EEF942F4551B}"/>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17" name="Freeform 7">
                <a:extLst>
                  <a:ext uri="{FF2B5EF4-FFF2-40B4-BE49-F238E27FC236}">
                    <a16:creationId xmlns:a16="http://schemas.microsoft.com/office/drawing/2014/main" id="{C11FE162-98CF-511F-E2A1-3BC77AA375EA}"/>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6" name="グループ化 55">
              <a:extLst>
                <a:ext uri="{FF2B5EF4-FFF2-40B4-BE49-F238E27FC236}">
                  <a16:creationId xmlns:a16="http://schemas.microsoft.com/office/drawing/2014/main" id="{D6936A5F-B14D-B408-F65C-6CD11F569DB9}"/>
                </a:ext>
              </a:extLst>
            </p:cNvPr>
            <p:cNvGrpSpPr>
              <a:grpSpLocks noChangeAspect="1"/>
            </p:cNvGrpSpPr>
            <p:nvPr/>
          </p:nvGrpSpPr>
          <p:grpSpPr>
            <a:xfrm>
              <a:off x="5300364" y="5342131"/>
              <a:ext cx="197598" cy="432000"/>
              <a:chOff x="1812925" y="4146550"/>
              <a:chExt cx="877888" cy="1919288"/>
            </a:xfrm>
            <a:grpFill/>
          </p:grpSpPr>
          <p:sp>
            <p:nvSpPr>
              <p:cNvPr id="114" name="Oval 6">
                <a:extLst>
                  <a:ext uri="{FF2B5EF4-FFF2-40B4-BE49-F238E27FC236}">
                    <a16:creationId xmlns:a16="http://schemas.microsoft.com/office/drawing/2014/main" id="{8AFB5247-10EE-5263-FD6A-8747535505E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15" name="Freeform 7">
                <a:extLst>
                  <a:ext uri="{FF2B5EF4-FFF2-40B4-BE49-F238E27FC236}">
                    <a16:creationId xmlns:a16="http://schemas.microsoft.com/office/drawing/2014/main" id="{7B57050F-634B-7EE5-DCDD-88A7BB1E79C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7" name="グループ化 56">
              <a:extLst>
                <a:ext uri="{FF2B5EF4-FFF2-40B4-BE49-F238E27FC236}">
                  <a16:creationId xmlns:a16="http://schemas.microsoft.com/office/drawing/2014/main" id="{2EDEE741-ED26-C50E-9B24-E284951B8246}"/>
                </a:ext>
              </a:extLst>
            </p:cNvPr>
            <p:cNvGrpSpPr>
              <a:grpSpLocks noChangeAspect="1"/>
            </p:cNvGrpSpPr>
            <p:nvPr/>
          </p:nvGrpSpPr>
          <p:grpSpPr>
            <a:xfrm>
              <a:off x="5519187" y="5342131"/>
              <a:ext cx="197598" cy="432000"/>
              <a:chOff x="1812925" y="4146550"/>
              <a:chExt cx="877888" cy="1919288"/>
            </a:xfrm>
            <a:grpFill/>
          </p:grpSpPr>
          <p:sp>
            <p:nvSpPr>
              <p:cNvPr id="112" name="Oval 6">
                <a:extLst>
                  <a:ext uri="{FF2B5EF4-FFF2-40B4-BE49-F238E27FC236}">
                    <a16:creationId xmlns:a16="http://schemas.microsoft.com/office/drawing/2014/main" id="{8821F486-F88B-B45E-5C77-9578C258586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13" name="Freeform 7">
                <a:extLst>
                  <a:ext uri="{FF2B5EF4-FFF2-40B4-BE49-F238E27FC236}">
                    <a16:creationId xmlns:a16="http://schemas.microsoft.com/office/drawing/2014/main" id="{97849763-9B53-82C1-C9A7-BC5B3E8505C6}"/>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8" name="グループ化 57">
              <a:extLst>
                <a:ext uri="{FF2B5EF4-FFF2-40B4-BE49-F238E27FC236}">
                  <a16:creationId xmlns:a16="http://schemas.microsoft.com/office/drawing/2014/main" id="{A8461C96-F2C0-3F3A-D3DF-6AC846221D8E}"/>
                </a:ext>
              </a:extLst>
            </p:cNvPr>
            <p:cNvGrpSpPr>
              <a:grpSpLocks noChangeAspect="1"/>
            </p:cNvGrpSpPr>
            <p:nvPr/>
          </p:nvGrpSpPr>
          <p:grpSpPr>
            <a:xfrm>
              <a:off x="1799196" y="5809456"/>
              <a:ext cx="197598" cy="432000"/>
              <a:chOff x="1812925" y="4146550"/>
              <a:chExt cx="877888" cy="1919288"/>
            </a:xfrm>
            <a:grpFill/>
          </p:grpSpPr>
          <p:sp>
            <p:nvSpPr>
              <p:cNvPr id="110" name="Oval 6">
                <a:extLst>
                  <a:ext uri="{FF2B5EF4-FFF2-40B4-BE49-F238E27FC236}">
                    <a16:creationId xmlns:a16="http://schemas.microsoft.com/office/drawing/2014/main" id="{B6514AC3-BE68-1057-D043-143E8A4752EB}"/>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11" name="Freeform 7">
                <a:extLst>
                  <a:ext uri="{FF2B5EF4-FFF2-40B4-BE49-F238E27FC236}">
                    <a16:creationId xmlns:a16="http://schemas.microsoft.com/office/drawing/2014/main" id="{67ADC3D2-8549-0980-7C7D-DDADF77AAA04}"/>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59" name="グループ化 58">
              <a:extLst>
                <a:ext uri="{FF2B5EF4-FFF2-40B4-BE49-F238E27FC236}">
                  <a16:creationId xmlns:a16="http://schemas.microsoft.com/office/drawing/2014/main" id="{FC9C2040-9C53-0ABA-9F1B-C15AF2F32833}"/>
                </a:ext>
              </a:extLst>
            </p:cNvPr>
            <p:cNvGrpSpPr>
              <a:grpSpLocks noChangeAspect="1"/>
            </p:cNvGrpSpPr>
            <p:nvPr/>
          </p:nvGrpSpPr>
          <p:grpSpPr>
            <a:xfrm>
              <a:off x="2018019" y="5809456"/>
              <a:ext cx="197598" cy="432000"/>
              <a:chOff x="1812925" y="4146550"/>
              <a:chExt cx="877888" cy="1919288"/>
            </a:xfrm>
            <a:grpFill/>
          </p:grpSpPr>
          <p:sp>
            <p:nvSpPr>
              <p:cNvPr id="108" name="Oval 6">
                <a:extLst>
                  <a:ext uri="{FF2B5EF4-FFF2-40B4-BE49-F238E27FC236}">
                    <a16:creationId xmlns:a16="http://schemas.microsoft.com/office/drawing/2014/main" id="{B4F22F91-75CA-657D-8F14-3A1F06F7E3C8}"/>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09" name="Freeform 7">
                <a:extLst>
                  <a:ext uri="{FF2B5EF4-FFF2-40B4-BE49-F238E27FC236}">
                    <a16:creationId xmlns:a16="http://schemas.microsoft.com/office/drawing/2014/main" id="{DB3C306A-CD09-E0FE-174B-1DEAD00C2C94}"/>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0" name="グループ化 59">
              <a:extLst>
                <a:ext uri="{FF2B5EF4-FFF2-40B4-BE49-F238E27FC236}">
                  <a16:creationId xmlns:a16="http://schemas.microsoft.com/office/drawing/2014/main" id="{70EA65CD-4AF9-D125-3329-B53F1EC781B9}"/>
                </a:ext>
              </a:extLst>
            </p:cNvPr>
            <p:cNvGrpSpPr>
              <a:grpSpLocks noChangeAspect="1"/>
            </p:cNvGrpSpPr>
            <p:nvPr/>
          </p:nvGrpSpPr>
          <p:grpSpPr>
            <a:xfrm>
              <a:off x="2236842" y="5809456"/>
              <a:ext cx="197598" cy="432000"/>
              <a:chOff x="1812925" y="4146550"/>
              <a:chExt cx="877888" cy="1919288"/>
            </a:xfrm>
            <a:grpFill/>
          </p:grpSpPr>
          <p:sp>
            <p:nvSpPr>
              <p:cNvPr id="106" name="Oval 6">
                <a:extLst>
                  <a:ext uri="{FF2B5EF4-FFF2-40B4-BE49-F238E27FC236}">
                    <a16:creationId xmlns:a16="http://schemas.microsoft.com/office/drawing/2014/main" id="{E0340937-F73E-BB85-C6CA-525148E4DD5B}"/>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07" name="Freeform 7">
                <a:extLst>
                  <a:ext uri="{FF2B5EF4-FFF2-40B4-BE49-F238E27FC236}">
                    <a16:creationId xmlns:a16="http://schemas.microsoft.com/office/drawing/2014/main" id="{CAD2CAD3-6F74-2F8C-90E7-0A4B51836B92}"/>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1" name="グループ化 60">
              <a:extLst>
                <a:ext uri="{FF2B5EF4-FFF2-40B4-BE49-F238E27FC236}">
                  <a16:creationId xmlns:a16="http://schemas.microsoft.com/office/drawing/2014/main" id="{8FCFE692-14D0-280B-5404-6A2D655D93E7}"/>
                </a:ext>
              </a:extLst>
            </p:cNvPr>
            <p:cNvGrpSpPr>
              <a:grpSpLocks noChangeAspect="1"/>
            </p:cNvGrpSpPr>
            <p:nvPr/>
          </p:nvGrpSpPr>
          <p:grpSpPr>
            <a:xfrm>
              <a:off x="2455665" y="5809456"/>
              <a:ext cx="197598" cy="432000"/>
              <a:chOff x="1812925" y="4146550"/>
              <a:chExt cx="877888" cy="1919288"/>
            </a:xfrm>
            <a:grpFill/>
          </p:grpSpPr>
          <p:sp>
            <p:nvSpPr>
              <p:cNvPr id="104" name="Oval 6">
                <a:extLst>
                  <a:ext uri="{FF2B5EF4-FFF2-40B4-BE49-F238E27FC236}">
                    <a16:creationId xmlns:a16="http://schemas.microsoft.com/office/drawing/2014/main" id="{78C83762-7D60-6D95-AB60-06868086A91B}"/>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05" name="Freeform 7">
                <a:extLst>
                  <a:ext uri="{FF2B5EF4-FFF2-40B4-BE49-F238E27FC236}">
                    <a16:creationId xmlns:a16="http://schemas.microsoft.com/office/drawing/2014/main" id="{5F23CE5C-CCA4-F42C-217F-AED92CE5B0EE}"/>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2" name="グループ化 61">
              <a:extLst>
                <a:ext uri="{FF2B5EF4-FFF2-40B4-BE49-F238E27FC236}">
                  <a16:creationId xmlns:a16="http://schemas.microsoft.com/office/drawing/2014/main" id="{360202E1-7DB2-00C3-4179-9DB9CC54E341}"/>
                </a:ext>
              </a:extLst>
            </p:cNvPr>
            <p:cNvGrpSpPr>
              <a:grpSpLocks noChangeAspect="1"/>
            </p:cNvGrpSpPr>
            <p:nvPr/>
          </p:nvGrpSpPr>
          <p:grpSpPr>
            <a:xfrm>
              <a:off x="2674488" y="5809456"/>
              <a:ext cx="197598" cy="432000"/>
              <a:chOff x="1812925" y="4146550"/>
              <a:chExt cx="877888" cy="1919288"/>
            </a:xfrm>
            <a:grpFill/>
          </p:grpSpPr>
          <p:sp>
            <p:nvSpPr>
              <p:cNvPr id="102" name="Oval 6">
                <a:extLst>
                  <a:ext uri="{FF2B5EF4-FFF2-40B4-BE49-F238E27FC236}">
                    <a16:creationId xmlns:a16="http://schemas.microsoft.com/office/drawing/2014/main" id="{E9F0F24A-E44F-0317-E9DB-BCFBA8E74655}"/>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03" name="Freeform 7">
                <a:extLst>
                  <a:ext uri="{FF2B5EF4-FFF2-40B4-BE49-F238E27FC236}">
                    <a16:creationId xmlns:a16="http://schemas.microsoft.com/office/drawing/2014/main" id="{6E5A94DE-D95C-3CF3-BFE2-044BCE42889C}"/>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3" name="グループ化 62">
              <a:extLst>
                <a:ext uri="{FF2B5EF4-FFF2-40B4-BE49-F238E27FC236}">
                  <a16:creationId xmlns:a16="http://schemas.microsoft.com/office/drawing/2014/main" id="{EE703A52-C71A-9EE1-DC07-817322B591C5}"/>
                </a:ext>
              </a:extLst>
            </p:cNvPr>
            <p:cNvGrpSpPr>
              <a:grpSpLocks noChangeAspect="1"/>
            </p:cNvGrpSpPr>
            <p:nvPr/>
          </p:nvGrpSpPr>
          <p:grpSpPr>
            <a:xfrm>
              <a:off x="2893311" y="5809456"/>
              <a:ext cx="197598" cy="432000"/>
              <a:chOff x="1812925" y="4146550"/>
              <a:chExt cx="877888" cy="1919288"/>
            </a:xfrm>
            <a:grpFill/>
          </p:grpSpPr>
          <p:sp>
            <p:nvSpPr>
              <p:cNvPr id="100" name="Oval 6">
                <a:extLst>
                  <a:ext uri="{FF2B5EF4-FFF2-40B4-BE49-F238E27FC236}">
                    <a16:creationId xmlns:a16="http://schemas.microsoft.com/office/drawing/2014/main" id="{F6E5AC81-1CC1-C331-C1C3-F7985F5B38A5}"/>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101" name="Freeform 7">
                <a:extLst>
                  <a:ext uri="{FF2B5EF4-FFF2-40B4-BE49-F238E27FC236}">
                    <a16:creationId xmlns:a16="http://schemas.microsoft.com/office/drawing/2014/main" id="{DD9DFD26-9A7E-26BE-13B9-4CF95E874737}"/>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4" name="グループ化 63">
              <a:extLst>
                <a:ext uri="{FF2B5EF4-FFF2-40B4-BE49-F238E27FC236}">
                  <a16:creationId xmlns:a16="http://schemas.microsoft.com/office/drawing/2014/main" id="{55C38842-3B07-F34E-CA6E-76AD4D45E3F6}"/>
                </a:ext>
              </a:extLst>
            </p:cNvPr>
            <p:cNvGrpSpPr>
              <a:grpSpLocks noChangeAspect="1"/>
            </p:cNvGrpSpPr>
            <p:nvPr/>
          </p:nvGrpSpPr>
          <p:grpSpPr>
            <a:xfrm>
              <a:off x="3112134" y="5809456"/>
              <a:ext cx="197598" cy="432000"/>
              <a:chOff x="1812925" y="4146550"/>
              <a:chExt cx="877888" cy="1919288"/>
            </a:xfrm>
            <a:grpFill/>
          </p:grpSpPr>
          <p:sp>
            <p:nvSpPr>
              <p:cNvPr id="98" name="Oval 6">
                <a:extLst>
                  <a:ext uri="{FF2B5EF4-FFF2-40B4-BE49-F238E27FC236}">
                    <a16:creationId xmlns:a16="http://schemas.microsoft.com/office/drawing/2014/main" id="{7AE29B9F-2BAC-AD7F-A54E-17B980B8744D}"/>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99" name="Freeform 7">
                <a:extLst>
                  <a:ext uri="{FF2B5EF4-FFF2-40B4-BE49-F238E27FC236}">
                    <a16:creationId xmlns:a16="http://schemas.microsoft.com/office/drawing/2014/main" id="{54962E6B-37EE-AC99-B7AB-4948FC00B8D5}"/>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5" name="グループ化 64">
              <a:extLst>
                <a:ext uri="{FF2B5EF4-FFF2-40B4-BE49-F238E27FC236}">
                  <a16:creationId xmlns:a16="http://schemas.microsoft.com/office/drawing/2014/main" id="{3CA5D2DD-D986-EA13-287E-2850754FCD56}"/>
                </a:ext>
              </a:extLst>
            </p:cNvPr>
            <p:cNvGrpSpPr>
              <a:grpSpLocks noChangeAspect="1"/>
            </p:cNvGrpSpPr>
            <p:nvPr/>
          </p:nvGrpSpPr>
          <p:grpSpPr>
            <a:xfrm>
              <a:off x="3330957" y="5809456"/>
              <a:ext cx="197598" cy="432000"/>
              <a:chOff x="1812925" y="4146550"/>
              <a:chExt cx="877888" cy="1919288"/>
            </a:xfrm>
            <a:grpFill/>
          </p:grpSpPr>
          <p:sp>
            <p:nvSpPr>
              <p:cNvPr id="96" name="Oval 6">
                <a:extLst>
                  <a:ext uri="{FF2B5EF4-FFF2-40B4-BE49-F238E27FC236}">
                    <a16:creationId xmlns:a16="http://schemas.microsoft.com/office/drawing/2014/main" id="{A8B7C56D-628D-B733-F769-7541857FAE3C}"/>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97" name="Freeform 7">
                <a:extLst>
                  <a:ext uri="{FF2B5EF4-FFF2-40B4-BE49-F238E27FC236}">
                    <a16:creationId xmlns:a16="http://schemas.microsoft.com/office/drawing/2014/main" id="{54FCB228-152F-9760-C278-95DB3E203E9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6" name="グループ化 65">
              <a:extLst>
                <a:ext uri="{FF2B5EF4-FFF2-40B4-BE49-F238E27FC236}">
                  <a16:creationId xmlns:a16="http://schemas.microsoft.com/office/drawing/2014/main" id="{548E64E7-1729-71DA-0377-4ECC1E37F31A}"/>
                </a:ext>
              </a:extLst>
            </p:cNvPr>
            <p:cNvGrpSpPr>
              <a:grpSpLocks noChangeAspect="1"/>
            </p:cNvGrpSpPr>
            <p:nvPr/>
          </p:nvGrpSpPr>
          <p:grpSpPr>
            <a:xfrm>
              <a:off x="3549780" y="5809456"/>
              <a:ext cx="197598" cy="432000"/>
              <a:chOff x="1812925" y="4146550"/>
              <a:chExt cx="877888" cy="1919288"/>
            </a:xfrm>
            <a:grpFill/>
          </p:grpSpPr>
          <p:sp>
            <p:nvSpPr>
              <p:cNvPr id="94" name="Oval 6">
                <a:extLst>
                  <a:ext uri="{FF2B5EF4-FFF2-40B4-BE49-F238E27FC236}">
                    <a16:creationId xmlns:a16="http://schemas.microsoft.com/office/drawing/2014/main" id="{2D68CEF5-6BBA-F5BF-78B9-007964992F06}"/>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95" name="Freeform 7">
                <a:extLst>
                  <a:ext uri="{FF2B5EF4-FFF2-40B4-BE49-F238E27FC236}">
                    <a16:creationId xmlns:a16="http://schemas.microsoft.com/office/drawing/2014/main" id="{52C74D68-BDCC-62E8-918E-758FF46755A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7" name="グループ化 66">
              <a:extLst>
                <a:ext uri="{FF2B5EF4-FFF2-40B4-BE49-F238E27FC236}">
                  <a16:creationId xmlns:a16="http://schemas.microsoft.com/office/drawing/2014/main" id="{C9460AD4-9855-5017-EE7B-4FC9F59D2506}"/>
                </a:ext>
              </a:extLst>
            </p:cNvPr>
            <p:cNvGrpSpPr>
              <a:grpSpLocks noChangeAspect="1"/>
            </p:cNvGrpSpPr>
            <p:nvPr/>
          </p:nvGrpSpPr>
          <p:grpSpPr>
            <a:xfrm>
              <a:off x="3768603" y="5809456"/>
              <a:ext cx="197598" cy="432000"/>
              <a:chOff x="1812925" y="4146550"/>
              <a:chExt cx="877888" cy="1919288"/>
            </a:xfrm>
            <a:grpFill/>
          </p:grpSpPr>
          <p:sp>
            <p:nvSpPr>
              <p:cNvPr id="92" name="Oval 6">
                <a:extLst>
                  <a:ext uri="{FF2B5EF4-FFF2-40B4-BE49-F238E27FC236}">
                    <a16:creationId xmlns:a16="http://schemas.microsoft.com/office/drawing/2014/main" id="{DB78012A-DA4C-54EE-1773-8FD37747F460}"/>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93" name="Freeform 7">
                <a:extLst>
                  <a:ext uri="{FF2B5EF4-FFF2-40B4-BE49-F238E27FC236}">
                    <a16:creationId xmlns:a16="http://schemas.microsoft.com/office/drawing/2014/main" id="{3AE49575-39D0-ED77-BEB3-824D25B676B6}"/>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8" name="グループ化 67">
              <a:extLst>
                <a:ext uri="{FF2B5EF4-FFF2-40B4-BE49-F238E27FC236}">
                  <a16:creationId xmlns:a16="http://schemas.microsoft.com/office/drawing/2014/main" id="{2ED94062-B832-1E76-0D91-1D6EB51898BF}"/>
                </a:ext>
              </a:extLst>
            </p:cNvPr>
            <p:cNvGrpSpPr>
              <a:grpSpLocks noChangeAspect="1"/>
            </p:cNvGrpSpPr>
            <p:nvPr/>
          </p:nvGrpSpPr>
          <p:grpSpPr>
            <a:xfrm>
              <a:off x="3987426" y="5809456"/>
              <a:ext cx="197598" cy="432000"/>
              <a:chOff x="1812925" y="4146550"/>
              <a:chExt cx="877888" cy="1919288"/>
            </a:xfrm>
            <a:grpFill/>
          </p:grpSpPr>
          <p:sp>
            <p:nvSpPr>
              <p:cNvPr id="90" name="Oval 6">
                <a:extLst>
                  <a:ext uri="{FF2B5EF4-FFF2-40B4-BE49-F238E27FC236}">
                    <a16:creationId xmlns:a16="http://schemas.microsoft.com/office/drawing/2014/main" id="{17B42D23-0BCE-4306-8589-42A0644CEBAE}"/>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91" name="Freeform 7">
                <a:extLst>
                  <a:ext uri="{FF2B5EF4-FFF2-40B4-BE49-F238E27FC236}">
                    <a16:creationId xmlns:a16="http://schemas.microsoft.com/office/drawing/2014/main" id="{D205F03E-82AF-3C80-AFAB-242E928BAAD0}"/>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69" name="グループ化 68">
              <a:extLst>
                <a:ext uri="{FF2B5EF4-FFF2-40B4-BE49-F238E27FC236}">
                  <a16:creationId xmlns:a16="http://schemas.microsoft.com/office/drawing/2014/main" id="{CCE78886-C53A-F3C9-21DF-B6A3E0FC9E41}"/>
                </a:ext>
              </a:extLst>
            </p:cNvPr>
            <p:cNvGrpSpPr>
              <a:grpSpLocks noChangeAspect="1"/>
            </p:cNvGrpSpPr>
            <p:nvPr/>
          </p:nvGrpSpPr>
          <p:grpSpPr>
            <a:xfrm>
              <a:off x="4206249" y="5809456"/>
              <a:ext cx="197598" cy="432000"/>
              <a:chOff x="1812925" y="4146550"/>
              <a:chExt cx="877888" cy="1919288"/>
            </a:xfrm>
            <a:grpFill/>
          </p:grpSpPr>
          <p:sp>
            <p:nvSpPr>
              <p:cNvPr id="88" name="Oval 6">
                <a:extLst>
                  <a:ext uri="{FF2B5EF4-FFF2-40B4-BE49-F238E27FC236}">
                    <a16:creationId xmlns:a16="http://schemas.microsoft.com/office/drawing/2014/main" id="{E5FFF850-2CD3-E43E-8B59-F58D618717EF}"/>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89" name="Freeform 7">
                <a:extLst>
                  <a:ext uri="{FF2B5EF4-FFF2-40B4-BE49-F238E27FC236}">
                    <a16:creationId xmlns:a16="http://schemas.microsoft.com/office/drawing/2014/main" id="{F0158B09-263C-51BF-F6F5-8C6B73780282}"/>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70" name="グループ化 69">
              <a:extLst>
                <a:ext uri="{FF2B5EF4-FFF2-40B4-BE49-F238E27FC236}">
                  <a16:creationId xmlns:a16="http://schemas.microsoft.com/office/drawing/2014/main" id="{008EC8F0-9701-B18E-3DEE-AA4767A81DA7}"/>
                </a:ext>
              </a:extLst>
            </p:cNvPr>
            <p:cNvGrpSpPr>
              <a:grpSpLocks noChangeAspect="1"/>
            </p:cNvGrpSpPr>
            <p:nvPr/>
          </p:nvGrpSpPr>
          <p:grpSpPr>
            <a:xfrm>
              <a:off x="4425072" y="5809456"/>
              <a:ext cx="197598" cy="432000"/>
              <a:chOff x="1812925" y="4146550"/>
              <a:chExt cx="877888" cy="1919288"/>
            </a:xfrm>
            <a:grpFill/>
          </p:grpSpPr>
          <p:sp>
            <p:nvSpPr>
              <p:cNvPr id="86" name="Oval 6">
                <a:extLst>
                  <a:ext uri="{FF2B5EF4-FFF2-40B4-BE49-F238E27FC236}">
                    <a16:creationId xmlns:a16="http://schemas.microsoft.com/office/drawing/2014/main" id="{CEA332C1-F0C2-785A-1DB4-2FDA6CBE6222}"/>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87" name="Freeform 7">
                <a:extLst>
                  <a:ext uri="{FF2B5EF4-FFF2-40B4-BE49-F238E27FC236}">
                    <a16:creationId xmlns:a16="http://schemas.microsoft.com/office/drawing/2014/main" id="{7E5C6010-E9F5-5E23-5E5E-96182BA6DAA7}"/>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71" name="グループ化 70">
              <a:extLst>
                <a:ext uri="{FF2B5EF4-FFF2-40B4-BE49-F238E27FC236}">
                  <a16:creationId xmlns:a16="http://schemas.microsoft.com/office/drawing/2014/main" id="{1D5FF8F3-9593-0CBF-BC0F-9A5F2149A6DC}"/>
                </a:ext>
              </a:extLst>
            </p:cNvPr>
            <p:cNvGrpSpPr>
              <a:grpSpLocks noChangeAspect="1"/>
            </p:cNvGrpSpPr>
            <p:nvPr/>
          </p:nvGrpSpPr>
          <p:grpSpPr>
            <a:xfrm>
              <a:off x="4643895" y="5809456"/>
              <a:ext cx="197598" cy="432000"/>
              <a:chOff x="1812925" y="4146550"/>
              <a:chExt cx="877888" cy="1919288"/>
            </a:xfrm>
            <a:grpFill/>
          </p:grpSpPr>
          <p:sp>
            <p:nvSpPr>
              <p:cNvPr id="84" name="Oval 6">
                <a:extLst>
                  <a:ext uri="{FF2B5EF4-FFF2-40B4-BE49-F238E27FC236}">
                    <a16:creationId xmlns:a16="http://schemas.microsoft.com/office/drawing/2014/main" id="{56ED5597-B0B7-8DEA-8049-728E2F96DBA6}"/>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85" name="Freeform 7">
                <a:extLst>
                  <a:ext uri="{FF2B5EF4-FFF2-40B4-BE49-F238E27FC236}">
                    <a16:creationId xmlns:a16="http://schemas.microsoft.com/office/drawing/2014/main" id="{3E0293F6-9C31-25BC-48CD-64BEA6B22B7C}"/>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72" name="グループ化 71">
              <a:extLst>
                <a:ext uri="{FF2B5EF4-FFF2-40B4-BE49-F238E27FC236}">
                  <a16:creationId xmlns:a16="http://schemas.microsoft.com/office/drawing/2014/main" id="{6C6B3701-3814-6006-96E4-1ACB34DF86BB}"/>
                </a:ext>
              </a:extLst>
            </p:cNvPr>
            <p:cNvGrpSpPr>
              <a:grpSpLocks noChangeAspect="1"/>
            </p:cNvGrpSpPr>
            <p:nvPr/>
          </p:nvGrpSpPr>
          <p:grpSpPr>
            <a:xfrm>
              <a:off x="4862718" y="5809456"/>
              <a:ext cx="197598" cy="432000"/>
              <a:chOff x="1812925" y="4146550"/>
              <a:chExt cx="877888" cy="1919288"/>
            </a:xfrm>
            <a:grpFill/>
          </p:grpSpPr>
          <p:sp>
            <p:nvSpPr>
              <p:cNvPr id="82" name="Oval 6">
                <a:extLst>
                  <a:ext uri="{FF2B5EF4-FFF2-40B4-BE49-F238E27FC236}">
                    <a16:creationId xmlns:a16="http://schemas.microsoft.com/office/drawing/2014/main" id="{9B53EC9F-FF5F-714F-7C62-81A161700B1A}"/>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83" name="Freeform 7">
                <a:extLst>
                  <a:ext uri="{FF2B5EF4-FFF2-40B4-BE49-F238E27FC236}">
                    <a16:creationId xmlns:a16="http://schemas.microsoft.com/office/drawing/2014/main" id="{5B4DA0EB-5FB3-24E4-2CA7-C11934782868}"/>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73" name="グループ化 72">
              <a:extLst>
                <a:ext uri="{FF2B5EF4-FFF2-40B4-BE49-F238E27FC236}">
                  <a16:creationId xmlns:a16="http://schemas.microsoft.com/office/drawing/2014/main" id="{C184587D-DB62-6586-71D2-95A9DF8EE24A}"/>
                </a:ext>
              </a:extLst>
            </p:cNvPr>
            <p:cNvGrpSpPr>
              <a:grpSpLocks noChangeAspect="1"/>
            </p:cNvGrpSpPr>
            <p:nvPr/>
          </p:nvGrpSpPr>
          <p:grpSpPr>
            <a:xfrm>
              <a:off x="5081541" y="5809456"/>
              <a:ext cx="197598" cy="432000"/>
              <a:chOff x="1812925" y="4146550"/>
              <a:chExt cx="877888" cy="1919288"/>
            </a:xfrm>
            <a:grpFill/>
          </p:grpSpPr>
          <p:sp>
            <p:nvSpPr>
              <p:cNvPr id="80" name="Oval 6">
                <a:extLst>
                  <a:ext uri="{FF2B5EF4-FFF2-40B4-BE49-F238E27FC236}">
                    <a16:creationId xmlns:a16="http://schemas.microsoft.com/office/drawing/2014/main" id="{0DA1675D-9BB2-156D-BFBC-6AC529864044}"/>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81" name="Freeform 7">
                <a:extLst>
                  <a:ext uri="{FF2B5EF4-FFF2-40B4-BE49-F238E27FC236}">
                    <a16:creationId xmlns:a16="http://schemas.microsoft.com/office/drawing/2014/main" id="{0685EFBD-D299-D7E0-42A0-4EC6C593119A}"/>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74" name="グループ化 73">
              <a:extLst>
                <a:ext uri="{FF2B5EF4-FFF2-40B4-BE49-F238E27FC236}">
                  <a16:creationId xmlns:a16="http://schemas.microsoft.com/office/drawing/2014/main" id="{DE83D51F-9353-7D27-A8B1-CB615F0B7032}"/>
                </a:ext>
              </a:extLst>
            </p:cNvPr>
            <p:cNvGrpSpPr>
              <a:grpSpLocks noChangeAspect="1"/>
            </p:cNvGrpSpPr>
            <p:nvPr/>
          </p:nvGrpSpPr>
          <p:grpSpPr>
            <a:xfrm>
              <a:off x="5300364" y="5809456"/>
              <a:ext cx="197598" cy="432000"/>
              <a:chOff x="1812925" y="4146550"/>
              <a:chExt cx="877888" cy="1919288"/>
            </a:xfrm>
            <a:grpFill/>
          </p:grpSpPr>
          <p:sp>
            <p:nvSpPr>
              <p:cNvPr id="78" name="Oval 6">
                <a:extLst>
                  <a:ext uri="{FF2B5EF4-FFF2-40B4-BE49-F238E27FC236}">
                    <a16:creationId xmlns:a16="http://schemas.microsoft.com/office/drawing/2014/main" id="{B3454B44-B074-20F9-1A90-3774C9B239A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79" name="Freeform 7">
                <a:extLst>
                  <a:ext uri="{FF2B5EF4-FFF2-40B4-BE49-F238E27FC236}">
                    <a16:creationId xmlns:a16="http://schemas.microsoft.com/office/drawing/2014/main" id="{28DD7BC8-3807-06BF-E342-19BB087E0554}"/>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75" name="グループ化 74">
              <a:extLst>
                <a:ext uri="{FF2B5EF4-FFF2-40B4-BE49-F238E27FC236}">
                  <a16:creationId xmlns:a16="http://schemas.microsoft.com/office/drawing/2014/main" id="{B720F37D-C301-F213-62E0-45EC5F0F73E1}"/>
                </a:ext>
              </a:extLst>
            </p:cNvPr>
            <p:cNvGrpSpPr>
              <a:grpSpLocks noChangeAspect="1"/>
            </p:cNvGrpSpPr>
            <p:nvPr/>
          </p:nvGrpSpPr>
          <p:grpSpPr>
            <a:xfrm>
              <a:off x="5519187" y="5809456"/>
              <a:ext cx="197598" cy="432000"/>
              <a:chOff x="1812925" y="4146550"/>
              <a:chExt cx="877888" cy="1919288"/>
            </a:xfrm>
            <a:grpFill/>
          </p:grpSpPr>
          <p:sp>
            <p:nvSpPr>
              <p:cNvPr id="76" name="Oval 6">
                <a:extLst>
                  <a:ext uri="{FF2B5EF4-FFF2-40B4-BE49-F238E27FC236}">
                    <a16:creationId xmlns:a16="http://schemas.microsoft.com/office/drawing/2014/main" id="{2229A732-C888-1496-93AB-3B3A9C5E639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77" name="Freeform 7">
                <a:extLst>
                  <a:ext uri="{FF2B5EF4-FFF2-40B4-BE49-F238E27FC236}">
                    <a16:creationId xmlns:a16="http://schemas.microsoft.com/office/drawing/2014/main" id="{7B69C92D-2131-AA10-DC31-B3D7C201B89D}"/>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sp>
        <p:nvSpPr>
          <p:cNvPr id="184" name="円形吹き出し 207">
            <a:extLst>
              <a:ext uri="{FF2B5EF4-FFF2-40B4-BE49-F238E27FC236}">
                <a16:creationId xmlns:a16="http://schemas.microsoft.com/office/drawing/2014/main" id="{5282FEB7-E49F-179A-F894-989BDB370DA4}"/>
              </a:ext>
            </a:extLst>
          </p:cNvPr>
          <p:cNvSpPr/>
          <p:nvPr/>
        </p:nvSpPr>
        <p:spPr>
          <a:xfrm>
            <a:off x="6651532" y="4326617"/>
            <a:ext cx="1320333" cy="1261348"/>
          </a:xfrm>
          <a:prstGeom prst="wedgeEllipseCallout">
            <a:avLst>
              <a:gd name="adj1" fmla="val -70023"/>
              <a:gd name="adj2" fmla="val 398"/>
            </a:avLst>
          </a:prstGeom>
          <a:solidFill>
            <a:srgbClr val="E75392"/>
          </a:solidFill>
          <a:ln w="44450">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altLang="ja-JP" sz="2800" b="1" dirty="0">
                <a:solidFill>
                  <a:schemeClr val="bg1"/>
                </a:solidFill>
                <a:latin typeface="ＭＳ ゴシック" panose="020B0609070205080204" pitchFamily="49" charset="-128"/>
                <a:ea typeface="ＭＳ ゴシック" panose="020B0609070205080204" pitchFamily="49" charset="-128"/>
              </a:rPr>
              <a:t>54.2</a:t>
            </a:r>
            <a:r>
              <a:rPr lang="ja-JP" altLang="en-US" sz="2000" b="1" dirty="0">
                <a:solidFill>
                  <a:schemeClr val="bg1"/>
                </a:solidFill>
                <a:latin typeface="ＭＳ ゴシック" panose="020B0609070205080204" pitchFamily="49" charset="-128"/>
                <a:ea typeface="ＭＳ ゴシック" panose="020B0609070205080204" pitchFamily="49" charset="-128"/>
              </a:rPr>
              <a:t>人</a:t>
            </a:r>
          </a:p>
        </p:txBody>
      </p:sp>
      <p:sp>
        <p:nvSpPr>
          <p:cNvPr id="185" name="テキスト ボックス 184">
            <a:extLst>
              <a:ext uri="{FF2B5EF4-FFF2-40B4-BE49-F238E27FC236}">
                <a16:creationId xmlns:a16="http://schemas.microsoft.com/office/drawing/2014/main" id="{D85D2C15-58F2-90E0-6AC9-0A19A5C85EFF}"/>
              </a:ext>
            </a:extLst>
          </p:cNvPr>
          <p:cNvSpPr txBox="1"/>
          <p:nvPr/>
        </p:nvSpPr>
        <p:spPr>
          <a:xfrm>
            <a:off x="1185251" y="3142763"/>
            <a:ext cx="1069524" cy="461665"/>
          </a:xfrm>
          <a:prstGeom prst="rect">
            <a:avLst/>
          </a:prstGeom>
          <a:noFill/>
        </p:spPr>
        <p:txBody>
          <a:bodyPr wrap="none" anchor="ctr">
            <a:spAutoFit/>
          </a:bodyPr>
          <a:lstStyle/>
          <a:p>
            <a:pPr>
              <a:defRPr/>
            </a:pPr>
            <a:r>
              <a:rPr lang="en-US" altLang="ja-JP" sz="2400" b="1" spc="-100" dirty="0">
                <a:solidFill>
                  <a:srgbClr val="5185C5"/>
                </a:solidFill>
                <a:latin typeface="ＭＳ ゴシック" panose="020B0609070205080204" pitchFamily="49" charset="-128"/>
                <a:ea typeface="ＭＳ ゴシック" panose="020B0609070205080204" pitchFamily="49" charset="-128"/>
              </a:rPr>
              <a:t>199</a:t>
            </a:r>
            <a:r>
              <a:rPr lang="en-US" altLang="ja-JP" sz="2400" b="1" dirty="0">
                <a:solidFill>
                  <a:srgbClr val="5185C5"/>
                </a:solidFill>
                <a:latin typeface="ＭＳ ゴシック" panose="020B0609070205080204" pitchFamily="49" charset="-128"/>
                <a:ea typeface="ＭＳ ゴシック" panose="020B0609070205080204" pitchFamily="49" charset="-128"/>
              </a:rPr>
              <a:t>0</a:t>
            </a:r>
            <a:r>
              <a:rPr lang="ja-JP" altLang="en-US" sz="2400" b="1" dirty="0">
                <a:solidFill>
                  <a:srgbClr val="5185C5"/>
                </a:solidFill>
                <a:latin typeface="ＭＳ ゴシック" panose="020B0609070205080204" pitchFamily="49" charset="-128"/>
                <a:ea typeface="ＭＳ ゴシック" panose="020B0609070205080204" pitchFamily="49" charset="-128"/>
              </a:rPr>
              <a:t>年</a:t>
            </a:r>
          </a:p>
        </p:txBody>
      </p:sp>
      <p:grpSp>
        <p:nvGrpSpPr>
          <p:cNvPr id="186" name="グループ化 185">
            <a:extLst>
              <a:ext uri="{FF2B5EF4-FFF2-40B4-BE49-F238E27FC236}">
                <a16:creationId xmlns:a16="http://schemas.microsoft.com/office/drawing/2014/main" id="{EFFCD9BB-2778-5D57-A92D-178C7AFD7850}"/>
              </a:ext>
            </a:extLst>
          </p:cNvPr>
          <p:cNvGrpSpPr/>
          <p:nvPr/>
        </p:nvGrpSpPr>
        <p:grpSpPr>
          <a:xfrm>
            <a:off x="2530065" y="2724338"/>
            <a:ext cx="2154275" cy="1298513"/>
            <a:chOff x="1799196" y="3227452"/>
            <a:chExt cx="2382628" cy="1366650"/>
          </a:xfrm>
          <a:solidFill>
            <a:srgbClr val="00B0F0"/>
          </a:solidFill>
          <a:effectLst/>
        </p:grpSpPr>
        <p:grpSp>
          <p:nvGrpSpPr>
            <p:cNvPr id="187" name="グループ化 186">
              <a:extLst>
                <a:ext uri="{FF2B5EF4-FFF2-40B4-BE49-F238E27FC236}">
                  <a16:creationId xmlns:a16="http://schemas.microsoft.com/office/drawing/2014/main" id="{4B828D9A-FE4F-6046-85DB-E58B7BFCBA55}"/>
                </a:ext>
              </a:extLst>
            </p:cNvPr>
            <p:cNvGrpSpPr>
              <a:grpSpLocks noChangeAspect="1"/>
            </p:cNvGrpSpPr>
            <p:nvPr/>
          </p:nvGrpSpPr>
          <p:grpSpPr>
            <a:xfrm>
              <a:off x="1799196" y="3227452"/>
              <a:ext cx="197598" cy="432000"/>
              <a:chOff x="1812925" y="4146550"/>
              <a:chExt cx="877888" cy="1919288"/>
            </a:xfrm>
            <a:grpFill/>
          </p:grpSpPr>
          <p:sp>
            <p:nvSpPr>
              <p:cNvPr id="278" name="Oval 6">
                <a:extLst>
                  <a:ext uri="{FF2B5EF4-FFF2-40B4-BE49-F238E27FC236}">
                    <a16:creationId xmlns:a16="http://schemas.microsoft.com/office/drawing/2014/main" id="{6D05DA82-A251-61BD-042E-A72FDCF31983}"/>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79" name="Freeform 7">
                <a:extLst>
                  <a:ext uri="{FF2B5EF4-FFF2-40B4-BE49-F238E27FC236}">
                    <a16:creationId xmlns:a16="http://schemas.microsoft.com/office/drawing/2014/main" id="{D503CC86-197E-5BD2-F023-40C7729411F9}"/>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88" name="グループ化 187">
              <a:extLst>
                <a:ext uri="{FF2B5EF4-FFF2-40B4-BE49-F238E27FC236}">
                  <a16:creationId xmlns:a16="http://schemas.microsoft.com/office/drawing/2014/main" id="{6D2C3262-B683-C345-6D9A-D9A170BA2BC8}"/>
                </a:ext>
              </a:extLst>
            </p:cNvPr>
            <p:cNvGrpSpPr>
              <a:grpSpLocks noChangeAspect="1"/>
            </p:cNvGrpSpPr>
            <p:nvPr/>
          </p:nvGrpSpPr>
          <p:grpSpPr>
            <a:xfrm>
              <a:off x="2018019" y="3227452"/>
              <a:ext cx="197598" cy="432000"/>
              <a:chOff x="1812925" y="4146550"/>
              <a:chExt cx="877888" cy="1919288"/>
            </a:xfrm>
            <a:grpFill/>
          </p:grpSpPr>
          <p:sp>
            <p:nvSpPr>
              <p:cNvPr id="276" name="Oval 6">
                <a:extLst>
                  <a:ext uri="{FF2B5EF4-FFF2-40B4-BE49-F238E27FC236}">
                    <a16:creationId xmlns:a16="http://schemas.microsoft.com/office/drawing/2014/main" id="{B116625D-4D31-C95D-7012-11D8469FDC45}"/>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77" name="Freeform 7">
                <a:extLst>
                  <a:ext uri="{FF2B5EF4-FFF2-40B4-BE49-F238E27FC236}">
                    <a16:creationId xmlns:a16="http://schemas.microsoft.com/office/drawing/2014/main" id="{DACF3E1F-A39A-312D-A8BA-D543C25E3DB6}"/>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89" name="グループ化 188">
              <a:extLst>
                <a:ext uri="{FF2B5EF4-FFF2-40B4-BE49-F238E27FC236}">
                  <a16:creationId xmlns:a16="http://schemas.microsoft.com/office/drawing/2014/main" id="{548A58D0-9279-D9E0-30D1-88BD0E5271DE}"/>
                </a:ext>
              </a:extLst>
            </p:cNvPr>
            <p:cNvGrpSpPr>
              <a:grpSpLocks noChangeAspect="1"/>
            </p:cNvGrpSpPr>
            <p:nvPr/>
          </p:nvGrpSpPr>
          <p:grpSpPr>
            <a:xfrm>
              <a:off x="2236842" y="3227452"/>
              <a:ext cx="197598" cy="432000"/>
              <a:chOff x="1812925" y="4146550"/>
              <a:chExt cx="877888" cy="1919288"/>
            </a:xfrm>
            <a:grpFill/>
          </p:grpSpPr>
          <p:sp>
            <p:nvSpPr>
              <p:cNvPr id="274" name="Oval 6">
                <a:extLst>
                  <a:ext uri="{FF2B5EF4-FFF2-40B4-BE49-F238E27FC236}">
                    <a16:creationId xmlns:a16="http://schemas.microsoft.com/office/drawing/2014/main" id="{DAFA56A9-5CF6-3C9D-84E7-0334D42D3058}"/>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75" name="Freeform 7">
                <a:extLst>
                  <a:ext uri="{FF2B5EF4-FFF2-40B4-BE49-F238E27FC236}">
                    <a16:creationId xmlns:a16="http://schemas.microsoft.com/office/drawing/2014/main" id="{E968C8FA-937A-05EC-2E85-A86B68561B95}"/>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0" name="グループ化 189">
              <a:extLst>
                <a:ext uri="{FF2B5EF4-FFF2-40B4-BE49-F238E27FC236}">
                  <a16:creationId xmlns:a16="http://schemas.microsoft.com/office/drawing/2014/main" id="{4B3D2A24-36B4-5309-B0B0-21F8CE0E2523}"/>
                </a:ext>
              </a:extLst>
            </p:cNvPr>
            <p:cNvGrpSpPr>
              <a:grpSpLocks noChangeAspect="1"/>
            </p:cNvGrpSpPr>
            <p:nvPr/>
          </p:nvGrpSpPr>
          <p:grpSpPr>
            <a:xfrm>
              <a:off x="2455665" y="3227452"/>
              <a:ext cx="197598" cy="432000"/>
              <a:chOff x="1812925" y="4146550"/>
              <a:chExt cx="877888" cy="1919288"/>
            </a:xfrm>
            <a:grpFill/>
          </p:grpSpPr>
          <p:sp>
            <p:nvSpPr>
              <p:cNvPr id="272" name="Oval 6">
                <a:extLst>
                  <a:ext uri="{FF2B5EF4-FFF2-40B4-BE49-F238E27FC236}">
                    <a16:creationId xmlns:a16="http://schemas.microsoft.com/office/drawing/2014/main" id="{BA16D011-1BA8-732D-34D9-8868FE6668E3}"/>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73" name="Freeform 7">
                <a:extLst>
                  <a:ext uri="{FF2B5EF4-FFF2-40B4-BE49-F238E27FC236}">
                    <a16:creationId xmlns:a16="http://schemas.microsoft.com/office/drawing/2014/main" id="{05CEFEAD-9225-2937-8168-BE5CF5BF8D4A}"/>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1" name="グループ化 190">
              <a:extLst>
                <a:ext uri="{FF2B5EF4-FFF2-40B4-BE49-F238E27FC236}">
                  <a16:creationId xmlns:a16="http://schemas.microsoft.com/office/drawing/2014/main" id="{5D03F617-7635-D2D3-5648-1A89231AC138}"/>
                </a:ext>
              </a:extLst>
            </p:cNvPr>
            <p:cNvGrpSpPr>
              <a:grpSpLocks noChangeAspect="1"/>
            </p:cNvGrpSpPr>
            <p:nvPr/>
          </p:nvGrpSpPr>
          <p:grpSpPr>
            <a:xfrm>
              <a:off x="2674488" y="3227452"/>
              <a:ext cx="197598" cy="432000"/>
              <a:chOff x="1812925" y="4146550"/>
              <a:chExt cx="877888" cy="1919288"/>
            </a:xfrm>
            <a:grpFill/>
          </p:grpSpPr>
          <p:sp>
            <p:nvSpPr>
              <p:cNvPr id="270" name="Oval 6">
                <a:extLst>
                  <a:ext uri="{FF2B5EF4-FFF2-40B4-BE49-F238E27FC236}">
                    <a16:creationId xmlns:a16="http://schemas.microsoft.com/office/drawing/2014/main" id="{C8233828-0D34-A202-1379-4BB5C5C0F13C}"/>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71" name="Freeform 7">
                <a:extLst>
                  <a:ext uri="{FF2B5EF4-FFF2-40B4-BE49-F238E27FC236}">
                    <a16:creationId xmlns:a16="http://schemas.microsoft.com/office/drawing/2014/main" id="{3BE8836B-3B07-540D-8431-1FD690911F8A}"/>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2" name="グループ化 191">
              <a:extLst>
                <a:ext uri="{FF2B5EF4-FFF2-40B4-BE49-F238E27FC236}">
                  <a16:creationId xmlns:a16="http://schemas.microsoft.com/office/drawing/2014/main" id="{97A4FDB1-B4E1-6723-E988-4091CE1AB7FC}"/>
                </a:ext>
              </a:extLst>
            </p:cNvPr>
            <p:cNvGrpSpPr>
              <a:grpSpLocks noChangeAspect="1"/>
            </p:cNvGrpSpPr>
            <p:nvPr/>
          </p:nvGrpSpPr>
          <p:grpSpPr>
            <a:xfrm>
              <a:off x="2893311" y="3227452"/>
              <a:ext cx="197598" cy="432000"/>
              <a:chOff x="1812925" y="4146550"/>
              <a:chExt cx="877888" cy="1919288"/>
            </a:xfrm>
            <a:grpFill/>
          </p:grpSpPr>
          <p:sp>
            <p:nvSpPr>
              <p:cNvPr id="268" name="Oval 6">
                <a:extLst>
                  <a:ext uri="{FF2B5EF4-FFF2-40B4-BE49-F238E27FC236}">
                    <a16:creationId xmlns:a16="http://schemas.microsoft.com/office/drawing/2014/main" id="{62F5CBF0-6F5A-18C5-EE5E-D40F1F31CB43}"/>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69" name="Freeform 7">
                <a:extLst>
                  <a:ext uri="{FF2B5EF4-FFF2-40B4-BE49-F238E27FC236}">
                    <a16:creationId xmlns:a16="http://schemas.microsoft.com/office/drawing/2014/main" id="{3890AE47-5EDE-08A0-BFF3-17288D53E02E}"/>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3" name="グループ化 192">
              <a:extLst>
                <a:ext uri="{FF2B5EF4-FFF2-40B4-BE49-F238E27FC236}">
                  <a16:creationId xmlns:a16="http://schemas.microsoft.com/office/drawing/2014/main" id="{C7E0044A-5BB7-2E28-E9ED-42B42EEF9EA1}"/>
                </a:ext>
              </a:extLst>
            </p:cNvPr>
            <p:cNvGrpSpPr>
              <a:grpSpLocks noChangeAspect="1"/>
            </p:cNvGrpSpPr>
            <p:nvPr/>
          </p:nvGrpSpPr>
          <p:grpSpPr>
            <a:xfrm>
              <a:off x="3112134" y="3227452"/>
              <a:ext cx="197598" cy="432000"/>
              <a:chOff x="1812925" y="4146550"/>
              <a:chExt cx="877888" cy="1919288"/>
            </a:xfrm>
            <a:grpFill/>
          </p:grpSpPr>
          <p:sp>
            <p:nvSpPr>
              <p:cNvPr id="266" name="Oval 6">
                <a:extLst>
                  <a:ext uri="{FF2B5EF4-FFF2-40B4-BE49-F238E27FC236}">
                    <a16:creationId xmlns:a16="http://schemas.microsoft.com/office/drawing/2014/main" id="{5692EF1A-5BD9-BE02-5EFE-24E23C7151A6}"/>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67" name="Freeform 7">
                <a:extLst>
                  <a:ext uri="{FF2B5EF4-FFF2-40B4-BE49-F238E27FC236}">
                    <a16:creationId xmlns:a16="http://schemas.microsoft.com/office/drawing/2014/main" id="{1F87EF63-820B-FC52-429B-7E721CB02FF9}"/>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4" name="グループ化 193">
              <a:extLst>
                <a:ext uri="{FF2B5EF4-FFF2-40B4-BE49-F238E27FC236}">
                  <a16:creationId xmlns:a16="http://schemas.microsoft.com/office/drawing/2014/main" id="{0685F29C-9A50-A413-F2F6-F9170601B324}"/>
                </a:ext>
              </a:extLst>
            </p:cNvPr>
            <p:cNvGrpSpPr>
              <a:grpSpLocks noChangeAspect="1"/>
            </p:cNvGrpSpPr>
            <p:nvPr/>
          </p:nvGrpSpPr>
          <p:grpSpPr>
            <a:xfrm>
              <a:off x="3330957" y="3227452"/>
              <a:ext cx="197598" cy="432000"/>
              <a:chOff x="1812925" y="4146550"/>
              <a:chExt cx="877888" cy="1919288"/>
            </a:xfrm>
            <a:grpFill/>
          </p:grpSpPr>
          <p:sp>
            <p:nvSpPr>
              <p:cNvPr id="264" name="Oval 6">
                <a:extLst>
                  <a:ext uri="{FF2B5EF4-FFF2-40B4-BE49-F238E27FC236}">
                    <a16:creationId xmlns:a16="http://schemas.microsoft.com/office/drawing/2014/main" id="{8038E599-EBF7-65C5-40A5-2B7AF122E6B6}"/>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65" name="Freeform 7">
                <a:extLst>
                  <a:ext uri="{FF2B5EF4-FFF2-40B4-BE49-F238E27FC236}">
                    <a16:creationId xmlns:a16="http://schemas.microsoft.com/office/drawing/2014/main" id="{D8F18AF1-23DF-65FB-89AB-EA05947D062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5" name="グループ化 194">
              <a:extLst>
                <a:ext uri="{FF2B5EF4-FFF2-40B4-BE49-F238E27FC236}">
                  <a16:creationId xmlns:a16="http://schemas.microsoft.com/office/drawing/2014/main" id="{F13FBBD6-A700-77D1-A985-16FDF0FEE2C4}"/>
                </a:ext>
              </a:extLst>
            </p:cNvPr>
            <p:cNvGrpSpPr>
              <a:grpSpLocks noChangeAspect="1"/>
            </p:cNvGrpSpPr>
            <p:nvPr/>
          </p:nvGrpSpPr>
          <p:grpSpPr>
            <a:xfrm>
              <a:off x="3549780" y="3227452"/>
              <a:ext cx="197598" cy="432000"/>
              <a:chOff x="1812925" y="4146550"/>
              <a:chExt cx="877888" cy="1919288"/>
            </a:xfrm>
            <a:grpFill/>
          </p:grpSpPr>
          <p:sp>
            <p:nvSpPr>
              <p:cNvPr id="262" name="Oval 6">
                <a:extLst>
                  <a:ext uri="{FF2B5EF4-FFF2-40B4-BE49-F238E27FC236}">
                    <a16:creationId xmlns:a16="http://schemas.microsoft.com/office/drawing/2014/main" id="{FC01BB6D-AC71-4A23-649E-C0F633285054}"/>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63" name="Freeform 7">
                <a:extLst>
                  <a:ext uri="{FF2B5EF4-FFF2-40B4-BE49-F238E27FC236}">
                    <a16:creationId xmlns:a16="http://schemas.microsoft.com/office/drawing/2014/main" id="{31289B9B-E306-A69E-F213-83D3E60DAB9B}"/>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6" name="グループ化 195">
              <a:extLst>
                <a:ext uri="{FF2B5EF4-FFF2-40B4-BE49-F238E27FC236}">
                  <a16:creationId xmlns:a16="http://schemas.microsoft.com/office/drawing/2014/main" id="{369187AF-CC62-6085-F07F-FA67F7AD3FE9}"/>
                </a:ext>
              </a:extLst>
            </p:cNvPr>
            <p:cNvGrpSpPr>
              <a:grpSpLocks noChangeAspect="1"/>
            </p:cNvGrpSpPr>
            <p:nvPr/>
          </p:nvGrpSpPr>
          <p:grpSpPr>
            <a:xfrm>
              <a:off x="3768603" y="3227452"/>
              <a:ext cx="197598" cy="432000"/>
              <a:chOff x="1812925" y="4146550"/>
              <a:chExt cx="877888" cy="1919288"/>
            </a:xfrm>
            <a:grpFill/>
          </p:grpSpPr>
          <p:sp>
            <p:nvSpPr>
              <p:cNvPr id="260" name="Oval 6">
                <a:extLst>
                  <a:ext uri="{FF2B5EF4-FFF2-40B4-BE49-F238E27FC236}">
                    <a16:creationId xmlns:a16="http://schemas.microsoft.com/office/drawing/2014/main" id="{ED843751-02EF-3D21-F69B-F0A487F7A998}"/>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61" name="Freeform 7">
                <a:extLst>
                  <a:ext uri="{FF2B5EF4-FFF2-40B4-BE49-F238E27FC236}">
                    <a16:creationId xmlns:a16="http://schemas.microsoft.com/office/drawing/2014/main" id="{A385B557-2EA3-C1FF-9C45-DC48DD831691}"/>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7" name="グループ化 196">
              <a:extLst>
                <a:ext uri="{FF2B5EF4-FFF2-40B4-BE49-F238E27FC236}">
                  <a16:creationId xmlns:a16="http://schemas.microsoft.com/office/drawing/2014/main" id="{65019792-128E-01A1-FD4C-50BB2683CCAB}"/>
                </a:ext>
              </a:extLst>
            </p:cNvPr>
            <p:cNvGrpSpPr>
              <a:grpSpLocks noChangeAspect="1"/>
            </p:cNvGrpSpPr>
            <p:nvPr/>
          </p:nvGrpSpPr>
          <p:grpSpPr>
            <a:xfrm>
              <a:off x="1799196" y="3694777"/>
              <a:ext cx="197598" cy="432000"/>
              <a:chOff x="1812925" y="4146550"/>
              <a:chExt cx="877888" cy="1919288"/>
            </a:xfrm>
            <a:grpFill/>
          </p:grpSpPr>
          <p:sp>
            <p:nvSpPr>
              <p:cNvPr id="258" name="Oval 6">
                <a:extLst>
                  <a:ext uri="{FF2B5EF4-FFF2-40B4-BE49-F238E27FC236}">
                    <a16:creationId xmlns:a16="http://schemas.microsoft.com/office/drawing/2014/main" id="{C7A6F37E-1722-959B-203D-97C2189B665C}"/>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59" name="Freeform 7">
                <a:extLst>
                  <a:ext uri="{FF2B5EF4-FFF2-40B4-BE49-F238E27FC236}">
                    <a16:creationId xmlns:a16="http://schemas.microsoft.com/office/drawing/2014/main" id="{337B5D37-80E2-409A-5949-7DA521C42487}"/>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8" name="グループ化 197">
              <a:extLst>
                <a:ext uri="{FF2B5EF4-FFF2-40B4-BE49-F238E27FC236}">
                  <a16:creationId xmlns:a16="http://schemas.microsoft.com/office/drawing/2014/main" id="{74E8AC84-D56E-6963-E1FF-B46A2DB8BA18}"/>
                </a:ext>
              </a:extLst>
            </p:cNvPr>
            <p:cNvGrpSpPr>
              <a:grpSpLocks noChangeAspect="1"/>
            </p:cNvGrpSpPr>
            <p:nvPr/>
          </p:nvGrpSpPr>
          <p:grpSpPr>
            <a:xfrm>
              <a:off x="2018019" y="3694777"/>
              <a:ext cx="197598" cy="432000"/>
              <a:chOff x="1812925" y="4146550"/>
              <a:chExt cx="877888" cy="1919288"/>
            </a:xfrm>
            <a:grpFill/>
          </p:grpSpPr>
          <p:sp>
            <p:nvSpPr>
              <p:cNvPr id="256" name="Oval 6">
                <a:extLst>
                  <a:ext uri="{FF2B5EF4-FFF2-40B4-BE49-F238E27FC236}">
                    <a16:creationId xmlns:a16="http://schemas.microsoft.com/office/drawing/2014/main" id="{48DF987E-33FC-A4FB-D6AB-2D041E43810E}"/>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57" name="Freeform 7">
                <a:extLst>
                  <a:ext uri="{FF2B5EF4-FFF2-40B4-BE49-F238E27FC236}">
                    <a16:creationId xmlns:a16="http://schemas.microsoft.com/office/drawing/2014/main" id="{B1C8B8FA-B98C-2C8B-FE4C-B12236FB8A1D}"/>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199" name="グループ化 198">
              <a:extLst>
                <a:ext uri="{FF2B5EF4-FFF2-40B4-BE49-F238E27FC236}">
                  <a16:creationId xmlns:a16="http://schemas.microsoft.com/office/drawing/2014/main" id="{9E125A05-637D-0EE9-9D34-E77BFC7A4719}"/>
                </a:ext>
              </a:extLst>
            </p:cNvPr>
            <p:cNvGrpSpPr>
              <a:grpSpLocks noChangeAspect="1"/>
            </p:cNvGrpSpPr>
            <p:nvPr/>
          </p:nvGrpSpPr>
          <p:grpSpPr>
            <a:xfrm>
              <a:off x="2236842" y="3694777"/>
              <a:ext cx="197598" cy="432000"/>
              <a:chOff x="1812925" y="4146550"/>
              <a:chExt cx="877888" cy="1919288"/>
            </a:xfrm>
            <a:grpFill/>
          </p:grpSpPr>
          <p:sp>
            <p:nvSpPr>
              <p:cNvPr id="254" name="Oval 6">
                <a:extLst>
                  <a:ext uri="{FF2B5EF4-FFF2-40B4-BE49-F238E27FC236}">
                    <a16:creationId xmlns:a16="http://schemas.microsoft.com/office/drawing/2014/main" id="{24F6E0DB-278E-AF15-C170-9E0E742B3B0B}"/>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55" name="Freeform 7">
                <a:extLst>
                  <a:ext uri="{FF2B5EF4-FFF2-40B4-BE49-F238E27FC236}">
                    <a16:creationId xmlns:a16="http://schemas.microsoft.com/office/drawing/2014/main" id="{9E3D8522-A326-7672-FF1E-778424B40F55}"/>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0" name="グループ化 199">
              <a:extLst>
                <a:ext uri="{FF2B5EF4-FFF2-40B4-BE49-F238E27FC236}">
                  <a16:creationId xmlns:a16="http://schemas.microsoft.com/office/drawing/2014/main" id="{FEE931BB-CD4B-F1A9-0F89-72344AF088B2}"/>
                </a:ext>
              </a:extLst>
            </p:cNvPr>
            <p:cNvGrpSpPr>
              <a:grpSpLocks noChangeAspect="1"/>
            </p:cNvGrpSpPr>
            <p:nvPr/>
          </p:nvGrpSpPr>
          <p:grpSpPr>
            <a:xfrm>
              <a:off x="2455665" y="3694777"/>
              <a:ext cx="197598" cy="432000"/>
              <a:chOff x="1812925" y="4146550"/>
              <a:chExt cx="877888" cy="1919288"/>
            </a:xfrm>
            <a:grpFill/>
          </p:grpSpPr>
          <p:sp>
            <p:nvSpPr>
              <p:cNvPr id="252" name="Oval 6">
                <a:extLst>
                  <a:ext uri="{FF2B5EF4-FFF2-40B4-BE49-F238E27FC236}">
                    <a16:creationId xmlns:a16="http://schemas.microsoft.com/office/drawing/2014/main" id="{C7DE7A5A-07E2-4AB4-D658-0597134DA8B5}"/>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53" name="Freeform 7">
                <a:extLst>
                  <a:ext uri="{FF2B5EF4-FFF2-40B4-BE49-F238E27FC236}">
                    <a16:creationId xmlns:a16="http://schemas.microsoft.com/office/drawing/2014/main" id="{D73BDED3-19D8-26D0-3F52-47F5865C45E1}"/>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1" name="グループ化 200">
              <a:extLst>
                <a:ext uri="{FF2B5EF4-FFF2-40B4-BE49-F238E27FC236}">
                  <a16:creationId xmlns:a16="http://schemas.microsoft.com/office/drawing/2014/main" id="{C0D64229-6B8E-7A3A-B658-8721ACF6BE06}"/>
                </a:ext>
              </a:extLst>
            </p:cNvPr>
            <p:cNvGrpSpPr>
              <a:grpSpLocks noChangeAspect="1"/>
            </p:cNvGrpSpPr>
            <p:nvPr/>
          </p:nvGrpSpPr>
          <p:grpSpPr>
            <a:xfrm>
              <a:off x="2674488" y="3694777"/>
              <a:ext cx="197598" cy="432000"/>
              <a:chOff x="1812925" y="4146550"/>
              <a:chExt cx="877888" cy="1919288"/>
            </a:xfrm>
            <a:grpFill/>
          </p:grpSpPr>
          <p:sp>
            <p:nvSpPr>
              <p:cNvPr id="250" name="Oval 6">
                <a:extLst>
                  <a:ext uri="{FF2B5EF4-FFF2-40B4-BE49-F238E27FC236}">
                    <a16:creationId xmlns:a16="http://schemas.microsoft.com/office/drawing/2014/main" id="{6DC2FF3F-A6CE-2C2C-560D-B0A2B2E5D1EA}"/>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51" name="Freeform 7">
                <a:extLst>
                  <a:ext uri="{FF2B5EF4-FFF2-40B4-BE49-F238E27FC236}">
                    <a16:creationId xmlns:a16="http://schemas.microsoft.com/office/drawing/2014/main" id="{D1793514-608A-19A5-E27E-03DAE5D4C8AF}"/>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2" name="グループ化 201">
              <a:extLst>
                <a:ext uri="{FF2B5EF4-FFF2-40B4-BE49-F238E27FC236}">
                  <a16:creationId xmlns:a16="http://schemas.microsoft.com/office/drawing/2014/main" id="{10589A91-DB7E-A5AB-A2D2-E9E2C3CD617B}"/>
                </a:ext>
              </a:extLst>
            </p:cNvPr>
            <p:cNvGrpSpPr>
              <a:grpSpLocks noChangeAspect="1"/>
            </p:cNvGrpSpPr>
            <p:nvPr/>
          </p:nvGrpSpPr>
          <p:grpSpPr>
            <a:xfrm>
              <a:off x="2893311" y="3694777"/>
              <a:ext cx="197598" cy="432000"/>
              <a:chOff x="1812925" y="4146550"/>
              <a:chExt cx="877888" cy="1919288"/>
            </a:xfrm>
            <a:grpFill/>
          </p:grpSpPr>
          <p:sp>
            <p:nvSpPr>
              <p:cNvPr id="248" name="Oval 6">
                <a:extLst>
                  <a:ext uri="{FF2B5EF4-FFF2-40B4-BE49-F238E27FC236}">
                    <a16:creationId xmlns:a16="http://schemas.microsoft.com/office/drawing/2014/main" id="{C6ACADD4-7E1C-96EA-A5A3-9E5FF4FF7CDD}"/>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49" name="Freeform 7">
                <a:extLst>
                  <a:ext uri="{FF2B5EF4-FFF2-40B4-BE49-F238E27FC236}">
                    <a16:creationId xmlns:a16="http://schemas.microsoft.com/office/drawing/2014/main" id="{DA778ADE-71B8-7308-3BE8-70B93F0B3A75}"/>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3" name="グループ化 202">
              <a:extLst>
                <a:ext uri="{FF2B5EF4-FFF2-40B4-BE49-F238E27FC236}">
                  <a16:creationId xmlns:a16="http://schemas.microsoft.com/office/drawing/2014/main" id="{D7C44E0A-AB52-99B4-C422-5A6DB706751F}"/>
                </a:ext>
              </a:extLst>
            </p:cNvPr>
            <p:cNvGrpSpPr>
              <a:grpSpLocks noChangeAspect="1"/>
            </p:cNvGrpSpPr>
            <p:nvPr/>
          </p:nvGrpSpPr>
          <p:grpSpPr>
            <a:xfrm>
              <a:off x="3112134" y="3694777"/>
              <a:ext cx="197598" cy="432000"/>
              <a:chOff x="1812925" y="4146550"/>
              <a:chExt cx="877888" cy="1919288"/>
            </a:xfrm>
            <a:grpFill/>
          </p:grpSpPr>
          <p:sp>
            <p:nvSpPr>
              <p:cNvPr id="246" name="Oval 6">
                <a:extLst>
                  <a:ext uri="{FF2B5EF4-FFF2-40B4-BE49-F238E27FC236}">
                    <a16:creationId xmlns:a16="http://schemas.microsoft.com/office/drawing/2014/main" id="{C5004C54-32BD-BC4C-ACB1-C63EBFA04061}"/>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47" name="Freeform 7">
                <a:extLst>
                  <a:ext uri="{FF2B5EF4-FFF2-40B4-BE49-F238E27FC236}">
                    <a16:creationId xmlns:a16="http://schemas.microsoft.com/office/drawing/2014/main" id="{458E758D-5A61-9125-69F5-E273D46488E8}"/>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4" name="グループ化 203">
              <a:extLst>
                <a:ext uri="{FF2B5EF4-FFF2-40B4-BE49-F238E27FC236}">
                  <a16:creationId xmlns:a16="http://schemas.microsoft.com/office/drawing/2014/main" id="{BE610821-2200-532D-5647-80889BB11678}"/>
                </a:ext>
              </a:extLst>
            </p:cNvPr>
            <p:cNvGrpSpPr>
              <a:grpSpLocks noChangeAspect="1"/>
            </p:cNvGrpSpPr>
            <p:nvPr/>
          </p:nvGrpSpPr>
          <p:grpSpPr>
            <a:xfrm>
              <a:off x="3330957" y="3694777"/>
              <a:ext cx="197598" cy="432000"/>
              <a:chOff x="1812925" y="4146550"/>
              <a:chExt cx="877888" cy="1919288"/>
            </a:xfrm>
            <a:grpFill/>
          </p:grpSpPr>
          <p:sp>
            <p:nvSpPr>
              <p:cNvPr id="244" name="Oval 6">
                <a:extLst>
                  <a:ext uri="{FF2B5EF4-FFF2-40B4-BE49-F238E27FC236}">
                    <a16:creationId xmlns:a16="http://schemas.microsoft.com/office/drawing/2014/main" id="{0850C299-1726-0583-3285-9676280D0B74}"/>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45" name="Freeform 7">
                <a:extLst>
                  <a:ext uri="{FF2B5EF4-FFF2-40B4-BE49-F238E27FC236}">
                    <a16:creationId xmlns:a16="http://schemas.microsoft.com/office/drawing/2014/main" id="{29840BB1-7CA4-13CE-210D-75EC2567D607}"/>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5" name="グループ化 204">
              <a:extLst>
                <a:ext uri="{FF2B5EF4-FFF2-40B4-BE49-F238E27FC236}">
                  <a16:creationId xmlns:a16="http://schemas.microsoft.com/office/drawing/2014/main" id="{B18AB12B-03C8-AF0D-7EB4-24F02EF617C0}"/>
                </a:ext>
              </a:extLst>
            </p:cNvPr>
            <p:cNvGrpSpPr>
              <a:grpSpLocks noChangeAspect="1"/>
            </p:cNvGrpSpPr>
            <p:nvPr/>
          </p:nvGrpSpPr>
          <p:grpSpPr>
            <a:xfrm>
              <a:off x="3549780" y="3694777"/>
              <a:ext cx="197598" cy="432000"/>
              <a:chOff x="1812925" y="4146550"/>
              <a:chExt cx="877888" cy="1919288"/>
            </a:xfrm>
            <a:grpFill/>
          </p:grpSpPr>
          <p:sp>
            <p:nvSpPr>
              <p:cNvPr id="242" name="Oval 6">
                <a:extLst>
                  <a:ext uri="{FF2B5EF4-FFF2-40B4-BE49-F238E27FC236}">
                    <a16:creationId xmlns:a16="http://schemas.microsoft.com/office/drawing/2014/main" id="{9532DF6A-9865-00E4-13BE-CCF9CA8E32E1}"/>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43" name="Freeform 7">
                <a:extLst>
                  <a:ext uri="{FF2B5EF4-FFF2-40B4-BE49-F238E27FC236}">
                    <a16:creationId xmlns:a16="http://schemas.microsoft.com/office/drawing/2014/main" id="{930D52CF-281E-1C1F-BF2C-CB1118240378}"/>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6" name="グループ化 205">
              <a:extLst>
                <a:ext uri="{FF2B5EF4-FFF2-40B4-BE49-F238E27FC236}">
                  <a16:creationId xmlns:a16="http://schemas.microsoft.com/office/drawing/2014/main" id="{F8CF7F8D-E269-C133-D36F-53443FCF6D4A}"/>
                </a:ext>
              </a:extLst>
            </p:cNvPr>
            <p:cNvGrpSpPr>
              <a:grpSpLocks noChangeAspect="1"/>
            </p:cNvGrpSpPr>
            <p:nvPr/>
          </p:nvGrpSpPr>
          <p:grpSpPr>
            <a:xfrm>
              <a:off x="3768603" y="3694777"/>
              <a:ext cx="197598" cy="432000"/>
              <a:chOff x="1812925" y="4146550"/>
              <a:chExt cx="877888" cy="1919288"/>
            </a:xfrm>
            <a:grpFill/>
          </p:grpSpPr>
          <p:sp>
            <p:nvSpPr>
              <p:cNvPr id="240" name="Oval 6">
                <a:extLst>
                  <a:ext uri="{FF2B5EF4-FFF2-40B4-BE49-F238E27FC236}">
                    <a16:creationId xmlns:a16="http://schemas.microsoft.com/office/drawing/2014/main" id="{389668BA-8FBB-CFE4-6F0F-8F09C2C094E3}"/>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41" name="Freeform 7">
                <a:extLst>
                  <a:ext uri="{FF2B5EF4-FFF2-40B4-BE49-F238E27FC236}">
                    <a16:creationId xmlns:a16="http://schemas.microsoft.com/office/drawing/2014/main" id="{139D6EE2-624D-1D67-7364-904C058E2F7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7" name="グループ化 206">
              <a:extLst>
                <a:ext uri="{FF2B5EF4-FFF2-40B4-BE49-F238E27FC236}">
                  <a16:creationId xmlns:a16="http://schemas.microsoft.com/office/drawing/2014/main" id="{1F313E7C-904B-27C0-B997-0251CCD75EC3}"/>
                </a:ext>
              </a:extLst>
            </p:cNvPr>
            <p:cNvGrpSpPr>
              <a:grpSpLocks noChangeAspect="1"/>
            </p:cNvGrpSpPr>
            <p:nvPr/>
          </p:nvGrpSpPr>
          <p:grpSpPr>
            <a:xfrm>
              <a:off x="1799196" y="4162102"/>
              <a:ext cx="197598" cy="432000"/>
              <a:chOff x="1812925" y="4146550"/>
              <a:chExt cx="877888" cy="1919288"/>
            </a:xfrm>
            <a:grpFill/>
          </p:grpSpPr>
          <p:sp>
            <p:nvSpPr>
              <p:cNvPr id="238" name="Oval 6">
                <a:extLst>
                  <a:ext uri="{FF2B5EF4-FFF2-40B4-BE49-F238E27FC236}">
                    <a16:creationId xmlns:a16="http://schemas.microsoft.com/office/drawing/2014/main" id="{0BA974B8-F050-EDAE-949E-A1E541DC3DBB}"/>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39" name="Freeform 7">
                <a:extLst>
                  <a:ext uri="{FF2B5EF4-FFF2-40B4-BE49-F238E27FC236}">
                    <a16:creationId xmlns:a16="http://schemas.microsoft.com/office/drawing/2014/main" id="{4497C533-19E4-3B5B-9418-F758C68E3A7A}"/>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8" name="グループ化 207">
              <a:extLst>
                <a:ext uri="{FF2B5EF4-FFF2-40B4-BE49-F238E27FC236}">
                  <a16:creationId xmlns:a16="http://schemas.microsoft.com/office/drawing/2014/main" id="{5E842FE1-5AE2-845C-A913-4182F18310FA}"/>
                </a:ext>
              </a:extLst>
            </p:cNvPr>
            <p:cNvGrpSpPr>
              <a:grpSpLocks noChangeAspect="1"/>
            </p:cNvGrpSpPr>
            <p:nvPr/>
          </p:nvGrpSpPr>
          <p:grpSpPr>
            <a:xfrm>
              <a:off x="2018019" y="4162102"/>
              <a:ext cx="197598" cy="432000"/>
              <a:chOff x="1812925" y="4146550"/>
              <a:chExt cx="877888" cy="1919288"/>
            </a:xfrm>
            <a:grpFill/>
          </p:grpSpPr>
          <p:sp>
            <p:nvSpPr>
              <p:cNvPr id="236" name="Oval 6">
                <a:extLst>
                  <a:ext uri="{FF2B5EF4-FFF2-40B4-BE49-F238E27FC236}">
                    <a16:creationId xmlns:a16="http://schemas.microsoft.com/office/drawing/2014/main" id="{F171580D-B032-0D25-BB31-D5575F926D0E}"/>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37" name="Freeform 7">
                <a:extLst>
                  <a:ext uri="{FF2B5EF4-FFF2-40B4-BE49-F238E27FC236}">
                    <a16:creationId xmlns:a16="http://schemas.microsoft.com/office/drawing/2014/main" id="{80820831-B32C-4ED9-B4A1-172BFCC2DF51}"/>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09" name="グループ化 208">
              <a:extLst>
                <a:ext uri="{FF2B5EF4-FFF2-40B4-BE49-F238E27FC236}">
                  <a16:creationId xmlns:a16="http://schemas.microsoft.com/office/drawing/2014/main" id="{48DD93EB-EC5E-414C-2024-D6105B9654AA}"/>
                </a:ext>
              </a:extLst>
            </p:cNvPr>
            <p:cNvGrpSpPr>
              <a:grpSpLocks noChangeAspect="1"/>
            </p:cNvGrpSpPr>
            <p:nvPr/>
          </p:nvGrpSpPr>
          <p:grpSpPr>
            <a:xfrm>
              <a:off x="2236842" y="4162102"/>
              <a:ext cx="197598" cy="432000"/>
              <a:chOff x="1812925" y="4146550"/>
              <a:chExt cx="877888" cy="1919288"/>
            </a:xfrm>
            <a:grpFill/>
          </p:grpSpPr>
          <p:sp>
            <p:nvSpPr>
              <p:cNvPr id="234" name="Oval 6">
                <a:extLst>
                  <a:ext uri="{FF2B5EF4-FFF2-40B4-BE49-F238E27FC236}">
                    <a16:creationId xmlns:a16="http://schemas.microsoft.com/office/drawing/2014/main" id="{ECBB321E-6622-2C29-0EBB-929023195A00}"/>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35" name="Freeform 7">
                <a:extLst>
                  <a:ext uri="{FF2B5EF4-FFF2-40B4-BE49-F238E27FC236}">
                    <a16:creationId xmlns:a16="http://schemas.microsoft.com/office/drawing/2014/main" id="{EA21D3DA-E97F-5204-C6F1-C3948F45F2D7}"/>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10" name="グループ化 209">
              <a:extLst>
                <a:ext uri="{FF2B5EF4-FFF2-40B4-BE49-F238E27FC236}">
                  <a16:creationId xmlns:a16="http://schemas.microsoft.com/office/drawing/2014/main" id="{42D5D439-D761-38C3-8669-AB3A6611A98E}"/>
                </a:ext>
              </a:extLst>
            </p:cNvPr>
            <p:cNvGrpSpPr>
              <a:grpSpLocks noChangeAspect="1"/>
            </p:cNvGrpSpPr>
            <p:nvPr/>
          </p:nvGrpSpPr>
          <p:grpSpPr>
            <a:xfrm>
              <a:off x="2455665" y="4162102"/>
              <a:ext cx="197598" cy="432000"/>
              <a:chOff x="1812925" y="4146550"/>
              <a:chExt cx="877888" cy="1919288"/>
            </a:xfrm>
            <a:grpFill/>
          </p:grpSpPr>
          <p:sp>
            <p:nvSpPr>
              <p:cNvPr id="232" name="Oval 6">
                <a:extLst>
                  <a:ext uri="{FF2B5EF4-FFF2-40B4-BE49-F238E27FC236}">
                    <a16:creationId xmlns:a16="http://schemas.microsoft.com/office/drawing/2014/main" id="{D7502D7F-AC3B-58CD-61B9-53E42A1528F5}"/>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33" name="Freeform 7">
                <a:extLst>
                  <a:ext uri="{FF2B5EF4-FFF2-40B4-BE49-F238E27FC236}">
                    <a16:creationId xmlns:a16="http://schemas.microsoft.com/office/drawing/2014/main" id="{69341219-37D1-F823-C049-C221228F59D3}"/>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11" name="グループ化 210">
              <a:extLst>
                <a:ext uri="{FF2B5EF4-FFF2-40B4-BE49-F238E27FC236}">
                  <a16:creationId xmlns:a16="http://schemas.microsoft.com/office/drawing/2014/main" id="{F9E72D6E-9E88-9C7A-7288-DE8512F98124}"/>
                </a:ext>
              </a:extLst>
            </p:cNvPr>
            <p:cNvGrpSpPr>
              <a:grpSpLocks noChangeAspect="1"/>
            </p:cNvGrpSpPr>
            <p:nvPr/>
          </p:nvGrpSpPr>
          <p:grpSpPr>
            <a:xfrm>
              <a:off x="2674488" y="4162102"/>
              <a:ext cx="197598" cy="432000"/>
              <a:chOff x="1812925" y="4146550"/>
              <a:chExt cx="877888" cy="1919288"/>
            </a:xfrm>
            <a:grpFill/>
          </p:grpSpPr>
          <p:sp>
            <p:nvSpPr>
              <p:cNvPr id="230" name="Oval 6">
                <a:extLst>
                  <a:ext uri="{FF2B5EF4-FFF2-40B4-BE49-F238E27FC236}">
                    <a16:creationId xmlns:a16="http://schemas.microsoft.com/office/drawing/2014/main" id="{43471477-088F-0AED-B03E-C203FBC0144C}"/>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31" name="Freeform 7">
                <a:extLst>
                  <a:ext uri="{FF2B5EF4-FFF2-40B4-BE49-F238E27FC236}">
                    <a16:creationId xmlns:a16="http://schemas.microsoft.com/office/drawing/2014/main" id="{3414EFDA-3D8A-E45A-F401-55A1D9952005}"/>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12" name="グループ化 211">
              <a:extLst>
                <a:ext uri="{FF2B5EF4-FFF2-40B4-BE49-F238E27FC236}">
                  <a16:creationId xmlns:a16="http://schemas.microsoft.com/office/drawing/2014/main" id="{D8E91E9A-060A-ED15-5C00-6C22C59D1462}"/>
                </a:ext>
              </a:extLst>
            </p:cNvPr>
            <p:cNvGrpSpPr>
              <a:grpSpLocks noChangeAspect="1"/>
            </p:cNvGrpSpPr>
            <p:nvPr/>
          </p:nvGrpSpPr>
          <p:grpSpPr>
            <a:xfrm>
              <a:off x="2893311" y="4162102"/>
              <a:ext cx="197598" cy="432000"/>
              <a:chOff x="1812925" y="4146550"/>
              <a:chExt cx="877888" cy="1919288"/>
            </a:xfrm>
            <a:grpFill/>
          </p:grpSpPr>
          <p:sp>
            <p:nvSpPr>
              <p:cNvPr id="228" name="Oval 6">
                <a:extLst>
                  <a:ext uri="{FF2B5EF4-FFF2-40B4-BE49-F238E27FC236}">
                    <a16:creationId xmlns:a16="http://schemas.microsoft.com/office/drawing/2014/main" id="{85E82D60-8D0D-61E6-3B43-4D01555471D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29" name="Freeform 7">
                <a:extLst>
                  <a:ext uri="{FF2B5EF4-FFF2-40B4-BE49-F238E27FC236}">
                    <a16:creationId xmlns:a16="http://schemas.microsoft.com/office/drawing/2014/main" id="{864D89AA-9384-1BDA-45C5-B35326DD1790}"/>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13" name="グループ化 212">
              <a:extLst>
                <a:ext uri="{FF2B5EF4-FFF2-40B4-BE49-F238E27FC236}">
                  <a16:creationId xmlns:a16="http://schemas.microsoft.com/office/drawing/2014/main" id="{94503F57-FB60-BEE0-657A-5DF3CB26ED4B}"/>
                </a:ext>
              </a:extLst>
            </p:cNvPr>
            <p:cNvGrpSpPr>
              <a:grpSpLocks noChangeAspect="1"/>
            </p:cNvGrpSpPr>
            <p:nvPr/>
          </p:nvGrpSpPr>
          <p:grpSpPr>
            <a:xfrm>
              <a:off x="3112134" y="4162102"/>
              <a:ext cx="197598" cy="432000"/>
              <a:chOff x="1812925" y="4146550"/>
              <a:chExt cx="877888" cy="1919288"/>
            </a:xfrm>
            <a:grpFill/>
          </p:grpSpPr>
          <p:sp>
            <p:nvSpPr>
              <p:cNvPr id="226" name="Oval 6">
                <a:extLst>
                  <a:ext uri="{FF2B5EF4-FFF2-40B4-BE49-F238E27FC236}">
                    <a16:creationId xmlns:a16="http://schemas.microsoft.com/office/drawing/2014/main" id="{2A011B45-7D4A-9875-78C4-D17A5F8D8D87}"/>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27" name="Freeform 7">
                <a:extLst>
                  <a:ext uri="{FF2B5EF4-FFF2-40B4-BE49-F238E27FC236}">
                    <a16:creationId xmlns:a16="http://schemas.microsoft.com/office/drawing/2014/main" id="{FE80390C-E52F-EE2E-D70E-D254423DED7D}"/>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14" name="グループ化 213">
              <a:extLst>
                <a:ext uri="{FF2B5EF4-FFF2-40B4-BE49-F238E27FC236}">
                  <a16:creationId xmlns:a16="http://schemas.microsoft.com/office/drawing/2014/main" id="{5AABF000-A86B-433F-9C6B-42E5C0862CE6}"/>
                </a:ext>
              </a:extLst>
            </p:cNvPr>
            <p:cNvGrpSpPr>
              <a:grpSpLocks noChangeAspect="1"/>
            </p:cNvGrpSpPr>
            <p:nvPr/>
          </p:nvGrpSpPr>
          <p:grpSpPr>
            <a:xfrm>
              <a:off x="3330957" y="4162102"/>
              <a:ext cx="197598" cy="432000"/>
              <a:chOff x="1812925" y="4146550"/>
              <a:chExt cx="877888" cy="1919288"/>
            </a:xfrm>
            <a:grpFill/>
          </p:grpSpPr>
          <p:sp>
            <p:nvSpPr>
              <p:cNvPr id="224" name="Oval 6">
                <a:extLst>
                  <a:ext uri="{FF2B5EF4-FFF2-40B4-BE49-F238E27FC236}">
                    <a16:creationId xmlns:a16="http://schemas.microsoft.com/office/drawing/2014/main" id="{60274664-2BD4-48C6-072D-FC3B67B8B81E}"/>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25" name="Freeform 7">
                <a:extLst>
                  <a:ext uri="{FF2B5EF4-FFF2-40B4-BE49-F238E27FC236}">
                    <a16:creationId xmlns:a16="http://schemas.microsoft.com/office/drawing/2014/main" id="{FC75D3D4-1215-3914-F73E-0B673220E308}"/>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15" name="グループ化 214">
              <a:extLst>
                <a:ext uri="{FF2B5EF4-FFF2-40B4-BE49-F238E27FC236}">
                  <a16:creationId xmlns:a16="http://schemas.microsoft.com/office/drawing/2014/main" id="{041A8D05-174B-BF3E-814F-F70B23D3CBC2}"/>
                </a:ext>
              </a:extLst>
            </p:cNvPr>
            <p:cNvGrpSpPr>
              <a:grpSpLocks noChangeAspect="1"/>
            </p:cNvGrpSpPr>
            <p:nvPr/>
          </p:nvGrpSpPr>
          <p:grpSpPr>
            <a:xfrm>
              <a:off x="3549780" y="4162102"/>
              <a:ext cx="197598" cy="432000"/>
              <a:chOff x="1812925" y="4146550"/>
              <a:chExt cx="877888" cy="1919288"/>
            </a:xfrm>
            <a:grpFill/>
          </p:grpSpPr>
          <p:sp>
            <p:nvSpPr>
              <p:cNvPr id="222" name="Oval 6">
                <a:extLst>
                  <a:ext uri="{FF2B5EF4-FFF2-40B4-BE49-F238E27FC236}">
                    <a16:creationId xmlns:a16="http://schemas.microsoft.com/office/drawing/2014/main" id="{66A19961-0FB3-5CF7-C3FA-1D7A9A787DEF}"/>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23" name="Freeform 7">
                <a:extLst>
                  <a:ext uri="{FF2B5EF4-FFF2-40B4-BE49-F238E27FC236}">
                    <a16:creationId xmlns:a16="http://schemas.microsoft.com/office/drawing/2014/main" id="{29C04B42-6006-0A0F-F967-F10175BE4EE8}"/>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16" name="グループ化 215">
              <a:extLst>
                <a:ext uri="{FF2B5EF4-FFF2-40B4-BE49-F238E27FC236}">
                  <a16:creationId xmlns:a16="http://schemas.microsoft.com/office/drawing/2014/main" id="{AEC57333-1876-0DCC-7E39-A46677659B07}"/>
                </a:ext>
              </a:extLst>
            </p:cNvPr>
            <p:cNvGrpSpPr>
              <a:grpSpLocks noChangeAspect="1"/>
            </p:cNvGrpSpPr>
            <p:nvPr/>
          </p:nvGrpSpPr>
          <p:grpSpPr>
            <a:xfrm>
              <a:off x="3768603" y="4162102"/>
              <a:ext cx="197598" cy="432000"/>
              <a:chOff x="1812925" y="4146550"/>
              <a:chExt cx="877888" cy="1919288"/>
            </a:xfrm>
            <a:grpFill/>
          </p:grpSpPr>
          <p:sp>
            <p:nvSpPr>
              <p:cNvPr id="220" name="Oval 6">
                <a:extLst>
                  <a:ext uri="{FF2B5EF4-FFF2-40B4-BE49-F238E27FC236}">
                    <a16:creationId xmlns:a16="http://schemas.microsoft.com/office/drawing/2014/main" id="{D9EF64E4-6A22-B682-E26F-AA6FBC7C8AF4}"/>
                  </a:ext>
                </a:extLst>
              </p:cNvPr>
              <p:cNvSpPr>
                <a:spLocks noChangeArrowheads="1"/>
              </p:cNvSpPr>
              <p:nvPr/>
            </p:nvSpPr>
            <p:spPr bwMode="auto">
              <a:xfrm>
                <a:off x="2090738" y="4146550"/>
                <a:ext cx="319088" cy="317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21" name="Freeform 7">
                <a:extLst>
                  <a:ext uri="{FF2B5EF4-FFF2-40B4-BE49-F238E27FC236}">
                    <a16:creationId xmlns:a16="http://schemas.microsoft.com/office/drawing/2014/main" id="{4AC52CCC-D3AE-F3A2-03A0-C81E74EA9B19}"/>
                  </a:ext>
                </a:extLst>
              </p:cNvPr>
              <p:cNvSpPr>
                <a:spLocks/>
              </p:cNvSpPr>
              <p:nvPr/>
            </p:nvSpPr>
            <p:spPr bwMode="auto">
              <a:xfrm>
                <a:off x="1812925" y="4513263"/>
                <a:ext cx="877888" cy="1552575"/>
              </a:xfrm>
              <a:custGeom>
                <a:avLst/>
                <a:gdLst>
                  <a:gd name="T0" fmla="*/ 231 w 234"/>
                  <a:gd name="T1" fmla="*/ 160 h 414"/>
                  <a:gd name="T2" fmla="*/ 200 w 234"/>
                  <a:gd name="T3" fmla="*/ 48 h 414"/>
                  <a:gd name="T4" fmla="*/ 150 w 234"/>
                  <a:gd name="T5" fmla="*/ 0 h 414"/>
                  <a:gd name="T6" fmla="*/ 117 w 234"/>
                  <a:gd name="T7" fmla="*/ 0 h 414"/>
                  <a:gd name="T8" fmla="*/ 83 w 234"/>
                  <a:gd name="T9" fmla="*/ 0 h 414"/>
                  <a:gd name="T10" fmla="*/ 33 w 234"/>
                  <a:gd name="T11" fmla="*/ 48 h 414"/>
                  <a:gd name="T12" fmla="*/ 2 w 234"/>
                  <a:gd name="T13" fmla="*/ 160 h 414"/>
                  <a:gd name="T14" fmla="*/ 15 w 234"/>
                  <a:gd name="T15" fmla="*/ 181 h 414"/>
                  <a:gd name="T16" fmla="*/ 36 w 234"/>
                  <a:gd name="T17" fmla="*/ 168 h 414"/>
                  <a:gd name="T18" fmla="*/ 67 w 234"/>
                  <a:gd name="T19" fmla="*/ 57 h 414"/>
                  <a:gd name="T20" fmla="*/ 76 w 234"/>
                  <a:gd name="T21" fmla="*/ 57 h 414"/>
                  <a:gd name="T22" fmla="*/ 22 w 234"/>
                  <a:gd name="T23" fmla="*/ 251 h 414"/>
                  <a:gd name="T24" fmla="*/ 73 w 234"/>
                  <a:gd name="T25" fmla="*/ 251 h 414"/>
                  <a:gd name="T26" fmla="*/ 73 w 234"/>
                  <a:gd name="T27" fmla="*/ 394 h 414"/>
                  <a:gd name="T28" fmla="*/ 93 w 234"/>
                  <a:gd name="T29" fmla="*/ 414 h 414"/>
                  <a:gd name="T30" fmla="*/ 113 w 234"/>
                  <a:gd name="T31" fmla="*/ 394 h 414"/>
                  <a:gd name="T32" fmla="*/ 113 w 234"/>
                  <a:gd name="T33" fmla="*/ 251 h 414"/>
                  <a:gd name="T34" fmla="*/ 124 w 234"/>
                  <a:gd name="T35" fmla="*/ 251 h 414"/>
                  <a:gd name="T36" fmla="*/ 124 w 234"/>
                  <a:gd name="T37" fmla="*/ 394 h 414"/>
                  <a:gd name="T38" fmla="*/ 144 w 234"/>
                  <a:gd name="T39" fmla="*/ 414 h 414"/>
                  <a:gd name="T40" fmla="*/ 164 w 234"/>
                  <a:gd name="T41" fmla="*/ 394 h 414"/>
                  <a:gd name="T42" fmla="*/ 164 w 234"/>
                  <a:gd name="T43" fmla="*/ 251 h 414"/>
                  <a:gd name="T44" fmla="*/ 211 w 234"/>
                  <a:gd name="T45" fmla="*/ 251 h 414"/>
                  <a:gd name="T46" fmla="*/ 157 w 234"/>
                  <a:gd name="T47" fmla="*/ 57 h 414"/>
                  <a:gd name="T48" fmla="*/ 166 w 234"/>
                  <a:gd name="T49" fmla="*/ 57 h 414"/>
                  <a:gd name="T50" fmla="*/ 197 w 234"/>
                  <a:gd name="T51" fmla="*/ 168 h 414"/>
                  <a:gd name="T52" fmla="*/ 218 w 234"/>
                  <a:gd name="T53" fmla="*/ 181 h 414"/>
                  <a:gd name="T54" fmla="*/ 231 w 234"/>
                  <a:gd name="T55" fmla="*/ 16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414">
                    <a:moveTo>
                      <a:pt x="231" y="160"/>
                    </a:moveTo>
                    <a:cubicBezTo>
                      <a:pt x="200" y="48"/>
                      <a:pt x="200" y="48"/>
                      <a:pt x="200" y="48"/>
                    </a:cubicBezTo>
                    <a:cubicBezTo>
                      <a:pt x="191" y="19"/>
                      <a:pt x="172" y="0"/>
                      <a:pt x="150" y="0"/>
                    </a:cubicBezTo>
                    <a:cubicBezTo>
                      <a:pt x="134" y="0"/>
                      <a:pt x="117" y="0"/>
                      <a:pt x="117" y="0"/>
                    </a:cubicBezTo>
                    <a:cubicBezTo>
                      <a:pt x="117" y="0"/>
                      <a:pt x="99" y="0"/>
                      <a:pt x="83" y="0"/>
                    </a:cubicBezTo>
                    <a:cubicBezTo>
                      <a:pt x="61" y="0"/>
                      <a:pt x="42" y="19"/>
                      <a:pt x="33" y="48"/>
                    </a:cubicBezTo>
                    <a:cubicBezTo>
                      <a:pt x="2" y="160"/>
                      <a:pt x="2" y="160"/>
                      <a:pt x="2" y="160"/>
                    </a:cubicBezTo>
                    <a:cubicBezTo>
                      <a:pt x="0" y="169"/>
                      <a:pt x="5" y="179"/>
                      <a:pt x="15" y="181"/>
                    </a:cubicBezTo>
                    <a:cubicBezTo>
                      <a:pt x="24" y="183"/>
                      <a:pt x="34" y="178"/>
                      <a:pt x="36" y="168"/>
                    </a:cubicBezTo>
                    <a:cubicBezTo>
                      <a:pt x="67" y="57"/>
                      <a:pt x="67" y="57"/>
                      <a:pt x="67" y="57"/>
                    </a:cubicBezTo>
                    <a:cubicBezTo>
                      <a:pt x="76" y="57"/>
                      <a:pt x="76" y="57"/>
                      <a:pt x="76" y="57"/>
                    </a:cubicBezTo>
                    <a:cubicBezTo>
                      <a:pt x="22" y="251"/>
                      <a:pt x="22" y="251"/>
                      <a:pt x="22" y="251"/>
                    </a:cubicBezTo>
                    <a:cubicBezTo>
                      <a:pt x="73" y="251"/>
                      <a:pt x="73" y="251"/>
                      <a:pt x="73" y="251"/>
                    </a:cubicBezTo>
                    <a:cubicBezTo>
                      <a:pt x="73" y="394"/>
                      <a:pt x="73" y="394"/>
                      <a:pt x="73" y="394"/>
                    </a:cubicBezTo>
                    <a:cubicBezTo>
                      <a:pt x="73" y="405"/>
                      <a:pt x="82" y="414"/>
                      <a:pt x="93" y="414"/>
                    </a:cubicBezTo>
                    <a:cubicBezTo>
                      <a:pt x="104" y="414"/>
                      <a:pt x="113" y="405"/>
                      <a:pt x="113" y="394"/>
                    </a:cubicBezTo>
                    <a:cubicBezTo>
                      <a:pt x="113" y="251"/>
                      <a:pt x="113" y="251"/>
                      <a:pt x="113" y="251"/>
                    </a:cubicBezTo>
                    <a:cubicBezTo>
                      <a:pt x="124" y="251"/>
                      <a:pt x="124" y="251"/>
                      <a:pt x="124" y="251"/>
                    </a:cubicBezTo>
                    <a:cubicBezTo>
                      <a:pt x="124" y="394"/>
                      <a:pt x="124" y="394"/>
                      <a:pt x="124" y="394"/>
                    </a:cubicBezTo>
                    <a:cubicBezTo>
                      <a:pt x="124" y="405"/>
                      <a:pt x="133" y="414"/>
                      <a:pt x="144" y="414"/>
                    </a:cubicBezTo>
                    <a:cubicBezTo>
                      <a:pt x="155" y="414"/>
                      <a:pt x="164" y="405"/>
                      <a:pt x="164" y="394"/>
                    </a:cubicBezTo>
                    <a:cubicBezTo>
                      <a:pt x="164" y="251"/>
                      <a:pt x="164" y="251"/>
                      <a:pt x="164" y="251"/>
                    </a:cubicBezTo>
                    <a:cubicBezTo>
                      <a:pt x="211" y="251"/>
                      <a:pt x="211" y="251"/>
                      <a:pt x="211" y="251"/>
                    </a:cubicBezTo>
                    <a:cubicBezTo>
                      <a:pt x="157" y="57"/>
                      <a:pt x="157" y="57"/>
                      <a:pt x="157" y="57"/>
                    </a:cubicBezTo>
                    <a:cubicBezTo>
                      <a:pt x="166" y="57"/>
                      <a:pt x="166" y="57"/>
                      <a:pt x="166" y="57"/>
                    </a:cubicBezTo>
                    <a:cubicBezTo>
                      <a:pt x="197" y="168"/>
                      <a:pt x="197" y="168"/>
                      <a:pt x="197" y="168"/>
                    </a:cubicBezTo>
                    <a:cubicBezTo>
                      <a:pt x="200" y="178"/>
                      <a:pt x="209" y="183"/>
                      <a:pt x="218" y="181"/>
                    </a:cubicBezTo>
                    <a:cubicBezTo>
                      <a:pt x="228" y="179"/>
                      <a:pt x="234" y="169"/>
                      <a:pt x="231"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grpSp>
        <p:grpSp>
          <p:nvGrpSpPr>
            <p:cNvPr id="217" name="グループ化 216">
              <a:extLst>
                <a:ext uri="{FF2B5EF4-FFF2-40B4-BE49-F238E27FC236}">
                  <a16:creationId xmlns:a16="http://schemas.microsoft.com/office/drawing/2014/main" id="{E4B1F8B0-4CEF-5AA1-51FB-200DF9F20BC8}"/>
                </a:ext>
              </a:extLst>
            </p:cNvPr>
            <p:cNvGrpSpPr/>
            <p:nvPr/>
          </p:nvGrpSpPr>
          <p:grpSpPr>
            <a:xfrm>
              <a:off x="3987426" y="3227452"/>
              <a:ext cx="194398" cy="345601"/>
              <a:chOff x="4503298" y="3227452"/>
              <a:chExt cx="194398" cy="345601"/>
            </a:xfrm>
            <a:grpFill/>
          </p:grpSpPr>
          <p:sp>
            <p:nvSpPr>
              <p:cNvPr id="218" name="Oval 6">
                <a:extLst>
                  <a:ext uri="{FF2B5EF4-FFF2-40B4-BE49-F238E27FC236}">
                    <a16:creationId xmlns:a16="http://schemas.microsoft.com/office/drawing/2014/main" id="{5A026D7E-B2B3-571F-535F-4AAD2F70675A}"/>
                  </a:ext>
                </a:extLst>
              </p:cNvPr>
              <p:cNvSpPr>
                <a:spLocks noChangeArrowheads="1"/>
              </p:cNvSpPr>
              <p:nvPr/>
            </p:nvSpPr>
            <p:spPr bwMode="auto">
              <a:xfrm>
                <a:off x="4564507" y="3227452"/>
                <a:ext cx="71821" cy="7146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ＭＳ ゴシック" panose="020B0609070205080204" pitchFamily="49" charset="-128"/>
                  <a:ea typeface="ＭＳ ゴシック" panose="020B0609070205080204" pitchFamily="49" charset="-128"/>
                </a:endParaRPr>
              </a:p>
            </p:txBody>
          </p:sp>
          <p:sp>
            <p:nvSpPr>
              <p:cNvPr id="219" name="正方形/長方形 1496">
                <a:extLst>
                  <a:ext uri="{FF2B5EF4-FFF2-40B4-BE49-F238E27FC236}">
                    <a16:creationId xmlns:a16="http://schemas.microsoft.com/office/drawing/2014/main" id="{61EE1014-9B20-0578-DBDE-1B16276D4C77}"/>
                  </a:ext>
                </a:extLst>
              </p:cNvPr>
              <p:cNvSpPr/>
              <p:nvPr/>
            </p:nvSpPr>
            <p:spPr>
              <a:xfrm>
                <a:off x="4503298" y="3309994"/>
                <a:ext cx="194398" cy="263059"/>
              </a:xfrm>
              <a:custGeom>
                <a:avLst/>
                <a:gdLst/>
                <a:ahLst/>
                <a:cxnLst/>
                <a:rect l="l" t="t" r="r" b="b"/>
                <a:pathLst>
                  <a:path w="485995" h="657647">
                    <a:moveTo>
                      <a:pt x="171917" y="0"/>
                    </a:moveTo>
                    <a:cubicBezTo>
                      <a:pt x="205677" y="0"/>
                      <a:pt x="243655" y="0"/>
                      <a:pt x="243695" y="0"/>
                    </a:cubicBezTo>
                    <a:cubicBezTo>
                      <a:pt x="243695" y="0"/>
                      <a:pt x="279583" y="0"/>
                      <a:pt x="313361" y="0"/>
                    </a:cubicBezTo>
                    <a:cubicBezTo>
                      <a:pt x="359805" y="0"/>
                      <a:pt x="399916" y="40095"/>
                      <a:pt x="418916" y="101293"/>
                    </a:cubicBezTo>
                    <a:cubicBezTo>
                      <a:pt x="418916" y="101293"/>
                      <a:pt x="418916" y="101293"/>
                      <a:pt x="484360" y="337642"/>
                    </a:cubicBezTo>
                    <a:cubicBezTo>
                      <a:pt x="490693" y="356634"/>
                      <a:pt x="478027" y="377737"/>
                      <a:pt x="456916" y="381957"/>
                    </a:cubicBezTo>
                    <a:cubicBezTo>
                      <a:pt x="437916" y="386178"/>
                      <a:pt x="418916" y="375627"/>
                      <a:pt x="412583" y="354524"/>
                    </a:cubicBezTo>
                    <a:cubicBezTo>
                      <a:pt x="412583" y="354524"/>
                      <a:pt x="412583" y="354524"/>
                      <a:pt x="347139" y="120285"/>
                    </a:cubicBezTo>
                    <a:cubicBezTo>
                      <a:pt x="347139" y="120285"/>
                      <a:pt x="347139" y="120285"/>
                      <a:pt x="344764" y="120285"/>
                    </a:cubicBezTo>
                    <a:lnTo>
                      <a:pt x="328139" y="120285"/>
                    </a:lnTo>
                    <a:cubicBezTo>
                      <a:pt x="328139" y="120285"/>
                      <a:pt x="328139" y="120285"/>
                      <a:pt x="442138" y="529676"/>
                    </a:cubicBezTo>
                    <a:cubicBezTo>
                      <a:pt x="442138" y="529676"/>
                      <a:pt x="442138" y="529676"/>
                      <a:pt x="342916" y="529676"/>
                    </a:cubicBezTo>
                    <a:cubicBezTo>
                      <a:pt x="342916" y="529676"/>
                      <a:pt x="342916" y="529676"/>
                      <a:pt x="342916" y="657647"/>
                    </a:cubicBezTo>
                    <a:lnTo>
                      <a:pt x="258472" y="657647"/>
                    </a:lnTo>
                    <a:cubicBezTo>
                      <a:pt x="258472" y="622553"/>
                      <a:pt x="258472" y="580373"/>
                      <a:pt x="258472" y="529676"/>
                    </a:cubicBezTo>
                    <a:cubicBezTo>
                      <a:pt x="258472" y="529676"/>
                      <a:pt x="258472" y="529676"/>
                      <a:pt x="235250" y="529676"/>
                    </a:cubicBezTo>
                    <a:cubicBezTo>
                      <a:pt x="235250" y="529676"/>
                      <a:pt x="235250" y="529676"/>
                      <a:pt x="235250" y="657647"/>
                    </a:cubicBezTo>
                    <a:lnTo>
                      <a:pt x="150806" y="657647"/>
                    </a:lnTo>
                    <a:cubicBezTo>
                      <a:pt x="150806" y="622553"/>
                      <a:pt x="150806" y="580373"/>
                      <a:pt x="150806" y="529676"/>
                    </a:cubicBezTo>
                    <a:cubicBezTo>
                      <a:pt x="150806" y="529676"/>
                      <a:pt x="150806" y="529676"/>
                      <a:pt x="43140" y="529676"/>
                    </a:cubicBezTo>
                    <a:cubicBezTo>
                      <a:pt x="43140" y="529676"/>
                      <a:pt x="43140" y="529676"/>
                      <a:pt x="157140" y="120285"/>
                    </a:cubicBezTo>
                    <a:cubicBezTo>
                      <a:pt x="157140" y="120285"/>
                      <a:pt x="157140" y="120285"/>
                      <a:pt x="154765" y="120285"/>
                    </a:cubicBezTo>
                    <a:lnTo>
                      <a:pt x="138140" y="120285"/>
                    </a:lnTo>
                    <a:cubicBezTo>
                      <a:pt x="138140" y="120285"/>
                      <a:pt x="138140" y="120285"/>
                      <a:pt x="72696" y="354524"/>
                    </a:cubicBezTo>
                    <a:cubicBezTo>
                      <a:pt x="68474" y="375627"/>
                      <a:pt x="47363" y="386178"/>
                      <a:pt x="28363" y="381957"/>
                    </a:cubicBezTo>
                    <a:cubicBezTo>
                      <a:pt x="7252" y="377737"/>
                      <a:pt x="-3304" y="356634"/>
                      <a:pt x="918" y="337642"/>
                    </a:cubicBezTo>
                    <a:cubicBezTo>
                      <a:pt x="918" y="337642"/>
                      <a:pt x="918" y="337642"/>
                      <a:pt x="66362" y="101293"/>
                    </a:cubicBezTo>
                    <a:cubicBezTo>
                      <a:pt x="85362" y="40095"/>
                      <a:pt x="125473" y="0"/>
                      <a:pt x="1719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ＭＳ ゴシック" panose="020B0609070205080204" pitchFamily="49" charset="-128"/>
                  <a:ea typeface="ＭＳ ゴシック" panose="020B0609070205080204" pitchFamily="49" charset="-128"/>
                </a:endParaRPr>
              </a:p>
            </p:txBody>
          </p:sp>
        </p:grpSp>
      </p:grpSp>
      <p:sp>
        <p:nvSpPr>
          <p:cNvPr id="280" name="円形吹き出し 308">
            <a:extLst>
              <a:ext uri="{FF2B5EF4-FFF2-40B4-BE49-F238E27FC236}">
                <a16:creationId xmlns:a16="http://schemas.microsoft.com/office/drawing/2014/main" id="{3DBEF01E-A279-6390-1611-E9B00555B417}"/>
              </a:ext>
            </a:extLst>
          </p:cNvPr>
          <p:cNvSpPr/>
          <p:nvPr/>
        </p:nvSpPr>
        <p:spPr>
          <a:xfrm>
            <a:off x="5077429" y="2765528"/>
            <a:ext cx="1320333" cy="1261348"/>
          </a:xfrm>
          <a:prstGeom prst="wedgeEllipseCallout">
            <a:avLst>
              <a:gd name="adj1" fmla="val -70023"/>
              <a:gd name="adj2" fmla="val 398"/>
            </a:avLst>
          </a:prstGeom>
          <a:solidFill>
            <a:srgbClr val="00AFEC"/>
          </a:solidFill>
          <a:ln w="44450">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en-US" altLang="ja-JP" sz="2800" b="1" dirty="0">
                <a:solidFill>
                  <a:schemeClr val="bg1"/>
                </a:solidFill>
                <a:latin typeface="ＭＳ ゴシック" panose="020B0609070205080204" pitchFamily="49" charset="-128"/>
                <a:ea typeface="ＭＳ ゴシック" panose="020B0609070205080204" pitchFamily="49" charset="-128"/>
              </a:rPr>
              <a:t>30.8</a:t>
            </a:r>
            <a:r>
              <a:rPr lang="ja-JP" altLang="en-US" sz="2000" b="1" dirty="0">
                <a:solidFill>
                  <a:schemeClr val="bg1"/>
                </a:solidFill>
                <a:latin typeface="ＭＳ ゴシック" panose="020B0609070205080204" pitchFamily="49" charset="-128"/>
                <a:ea typeface="ＭＳ ゴシック" panose="020B0609070205080204" pitchFamily="49" charset="-128"/>
              </a:rPr>
              <a:t>人</a:t>
            </a:r>
          </a:p>
        </p:txBody>
      </p:sp>
      <p:sp>
        <p:nvSpPr>
          <p:cNvPr id="5" name="タイトル 4">
            <a:extLst>
              <a:ext uri="{FF2B5EF4-FFF2-40B4-BE49-F238E27FC236}">
                <a16:creationId xmlns:a16="http://schemas.microsoft.com/office/drawing/2014/main" id="{C07B34A8-50CB-D404-0997-F6D60FFA7009}"/>
              </a:ext>
            </a:extLst>
          </p:cNvPr>
          <p:cNvSpPr>
            <a:spLocks noGrp="1"/>
          </p:cNvSpPr>
          <p:nvPr>
            <p:ph type="title"/>
          </p:nvPr>
        </p:nvSpPr>
        <p:spPr/>
        <p:txBody>
          <a:bodyPr>
            <a:noAutofit/>
          </a:bodyPr>
          <a:lstStyle/>
          <a:p>
            <a:r>
              <a:rPr lang="ja-JP" altLang="en-US" sz="3200" spc="-800" dirty="0"/>
              <a:t>２</a:t>
            </a:r>
            <a:r>
              <a:rPr lang="ja-JP" altLang="en-US" sz="3200" spc="-300" dirty="0"/>
              <a:t>０</a:t>
            </a:r>
            <a:r>
              <a:rPr lang="ja-JP" altLang="en-US" sz="3200" dirty="0"/>
              <a:t>代～</a:t>
            </a:r>
            <a:r>
              <a:rPr lang="ja-JP" altLang="en-US" sz="3200" spc="-800" dirty="0"/>
              <a:t>３</a:t>
            </a:r>
            <a:r>
              <a:rPr lang="ja-JP" altLang="en-US" sz="3200" spc="-300" dirty="0"/>
              <a:t>０</a:t>
            </a:r>
            <a:r>
              <a:rPr lang="ja-JP" altLang="en-US" sz="3200" dirty="0"/>
              <a:t>代の子宮頸がんが</a:t>
            </a:r>
            <a:br>
              <a:rPr lang="en-US" altLang="ja-JP" sz="3200" dirty="0"/>
            </a:br>
            <a:r>
              <a:rPr lang="ja-JP" altLang="en-US" sz="3200" dirty="0"/>
              <a:t>増えています</a:t>
            </a:r>
          </a:p>
        </p:txBody>
      </p:sp>
      <p:sp>
        <p:nvSpPr>
          <p:cNvPr id="14" name="テキスト プレースホルダー 13">
            <a:extLst>
              <a:ext uri="{FF2B5EF4-FFF2-40B4-BE49-F238E27FC236}">
                <a16:creationId xmlns:a16="http://schemas.microsoft.com/office/drawing/2014/main" id="{575565AE-9D24-FF62-87D8-EA334EE7C3D0}"/>
              </a:ext>
            </a:extLst>
          </p:cNvPr>
          <p:cNvSpPr>
            <a:spLocks noGrp="1"/>
          </p:cNvSpPr>
          <p:nvPr>
            <p:ph type="body" sz="quarter" idx="11"/>
          </p:nvPr>
        </p:nvSpPr>
        <p:spPr>
          <a:xfrm>
            <a:off x="0" y="5858864"/>
            <a:ext cx="8681541" cy="427415"/>
          </a:xfrm>
        </p:spPr>
        <p:txBody>
          <a:bodyPr/>
          <a:lstStyle/>
          <a:p>
            <a:pPr>
              <a:lnSpc>
                <a:spcPct val="100000"/>
              </a:lnSpc>
              <a:spcBef>
                <a:spcPts val="100"/>
              </a:spcBef>
            </a:pPr>
            <a:r>
              <a:rPr lang="ja-JP" altLang="en-US" dirty="0"/>
              <a:t>国立がん研究センターがん情報サービス「がん統計」（全国がん罹患モニタリング集計（</a:t>
            </a:r>
            <a:r>
              <a:rPr lang="en-US" altLang="ja-JP" dirty="0"/>
              <a:t>MCIJ</a:t>
            </a:r>
            <a:r>
              <a:rPr lang="ja-JP" altLang="en-US" dirty="0"/>
              <a:t>））</a:t>
            </a:r>
          </a:p>
          <a:p>
            <a:pPr>
              <a:lnSpc>
                <a:spcPct val="100000"/>
              </a:lnSpc>
              <a:spcBef>
                <a:spcPts val="100"/>
              </a:spcBef>
            </a:pPr>
            <a:r>
              <a:rPr lang="en-US" altLang="ja-JP" dirty="0"/>
              <a:t>https://ganjoho.jp/reg_stat/statistics/data/dl/index.html</a:t>
            </a:r>
            <a:r>
              <a:rPr lang="ja-JP" altLang="en-US" dirty="0"/>
              <a:t>　 </a:t>
            </a:r>
            <a:r>
              <a:rPr lang="en-US" altLang="ja-JP" dirty="0"/>
              <a:t>(1975</a:t>
            </a:r>
            <a:r>
              <a:rPr lang="ja-JP" altLang="en-US" dirty="0"/>
              <a:t>年～</a:t>
            </a:r>
            <a:r>
              <a:rPr lang="en-US" altLang="ja-JP" dirty="0"/>
              <a:t>2015</a:t>
            </a:r>
            <a:r>
              <a:rPr lang="ja-JP" altLang="en-US" dirty="0"/>
              <a:t>年</a:t>
            </a:r>
            <a:r>
              <a:rPr lang="en-US" altLang="ja-JP" dirty="0"/>
              <a:t>)</a:t>
            </a:r>
            <a:r>
              <a:rPr lang="ja-JP" altLang="en-US" dirty="0"/>
              <a:t>　より作図</a:t>
            </a:r>
          </a:p>
          <a:p>
            <a:pPr>
              <a:lnSpc>
                <a:spcPct val="100000"/>
              </a:lnSpc>
              <a:spcBef>
                <a:spcPts val="100"/>
              </a:spcBef>
            </a:pPr>
            <a:endParaRPr lang="ja-JP" altLang="en-US" dirty="0"/>
          </a:p>
        </p:txBody>
      </p:sp>
      <p:sp>
        <p:nvSpPr>
          <p:cNvPr id="15" name="Content Placeholder 2">
            <a:extLst>
              <a:ext uri="{FF2B5EF4-FFF2-40B4-BE49-F238E27FC236}">
                <a16:creationId xmlns:a16="http://schemas.microsoft.com/office/drawing/2014/main" id="{ACF85DB0-CF54-F91A-0A01-0B238F5E86FD}"/>
              </a:ext>
            </a:extLst>
          </p:cNvPr>
          <p:cNvSpPr>
            <a:spLocks noGrp="1"/>
          </p:cNvSpPr>
          <p:nvPr>
            <p:ph idx="1"/>
          </p:nvPr>
        </p:nvSpPr>
        <p:spPr>
          <a:xfrm>
            <a:off x="497558" y="1452466"/>
            <a:ext cx="8136357" cy="647230"/>
          </a:xfrm>
          <a:prstGeom prst="rect">
            <a:avLst/>
          </a:prstGeom>
        </p:spPr>
        <p:txBody>
          <a:bodyPr/>
          <a:lstStyle>
            <a:lvl1pPr marL="228600" indent="-228600">
              <a:buClr>
                <a:srgbClr val="DBB8D7"/>
              </a:buClr>
              <a:buFont typeface="Wingdings" panose="05000000000000000000" pitchFamily="2" charset="2"/>
              <a:buChar char="l"/>
              <a:defRPr sz="2400" b="1"/>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lgn="just"/>
            <a:r>
              <a:rPr lang="ja-JP" altLang="en-US" sz="2200" spc="-100" dirty="0">
                <a:solidFill>
                  <a:schemeClr val="tx1">
                    <a:lumMod val="75000"/>
                    <a:lumOff val="25000"/>
                  </a:schemeClr>
                </a:solidFill>
              </a:rPr>
              <a:t>子宮頸がんは</a:t>
            </a:r>
            <a:r>
              <a:rPr lang="ja-JP" altLang="en-US" sz="2200" spc="-1500" dirty="0">
                <a:solidFill>
                  <a:schemeClr val="tx1">
                    <a:lumMod val="75000"/>
                    <a:lumOff val="25000"/>
                  </a:schemeClr>
                </a:solidFill>
              </a:rPr>
              <a:t>、</a:t>
            </a:r>
            <a:r>
              <a:rPr lang="ja-JP" altLang="en-US" sz="2200" spc="-700" dirty="0">
                <a:solidFill>
                  <a:schemeClr val="tx1">
                    <a:lumMod val="75000"/>
                    <a:lumOff val="25000"/>
                  </a:schemeClr>
                </a:solidFill>
              </a:rPr>
              <a:t>２</a:t>
            </a:r>
            <a:r>
              <a:rPr lang="ja-JP" altLang="en-US" sz="2200" spc="-100" dirty="0">
                <a:solidFill>
                  <a:schemeClr val="tx1">
                    <a:lumMod val="75000"/>
                    <a:lumOff val="25000"/>
                  </a:schemeClr>
                </a:solidFill>
              </a:rPr>
              <a:t>０代</a:t>
            </a:r>
            <a:r>
              <a:rPr lang="ja-JP" altLang="en-US" sz="2200" spc="-300" dirty="0">
                <a:solidFill>
                  <a:schemeClr val="tx1">
                    <a:lumMod val="75000"/>
                    <a:lumOff val="25000"/>
                  </a:schemeClr>
                </a:solidFill>
              </a:rPr>
              <a:t>～</a:t>
            </a:r>
            <a:r>
              <a:rPr lang="ja-JP" altLang="en-US" sz="2200" spc="-700" dirty="0">
                <a:solidFill>
                  <a:schemeClr val="tx1">
                    <a:lumMod val="75000"/>
                    <a:lumOff val="25000"/>
                  </a:schemeClr>
                </a:solidFill>
              </a:rPr>
              <a:t>３</a:t>
            </a:r>
            <a:r>
              <a:rPr lang="ja-JP" altLang="en-US" sz="2200" spc="-100" dirty="0">
                <a:solidFill>
                  <a:schemeClr val="tx1">
                    <a:lumMod val="75000"/>
                    <a:lumOff val="25000"/>
                  </a:schemeClr>
                </a:solidFill>
              </a:rPr>
              <a:t>０代の女性でも発症します</a:t>
            </a:r>
            <a:r>
              <a:rPr lang="ja-JP" altLang="en-US" sz="2200" spc="-1000" dirty="0">
                <a:solidFill>
                  <a:schemeClr val="tx1">
                    <a:lumMod val="75000"/>
                    <a:lumOff val="25000"/>
                  </a:schemeClr>
                </a:solidFill>
              </a:rPr>
              <a:t>。</a:t>
            </a:r>
            <a:r>
              <a:rPr lang="ja-JP" altLang="en-US" sz="2200" spc="-100" dirty="0">
                <a:solidFill>
                  <a:schemeClr val="tx1">
                    <a:lumMod val="75000"/>
                    <a:lumOff val="25000"/>
                  </a:schemeClr>
                </a:solidFill>
              </a:rPr>
              <a:t>その発症率は</a:t>
            </a:r>
            <a:r>
              <a:rPr lang="ja-JP" altLang="en-US" sz="2200" spc="-1500" dirty="0">
                <a:solidFill>
                  <a:schemeClr val="tx1">
                    <a:lumMod val="75000"/>
                    <a:lumOff val="25000"/>
                  </a:schemeClr>
                </a:solidFill>
              </a:rPr>
              <a:t>、</a:t>
            </a:r>
            <a:r>
              <a:rPr lang="ja-JP" altLang="en-US" sz="2200" spc="-100" dirty="0">
                <a:solidFill>
                  <a:schemeClr val="tx1">
                    <a:lumMod val="75000"/>
                    <a:lumOff val="25000"/>
                  </a:schemeClr>
                </a:solidFill>
              </a:rPr>
              <a:t>年々増加傾向にあります。</a:t>
            </a:r>
          </a:p>
        </p:txBody>
      </p:sp>
      <p:sp>
        <p:nvSpPr>
          <p:cNvPr id="16" name="コンテンツ プレースホルダー 10">
            <a:extLst>
              <a:ext uri="{FF2B5EF4-FFF2-40B4-BE49-F238E27FC236}">
                <a16:creationId xmlns:a16="http://schemas.microsoft.com/office/drawing/2014/main" id="{7DEC19BB-4C3D-B8AF-DDAA-23E375AF9F59}"/>
              </a:ext>
            </a:extLst>
          </p:cNvPr>
          <p:cNvSpPr txBox="1">
            <a:spLocks/>
          </p:cNvSpPr>
          <p:nvPr/>
        </p:nvSpPr>
        <p:spPr>
          <a:xfrm>
            <a:off x="545183" y="2193018"/>
            <a:ext cx="8042574" cy="353241"/>
          </a:xfrm>
          <a:prstGeom prst="roundRect">
            <a:avLst/>
          </a:prstGeom>
          <a:solidFill>
            <a:srgbClr val="5185C5"/>
          </a:solidFill>
        </p:spPr>
        <p:txBody>
          <a:bodyPr wrap="none" tIns="0" bIns="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2000" b="1" spc="-300" dirty="0">
                <a:solidFill>
                  <a:schemeClr val="bg1"/>
                </a:solidFill>
                <a:latin typeface="ＭＳ ゴシック" panose="020B0609070205080204" pitchFamily="49" charset="-128"/>
                <a:ea typeface="ＭＳ ゴシック" panose="020B0609070205080204" pitchFamily="49" charset="-128"/>
              </a:rPr>
              <a:t>２</a:t>
            </a:r>
            <a:r>
              <a:rPr lang="ja-JP" altLang="en-US" sz="2000" b="1" spc="-100" dirty="0">
                <a:solidFill>
                  <a:schemeClr val="bg1"/>
                </a:solidFill>
                <a:latin typeface="ＭＳ ゴシック" panose="020B0609070205080204" pitchFamily="49" charset="-128"/>
                <a:ea typeface="ＭＳ ゴシック" panose="020B0609070205080204" pitchFamily="49" charset="-128"/>
              </a:rPr>
              <a:t>０代～</a:t>
            </a:r>
            <a:r>
              <a:rPr lang="ja-JP" altLang="en-US" sz="2000" b="1" spc="-300" dirty="0">
                <a:solidFill>
                  <a:schemeClr val="bg1"/>
                </a:solidFill>
                <a:latin typeface="ＭＳ ゴシック" panose="020B0609070205080204" pitchFamily="49" charset="-128"/>
                <a:ea typeface="ＭＳ ゴシック" panose="020B0609070205080204" pitchFamily="49" charset="-128"/>
              </a:rPr>
              <a:t>３</a:t>
            </a:r>
            <a:r>
              <a:rPr lang="ja-JP" altLang="en-US" sz="2000" b="1" dirty="0">
                <a:solidFill>
                  <a:schemeClr val="bg1"/>
                </a:solidFill>
                <a:latin typeface="ＭＳ ゴシック" panose="020B0609070205080204" pitchFamily="49" charset="-128"/>
                <a:ea typeface="ＭＳ ゴシック" panose="020B0609070205080204" pitchFamily="49" charset="-128"/>
              </a:rPr>
              <a:t>０代女性の子宮頸がん発症率</a:t>
            </a:r>
            <a:r>
              <a:rPr lang="en-US" altLang="ja-JP" sz="1600" b="1" spc="-100" dirty="0">
                <a:solidFill>
                  <a:schemeClr val="bg1"/>
                </a:solidFill>
                <a:latin typeface="ＭＳ ゴシック" panose="020B0609070205080204" pitchFamily="49" charset="-128"/>
                <a:ea typeface="ＭＳ ゴシック" panose="020B0609070205080204" pitchFamily="49" charset="-128"/>
              </a:rPr>
              <a:t>(</a:t>
            </a:r>
            <a:r>
              <a:rPr lang="ja-JP" altLang="en-US" sz="1600" b="1" spc="-500" dirty="0">
                <a:solidFill>
                  <a:schemeClr val="bg1"/>
                </a:solidFill>
                <a:latin typeface="ＭＳ ゴシック" panose="020B0609070205080204" pitchFamily="49" charset="-128"/>
                <a:ea typeface="ＭＳ ゴシック" panose="020B0609070205080204" pitchFamily="49" charset="-128"/>
              </a:rPr>
              <a:t>１</a:t>
            </a:r>
            <a:r>
              <a:rPr lang="ja-JP" altLang="en-US" sz="1600" b="1" spc="-100" dirty="0">
                <a:solidFill>
                  <a:schemeClr val="bg1"/>
                </a:solidFill>
                <a:latin typeface="ＭＳ ゴシック" panose="020B0609070205080204" pitchFamily="49" charset="-128"/>
                <a:ea typeface="ＭＳ ゴシック" panose="020B0609070205080204" pitchFamily="49" charset="-128"/>
              </a:rPr>
              <a:t>０万人あたり</a:t>
            </a:r>
            <a:r>
              <a:rPr lang="en-US" altLang="ja-JP" sz="1600" b="1" spc="-100" dirty="0">
                <a:solidFill>
                  <a:schemeClr val="bg1"/>
                </a:solidFill>
                <a:latin typeface="ＭＳ ゴシック" panose="020B0609070205080204" pitchFamily="49" charset="-128"/>
                <a:ea typeface="ＭＳ ゴシック" panose="020B0609070205080204" pitchFamily="49" charset="-128"/>
              </a:rPr>
              <a:t>)</a:t>
            </a:r>
            <a:endParaRPr lang="en-US" altLang="ja-JP" sz="2000" b="1" spc="-100" dirty="0">
              <a:solidFill>
                <a:schemeClr val="bg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899614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07089530-42C4-8E9A-35C2-F4D01E42A94B}"/>
              </a:ext>
            </a:extLst>
          </p:cNvPr>
          <p:cNvSpPr>
            <a:spLocks noGrp="1"/>
          </p:cNvSpPr>
          <p:nvPr>
            <p:ph type="title"/>
          </p:nvPr>
        </p:nvSpPr>
        <p:spPr/>
        <p:txBody>
          <a:bodyPr>
            <a:noAutofit/>
          </a:bodyPr>
          <a:lstStyle/>
          <a:p>
            <a:r>
              <a:rPr lang="ja-JP" altLang="en-US" sz="3200" dirty="0"/>
              <a:t>子宮頸がんの原因は、</a:t>
            </a:r>
            <a:br>
              <a:rPr lang="en-US" altLang="ja-JP" sz="3200" dirty="0"/>
            </a:br>
            <a:r>
              <a:rPr lang="ja-JP" altLang="en-US" sz="3200" spc="-200" dirty="0"/>
              <a:t>ごくありふれたウイルスです</a:t>
            </a:r>
          </a:p>
        </p:txBody>
      </p:sp>
      <p:sp>
        <p:nvSpPr>
          <p:cNvPr id="28" name="テキスト プレースホルダー 27">
            <a:extLst>
              <a:ext uri="{FF2B5EF4-FFF2-40B4-BE49-F238E27FC236}">
                <a16:creationId xmlns:a16="http://schemas.microsoft.com/office/drawing/2014/main" id="{8BF3CB94-F9B1-2948-C189-901F8F94DBA5}"/>
              </a:ext>
            </a:extLst>
          </p:cNvPr>
          <p:cNvSpPr>
            <a:spLocks noGrp="1"/>
          </p:cNvSpPr>
          <p:nvPr>
            <p:ph type="body" sz="quarter" idx="11"/>
          </p:nvPr>
        </p:nvSpPr>
        <p:spPr>
          <a:xfrm>
            <a:off x="2252546" y="5881166"/>
            <a:ext cx="6428995" cy="564257"/>
          </a:xfrm>
        </p:spPr>
        <p:txBody>
          <a:bodyPr/>
          <a:lstStyle/>
          <a:p>
            <a:pPr>
              <a:lnSpc>
                <a:spcPct val="100000"/>
              </a:lnSpc>
              <a:spcBef>
                <a:spcPts val="0"/>
              </a:spcBef>
            </a:pPr>
            <a:r>
              <a:rPr lang="ja-JP" altLang="en-US" dirty="0"/>
              <a:t>厚生労働省　</a:t>
            </a:r>
            <a:r>
              <a:rPr lang="en-US" altLang="ja-JP" dirty="0"/>
              <a:t>HPV</a:t>
            </a:r>
            <a:r>
              <a:rPr lang="ja-JP" altLang="en-US" dirty="0"/>
              <a:t>ワクチン</a:t>
            </a:r>
            <a:r>
              <a:rPr lang="en-US" altLang="ja-JP" dirty="0"/>
              <a:t>Q&amp;A</a:t>
            </a:r>
          </a:p>
          <a:p>
            <a:pPr>
              <a:lnSpc>
                <a:spcPct val="100000"/>
              </a:lnSpc>
              <a:spcBef>
                <a:spcPts val="0"/>
              </a:spcBef>
            </a:pPr>
            <a:r>
              <a:rPr lang="en-US" altLang="ja-JP" dirty="0"/>
              <a:t>https://www.mhlw.go.jp/stf/seisakunitsuite/bunya/kenkou/hpv_qa.html</a:t>
            </a:r>
          </a:p>
          <a:p>
            <a:pPr>
              <a:lnSpc>
                <a:spcPct val="100000"/>
              </a:lnSpc>
              <a:spcBef>
                <a:spcPts val="0"/>
              </a:spcBef>
            </a:pPr>
            <a:endParaRPr lang="ja-JP" altLang="en-US" dirty="0"/>
          </a:p>
        </p:txBody>
      </p:sp>
      <p:grpSp>
        <p:nvGrpSpPr>
          <p:cNvPr id="7" name="グループ化 8">
            <a:extLst>
              <a:ext uri="{FF2B5EF4-FFF2-40B4-BE49-F238E27FC236}">
                <a16:creationId xmlns:a16="http://schemas.microsoft.com/office/drawing/2014/main" id="{CB5B98A8-C51D-EFCA-CA62-7EBE8C7D327C}"/>
              </a:ext>
            </a:extLst>
          </p:cNvPr>
          <p:cNvGrpSpPr>
            <a:grpSpLocks noChangeAspect="1"/>
          </p:cNvGrpSpPr>
          <p:nvPr/>
        </p:nvGrpSpPr>
        <p:grpSpPr bwMode="auto">
          <a:xfrm>
            <a:off x="7095934" y="1375768"/>
            <a:ext cx="1583848" cy="1583849"/>
            <a:chOff x="1650089" y="4276291"/>
            <a:chExt cx="1656001" cy="1655999"/>
          </a:xfrm>
        </p:grpSpPr>
        <p:sp>
          <p:nvSpPr>
            <p:cNvPr id="8" name="円/楕円 12">
              <a:extLst>
                <a:ext uri="{FF2B5EF4-FFF2-40B4-BE49-F238E27FC236}">
                  <a16:creationId xmlns:a16="http://schemas.microsoft.com/office/drawing/2014/main" id="{F47F5286-772A-6E96-2CF6-67E712ACAE16}"/>
                </a:ext>
              </a:extLst>
            </p:cNvPr>
            <p:cNvSpPr/>
            <p:nvPr/>
          </p:nvSpPr>
          <p:spPr bwMode="auto">
            <a:xfrm>
              <a:off x="1650089" y="4276291"/>
              <a:ext cx="1656001" cy="1655999"/>
            </a:xfrm>
            <a:prstGeom prst="ellipse">
              <a:avLst/>
            </a:prstGeom>
            <a:solidFill>
              <a:srgbClr val="FFC00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a:solidFill>
                  <a:srgbClr val="FFFFFF"/>
                </a:solidFill>
                <a:latin typeface="ＭＳ ゴシック" panose="020B0609070205080204" pitchFamily="49" charset="-128"/>
                <a:ea typeface="ＭＳ ゴシック" panose="020B0609070205080204" pitchFamily="49" charset="-128"/>
              </a:endParaRPr>
            </a:p>
          </p:txBody>
        </p:sp>
        <p:pic>
          <p:nvPicPr>
            <p:cNvPr id="9" name="図 25">
              <a:extLst>
                <a:ext uri="{FF2B5EF4-FFF2-40B4-BE49-F238E27FC236}">
                  <a16:creationId xmlns:a16="http://schemas.microsoft.com/office/drawing/2014/main" id="{4FBD62EC-2475-0210-E178-F838C54767B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4678" y="4420292"/>
              <a:ext cx="1426821" cy="13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正方形/長方形 10">
            <a:extLst>
              <a:ext uri="{FF2B5EF4-FFF2-40B4-BE49-F238E27FC236}">
                <a16:creationId xmlns:a16="http://schemas.microsoft.com/office/drawing/2014/main" id="{A2928821-D2D8-5AC9-E1FA-B215A2AB4DE4}"/>
              </a:ext>
            </a:extLst>
          </p:cNvPr>
          <p:cNvSpPr/>
          <p:nvPr/>
        </p:nvSpPr>
        <p:spPr bwMode="auto">
          <a:xfrm>
            <a:off x="648887" y="5493941"/>
            <a:ext cx="7906011" cy="282129"/>
          </a:xfrm>
          <a:prstGeom prst="rect">
            <a:avLst/>
          </a:prstGeom>
          <a:noFill/>
          <a:ln w="25400" cap="flat" cmpd="sng" algn="ctr">
            <a:noFill/>
            <a:prstDash val="solid"/>
          </a:ln>
          <a:effectLst/>
        </p:spPr>
        <p:txBody>
          <a:bodyPr wrap="none" lIns="0" tIns="0" rIns="0" bIns="0" anchor="ctr" anchorCtr="0">
            <a:spAutoFit/>
          </a:bodyPr>
          <a:lstStyle/>
          <a:p>
            <a:pPr algn="ctr" fontAlgn="auto">
              <a:lnSpc>
                <a:spcPts val="2200"/>
              </a:lnSpc>
              <a:spcBef>
                <a:spcPts val="0"/>
              </a:spcBef>
              <a:spcAft>
                <a:spcPts val="0"/>
              </a:spcAft>
              <a:defRPr/>
            </a:pPr>
            <a:r>
              <a:rPr kumimoji="0" lang="ja-JP" altLang="en-US" sz="1850" b="1" kern="0" spc="-150" dirty="0">
                <a:solidFill>
                  <a:schemeClr val="tx1">
                    <a:lumMod val="75000"/>
                    <a:lumOff val="25000"/>
                  </a:schemeClr>
                </a:solidFill>
                <a:latin typeface="ＭＳ ゴシック" panose="020B0609070205080204" pitchFamily="49" charset="-128"/>
                <a:ea typeface="ＭＳ ゴシック" panose="020B0609070205080204" pitchFamily="49" charset="-128"/>
              </a:rPr>
              <a:t>海外では性行為を行う女性の</a:t>
            </a:r>
            <a:r>
              <a:rPr kumimoji="0" lang="ja-JP" altLang="en-US" sz="1850" b="1" kern="0" spc="-150" dirty="0">
                <a:solidFill>
                  <a:srgbClr val="E75392"/>
                </a:solidFill>
                <a:latin typeface="ＭＳ ゴシック" panose="020B0609070205080204" pitchFamily="49" charset="-128"/>
                <a:ea typeface="ＭＳ ゴシック" panose="020B0609070205080204" pitchFamily="49" charset="-128"/>
              </a:rPr>
              <a:t>５０～８０％</a:t>
            </a:r>
            <a:r>
              <a:rPr kumimoji="0" lang="ja-JP" altLang="en-US" sz="1850" b="1" kern="0" spc="-150" dirty="0">
                <a:solidFill>
                  <a:schemeClr val="tx1">
                    <a:lumMod val="75000"/>
                    <a:lumOff val="25000"/>
                  </a:schemeClr>
                </a:solidFill>
                <a:latin typeface="ＭＳ ゴシック" panose="020B0609070205080204" pitchFamily="49" charset="-128"/>
                <a:ea typeface="ＭＳ ゴシック" panose="020B0609070205080204" pitchFamily="49" charset="-128"/>
              </a:rPr>
              <a:t>が、生涯で一度はＨＰＶに感染します</a:t>
            </a:r>
          </a:p>
        </p:txBody>
      </p:sp>
      <p:grpSp>
        <p:nvGrpSpPr>
          <p:cNvPr id="12" name="グループ化 13">
            <a:extLst>
              <a:ext uri="{FF2B5EF4-FFF2-40B4-BE49-F238E27FC236}">
                <a16:creationId xmlns:a16="http://schemas.microsoft.com/office/drawing/2014/main" id="{3FC13663-6474-E058-ACB3-67617D1BB9AF}"/>
              </a:ext>
            </a:extLst>
          </p:cNvPr>
          <p:cNvGrpSpPr>
            <a:grpSpLocks noChangeAspect="1"/>
          </p:cNvGrpSpPr>
          <p:nvPr/>
        </p:nvGrpSpPr>
        <p:grpSpPr bwMode="auto">
          <a:xfrm>
            <a:off x="1407536" y="4164234"/>
            <a:ext cx="6328927" cy="1291409"/>
            <a:chOff x="2366151" y="4320000"/>
            <a:chExt cx="4411697" cy="900000"/>
          </a:xfrm>
        </p:grpSpPr>
        <p:sp>
          <p:nvSpPr>
            <p:cNvPr id="13" name="Freeform 7">
              <a:extLst>
                <a:ext uri="{FF2B5EF4-FFF2-40B4-BE49-F238E27FC236}">
                  <a16:creationId xmlns:a16="http://schemas.microsoft.com/office/drawing/2014/main" id="{10FECA15-483F-4680-AF20-E983C9715319}"/>
                </a:ext>
              </a:extLst>
            </p:cNvPr>
            <p:cNvSpPr>
              <a:spLocks noChangeAspect="1"/>
            </p:cNvSpPr>
            <p:nvPr/>
          </p:nvSpPr>
          <p:spPr bwMode="auto">
            <a:xfrm>
              <a:off x="2366151" y="4320000"/>
              <a:ext cx="418846" cy="900000"/>
            </a:xfrm>
            <a:custGeom>
              <a:avLst/>
              <a:gdLst>
                <a:gd name="T0" fmla="*/ 161866 w 323995"/>
                <a:gd name="T1" fmla="*/ 0 h 696190"/>
                <a:gd name="T2" fmla="*/ 221717 w 323995"/>
                <a:gd name="T3" fmla="*/ 59554 h 696190"/>
                <a:gd name="T4" fmla="*/ 186162 w 323995"/>
                <a:gd name="T5" fmla="*/ 113758 h 696190"/>
                <a:gd name="T6" fmla="*/ 208906 w 323995"/>
                <a:gd name="T7" fmla="*/ 113758 h 696190"/>
                <a:gd name="T8" fmla="*/ 279276 w 323995"/>
                <a:gd name="T9" fmla="*/ 181286 h 696190"/>
                <a:gd name="T10" fmla="*/ 322905 w 323995"/>
                <a:gd name="T11" fmla="*/ 338853 h 696190"/>
                <a:gd name="T12" fmla="*/ 304609 w 323995"/>
                <a:gd name="T13" fmla="*/ 368396 h 696190"/>
                <a:gd name="T14" fmla="*/ 275054 w 323995"/>
                <a:gd name="T15" fmla="*/ 350107 h 696190"/>
                <a:gd name="T16" fmla="*/ 231424 w 323995"/>
                <a:gd name="T17" fmla="*/ 193948 h 696190"/>
                <a:gd name="T18" fmla="*/ 229841 w 323995"/>
                <a:gd name="T19" fmla="*/ 193948 h 696190"/>
                <a:gd name="T20" fmla="*/ 218758 w 323995"/>
                <a:gd name="T21" fmla="*/ 193948 h 696190"/>
                <a:gd name="T22" fmla="*/ 294757 w 323995"/>
                <a:gd name="T23" fmla="*/ 466875 h 696190"/>
                <a:gd name="T24" fmla="*/ 228610 w 323995"/>
                <a:gd name="T25" fmla="*/ 466875 h 696190"/>
                <a:gd name="T26" fmla="*/ 228610 w 323995"/>
                <a:gd name="T27" fmla="*/ 668053 h 696190"/>
                <a:gd name="T28" fmla="*/ 200462 w 323995"/>
                <a:gd name="T29" fmla="*/ 696190 h 696190"/>
                <a:gd name="T30" fmla="*/ 172314 w 323995"/>
                <a:gd name="T31" fmla="*/ 668053 h 696190"/>
                <a:gd name="T32" fmla="*/ 172314 w 323995"/>
                <a:gd name="T33" fmla="*/ 466875 h 696190"/>
                <a:gd name="T34" fmla="*/ 170379 w 323995"/>
                <a:gd name="T35" fmla="*/ 466875 h 696190"/>
                <a:gd name="T36" fmla="*/ 156833 w 323995"/>
                <a:gd name="T37" fmla="*/ 466875 h 696190"/>
                <a:gd name="T38" fmla="*/ 156833 w 323995"/>
                <a:gd name="T39" fmla="*/ 668053 h 696190"/>
                <a:gd name="T40" fmla="*/ 128685 w 323995"/>
                <a:gd name="T41" fmla="*/ 696190 h 696190"/>
                <a:gd name="T42" fmla="*/ 100537 w 323995"/>
                <a:gd name="T43" fmla="*/ 668053 h 696190"/>
                <a:gd name="T44" fmla="*/ 100537 w 323995"/>
                <a:gd name="T45" fmla="*/ 466875 h 696190"/>
                <a:gd name="T46" fmla="*/ 28760 w 323995"/>
                <a:gd name="T47" fmla="*/ 466875 h 696190"/>
                <a:gd name="T48" fmla="*/ 104759 w 323995"/>
                <a:gd name="T49" fmla="*/ 193948 h 696190"/>
                <a:gd name="T50" fmla="*/ 103176 w 323995"/>
                <a:gd name="T51" fmla="*/ 193948 h 696190"/>
                <a:gd name="T52" fmla="*/ 92092 w 323995"/>
                <a:gd name="T53" fmla="*/ 193948 h 696190"/>
                <a:gd name="T54" fmla="*/ 48463 w 323995"/>
                <a:gd name="T55" fmla="*/ 350107 h 696190"/>
                <a:gd name="T56" fmla="*/ 18908 w 323995"/>
                <a:gd name="T57" fmla="*/ 368396 h 696190"/>
                <a:gd name="T58" fmla="*/ 612 w 323995"/>
                <a:gd name="T59" fmla="*/ 338853 h 696190"/>
                <a:gd name="T60" fmla="*/ 44241 w 323995"/>
                <a:gd name="T61" fmla="*/ 181286 h 696190"/>
                <a:gd name="T62" fmla="*/ 114611 w 323995"/>
                <a:gd name="T63" fmla="*/ 113758 h 696190"/>
                <a:gd name="T64" fmla="*/ 137571 w 323995"/>
                <a:gd name="T65" fmla="*/ 113758 h 696190"/>
                <a:gd name="T66" fmla="*/ 102015 w 323995"/>
                <a:gd name="T67" fmla="*/ 59554 h 696190"/>
                <a:gd name="T68" fmla="*/ 161866 w 323995"/>
                <a:gd name="T69" fmla="*/ 0 h 696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rgbClr val="F97B7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b="1">
                <a:latin typeface="ＭＳ ゴシック" panose="020B0609070205080204" pitchFamily="49" charset="-128"/>
                <a:ea typeface="ＭＳ ゴシック" panose="020B0609070205080204" pitchFamily="49" charset="-128"/>
              </a:endParaRPr>
            </a:p>
          </p:txBody>
        </p:sp>
        <p:sp>
          <p:nvSpPr>
            <p:cNvPr id="14" name="Freeform 7">
              <a:extLst>
                <a:ext uri="{FF2B5EF4-FFF2-40B4-BE49-F238E27FC236}">
                  <a16:creationId xmlns:a16="http://schemas.microsoft.com/office/drawing/2014/main" id="{B5807600-F72B-2FC2-0E13-F319447498CA}"/>
                </a:ext>
              </a:extLst>
            </p:cNvPr>
            <p:cNvSpPr>
              <a:spLocks noChangeAspect="1"/>
            </p:cNvSpPr>
            <p:nvPr/>
          </p:nvSpPr>
          <p:spPr bwMode="auto">
            <a:xfrm>
              <a:off x="2809801" y="4320000"/>
              <a:ext cx="418846" cy="900000"/>
            </a:xfrm>
            <a:custGeom>
              <a:avLst/>
              <a:gdLst>
                <a:gd name="T0" fmla="*/ 161866 w 323995"/>
                <a:gd name="T1" fmla="*/ 0 h 696190"/>
                <a:gd name="T2" fmla="*/ 221717 w 323995"/>
                <a:gd name="T3" fmla="*/ 59554 h 696190"/>
                <a:gd name="T4" fmla="*/ 186162 w 323995"/>
                <a:gd name="T5" fmla="*/ 113758 h 696190"/>
                <a:gd name="T6" fmla="*/ 208906 w 323995"/>
                <a:gd name="T7" fmla="*/ 113758 h 696190"/>
                <a:gd name="T8" fmla="*/ 279276 w 323995"/>
                <a:gd name="T9" fmla="*/ 181286 h 696190"/>
                <a:gd name="T10" fmla="*/ 322905 w 323995"/>
                <a:gd name="T11" fmla="*/ 338853 h 696190"/>
                <a:gd name="T12" fmla="*/ 304609 w 323995"/>
                <a:gd name="T13" fmla="*/ 368396 h 696190"/>
                <a:gd name="T14" fmla="*/ 275054 w 323995"/>
                <a:gd name="T15" fmla="*/ 350107 h 696190"/>
                <a:gd name="T16" fmla="*/ 231424 w 323995"/>
                <a:gd name="T17" fmla="*/ 193948 h 696190"/>
                <a:gd name="T18" fmla="*/ 229841 w 323995"/>
                <a:gd name="T19" fmla="*/ 193948 h 696190"/>
                <a:gd name="T20" fmla="*/ 218758 w 323995"/>
                <a:gd name="T21" fmla="*/ 193948 h 696190"/>
                <a:gd name="T22" fmla="*/ 294757 w 323995"/>
                <a:gd name="T23" fmla="*/ 466875 h 696190"/>
                <a:gd name="T24" fmla="*/ 228610 w 323995"/>
                <a:gd name="T25" fmla="*/ 466875 h 696190"/>
                <a:gd name="T26" fmla="*/ 228610 w 323995"/>
                <a:gd name="T27" fmla="*/ 668053 h 696190"/>
                <a:gd name="T28" fmla="*/ 200462 w 323995"/>
                <a:gd name="T29" fmla="*/ 696190 h 696190"/>
                <a:gd name="T30" fmla="*/ 172314 w 323995"/>
                <a:gd name="T31" fmla="*/ 668053 h 696190"/>
                <a:gd name="T32" fmla="*/ 172314 w 323995"/>
                <a:gd name="T33" fmla="*/ 466875 h 696190"/>
                <a:gd name="T34" fmla="*/ 170379 w 323995"/>
                <a:gd name="T35" fmla="*/ 466875 h 696190"/>
                <a:gd name="T36" fmla="*/ 156833 w 323995"/>
                <a:gd name="T37" fmla="*/ 466875 h 696190"/>
                <a:gd name="T38" fmla="*/ 156833 w 323995"/>
                <a:gd name="T39" fmla="*/ 668053 h 696190"/>
                <a:gd name="T40" fmla="*/ 128685 w 323995"/>
                <a:gd name="T41" fmla="*/ 696190 h 696190"/>
                <a:gd name="T42" fmla="*/ 100537 w 323995"/>
                <a:gd name="T43" fmla="*/ 668053 h 696190"/>
                <a:gd name="T44" fmla="*/ 100537 w 323995"/>
                <a:gd name="T45" fmla="*/ 466875 h 696190"/>
                <a:gd name="T46" fmla="*/ 28760 w 323995"/>
                <a:gd name="T47" fmla="*/ 466875 h 696190"/>
                <a:gd name="T48" fmla="*/ 104759 w 323995"/>
                <a:gd name="T49" fmla="*/ 193948 h 696190"/>
                <a:gd name="T50" fmla="*/ 103176 w 323995"/>
                <a:gd name="T51" fmla="*/ 193948 h 696190"/>
                <a:gd name="T52" fmla="*/ 92092 w 323995"/>
                <a:gd name="T53" fmla="*/ 193948 h 696190"/>
                <a:gd name="T54" fmla="*/ 48463 w 323995"/>
                <a:gd name="T55" fmla="*/ 350107 h 696190"/>
                <a:gd name="T56" fmla="*/ 18908 w 323995"/>
                <a:gd name="T57" fmla="*/ 368396 h 696190"/>
                <a:gd name="T58" fmla="*/ 612 w 323995"/>
                <a:gd name="T59" fmla="*/ 338853 h 696190"/>
                <a:gd name="T60" fmla="*/ 44241 w 323995"/>
                <a:gd name="T61" fmla="*/ 181286 h 696190"/>
                <a:gd name="T62" fmla="*/ 114611 w 323995"/>
                <a:gd name="T63" fmla="*/ 113758 h 696190"/>
                <a:gd name="T64" fmla="*/ 137571 w 323995"/>
                <a:gd name="T65" fmla="*/ 113758 h 696190"/>
                <a:gd name="T66" fmla="*/ 102015 w 323995"/>
                <a:gd name="T67" fmla="*/ 59554 h 696190"/>
                <a:gd name="T68" fmla="*/ 161866 w 323995"/>
                <a:gd name="T69" fmla="*/ 0 h 696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rgbClr val="F97B7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b="1">
                <a:latin typeface="ＭＳ ゴシック" panose="020B0609070205080204" pitchFamily="49" charset="-128"/>
                <a:ea typeface="ＭＳ ゴシック" panose="020B0609070205080204" pitchFamily="49" charset="-128"/>
              </a:endParaRPr>
            </a:p>
          </p:txBody>
        </p:sp>
        <p:sp>
          <p:nvSpPr>
            <p:cNvPr id="15" name="Freeform 7">
              <a:extLst>
                <a:ext uri="{FF2B5EF4-FFF2-40B4-BE49-F238E27FC236}">
                  <a16:creationId xmlns:a16="http://schemas.microsoft.com/office/drawing/2014/main" id="{E8E534BB-C9AC-566B-5998-05B4A4FCC701}"/>
                </a:ext>
              </a:extLst>
            </p:cNvPr>
            <p:cNvSpPr>
              <a:spLocks noChangeAspect="1"/>
            </p:cNvSpPr>
            <p:nvPr/>
          </p:nvSpPr>
          <p:spPr bwMode="auto">
            <a:xfrm>
              <a:off x="3253450" y="4320000"/>
              <a:ext cx="418846" cy="900000"/>
            </a:xfrm>
            <a:custGeom>
              <a:avLst/>
              <a:gdLst>
                <a:gd name="T0" fmla="*/ 161866 w 323995"/>
                <a:gd name="T1" fmla="*/ 0 h 696190"/>
                <a:gd name="T2" fmla="*/ 221717 w 323995"/>
                <a:gd name="T3" fmla="*/ 59554 h 696190"/>
                <a:gd name="T4" fmla="*/ 186162 w 323995"/>
                <a:gd name="T5" fmla="*/ 113758 h 696190"/>
                <a:gd name="T6" fmla="*/ 208906 w 323995"/>
                <a:gd name="T7" fmla="*/ 113758 h 696190"/>
                <a:gd name="T8" fmla="*/ 279276 w 323995"/>
                <a:gd name="T9" fmla="*/ 181286 h 696190"/>
                <a:gd name="T10" fmla="*/ 322905 w 323995"/>
                <a:gd name="T11" fmla="*/ 338853 h 696190"/>
                <a:gd name="T12" fmla="*/ 304609 w 323995"/>
                <a:gd name="T13" fmla="*/ 368396 h 696190"/>
                <a:gd name="T14" fmla="*/ 275054 w 323995"/>
                <a:gd name="T15" fmla="*/ 350107 h 696190"/>
                <a:gd name="T16" fmla="*/ 231424 w 323995"/>
                <a:gd name="T17" fmla="*/ 193948 h 696190"/>
                <a:gd name="T18" fmla="*/ 229841 w 323995"/>
                <a:gd name="T19" fmla="*/ 193948 h 696190"/>
                <a:gd name="T20" fmla="*/ 218758 w 323995"/>
                <a:gd name="T21" fmla="*/ 193948 h 696190"/>
                <a:gd name="T22" fmla="*/ 294757 w 323995"/>
                <a:gd name="T23" fmla="*/ 466875 h 696190"/>
                <a:gd name="T24" fmla="*/ 228610 w 323995"/>
                <a:gd name="T25" fmla="*/ 466875 h 696190"/>
                <a:gd name="T26" fmla="*/ 228610 w 323995"/>
                <a:gd name="T27" fmla="*/ 668053 h 696190"/>
                <a:gd name="T28" fmla="*/ 200462 w 323995"/>
                <a:gd name="T29" fmla="*/ 696190 h 696190"/>
                <a:gd name="T30" fmla="*/ 172314 w 323995"/>
                <a:gd name="T31" fmla="*/ 668053 h 696190"/>
                <a:gd name="T32" fmla="*/ 172314 w 323995"/>
                <a:gd name="T33" fmla="*/ 466875 h 696190"/>
                <a:gd name="T34" fmla="*/ 170379 w 323995"/>
                <a:gd name="T35" fmla="*/ 466875 h 696190"/>
                <a:gd name="T36" fmla="*/ 156833 w 323995"/>
                <a:gd name="T37" fmla="*/ 466875 h 696190"/>
                <a:gd name="T38" fmla="*/ 156833 w 323995"/>
                <a:gd name="T39" fmla="*/ 668053 h 696190"/>
                <a:gd name="T40" fmla="*/ 128685 w 323995"/>
                <a:gd name="T41" fmla="*/ 696190 h 696190"/>
                <a:gd name="T42" fmla="*/ 100537 w 323995"/>
                <a:gd name="T43" fmla="*/ 668053 h 696190"/>
                <a:gd name="T44" fmla="*/ 100537 w 323995"/>
                <a:gd name="T45" fmla="*/ 466875 h 696190"/>
                <a:gd name="T46" fmla="*/ 28760 w 323995"/>
                <a:gd name="T47" fmla="*/ 466875 h 696190"/>
                <a:gd name="T48" fmla="*/ 104759 w 323995"/>
                <a:gd name="T49" fmla="*/ 193948 h 696190"/>
                <a:gd name="T50" fmla="*/ 103176 w 323995"/>
                <a:gd name="T51" fmla="*/ 193948 h 696190"/>
                <a:gd name="T52" fmla="*/ 92092 w 323995"/>
                <a:gd name="T53" fmla="*/ 193948 h 696190"/>
                <a:gd name="T54" fmla="*/ 48463 w 323995"/>
                <a:gd name="T55" fmla="*/ 350107 h 696190"/>
                <a:gd name="T56" fmla="*/ 18908 w 323995"/>
                <a:gd name="T57" fmla="*/ 368396 h 696190"/>
                <a:gd name="T58" fmla="*/ 612 w 323995"/>
                <a:gd name="T59" fmla="*/ 338853 h 696190"/>
                <a:gd name="T60" fmla="*/ 44241 w 323995"/>
                <a:gd name="T61" fmla="*/ 181286 h 696190"/>
                <a:gd name="T62" fmla="*/ 114611 w 323995"/>
                <a:gd name="T63" fmla="*/ 113758 h 696190"/>
                <a:gd name="T64" fmla="*/ 137571 w 323995"/>
                <a:gd name="T65" fmla="*/ 113758 h 696190"/>
                <a:gd name="T66" fmla="*/ 102015 w 323995"/>
                <a:gd name="T67" fmla="*/ 59554 h 696190"/>
                <a:gd name="T68" fmla="*/ 161866 w 323995"/>
                <a:gd name="T69" fmla="*/ 0 h 696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rgbClr val="F97B7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b="1">
                <a:latin typeface="ＭＳ ゴシック" panose="020B0609070205080204" pitchFamily="49" charset="-128"/>
                <a:ea typeface="ＭＳ ゴシック" panose="020B0609070205080204" pitchFamily="49" charset="-128"/>
              </a:endParaRPr>
            </a:p>
          </p:txBody>
        </p:sp>
        <p:sp>
          <p:nvSpPr>
            <p:cNvPr id="16" name="Freeform 7">
              <a:extLst>
                <a:ext uri="{FF2B5EF4-FFF2-40B4-BE49-F238E27FC236}">
                  <a16:creationId xmlns:a16="http://schemas.microsoft.com/office/drawing/2014/main" id="{D5E32E04-C751-EFCF-01F7-D5E7346BC597}"/>
                </a:ext>
              </a:extLst>
            </p:cNvPr>
            <p:cNvSpPr>
              <a:spLocks noChangeAspect="1"/>
            </p:cNvSpPr>
            <p:nvPr/>
          </p:nvSpPr>
          <p:spPr bwMode="auto">
            <a:xfrm>
              <a:off x="3697100" y="4320000"/>
              <a:ext cx="418846" cy="900000"/>
            </a:xfrm>
            <a:custGeom>
              <a:avLst/>
              <a:gdLst>
                <a:gd name="T0" fmla="*/ 161866 w 323995"/>
                <a:gd name="T1" fmla="*/ 0 h 696190"/>
                <a:gd name="T2" fmla="*/ 221717 w 323995"/>
                <a:gd name="T3" fmla="*/ 59554 h 696190"/>
                <a:gd name="T4" fmla="*/ 186162 w 323995"/>
                <a:gd name="T5" fmla="*/ 113758 h 696190"/>
                <a:gd name="T6" fmla="*/ 208906 w 323995"/>
                <a:gd name="T7" fmla="*/ 113758 h 696190"/>
                <a:gd name="T8" fmla="*/ 279276 w 323995"/>
                <a:gd name="T9" fmla="*/ 181286 h 696190"/>
                <a:gd name="T10" fmla="*/ 322905 w 323995"/>
                <a:gd name="T11" fmla="*/ 338853 h 696190"/>
                <a:gd name="T12" fmla="*/ 304609 w 323995"/>
                <a:gd name="T13" fmla="*/ 368396 h 696190"/>
                <a:gd name="T14" fmla="*/ 275054 w 323995"/>
                <a:gd name="T15" fmla="*/ 350107 h 696190"/>
                <a:gd name="T16" fmla="*/ 231424 w 323995"/>
                <a:gd name="T17" fmla="*/ 193948 h 696190"/>
                <a:gd name="T18" fmla="*/ 229841 w 323995"/>
                <a:gd name="T19" fmla="*/ 193948 h 696190"/>
                <a:gd name="T20" fmla="*/ 218758 w 323995"/>
                <a:gd name="T21" fmla="*/ 193948 h 696190"/>
                <a:gd name="T22" fmla="*/ 294757 w 323995"/>
                <a:gd name="T23" fmla="*/ 466875 h 696190"/>
                <a:gd name="T24" fmla="*/ 228610 w 323995"/>
                <a:gd name="T25" fmla="*/ 466875 h 696190"/>
                <a:gd name="T26" fmla="*/ 228610 w 323995"/>
                <a:gd name="T27" fmla="*/ 668053 h 696190"/>
                <a:gd name="T28" fmla="*/ 200462 w 323995"/>
                <a:gd name="T29" fmla="*/ 696190 h 696190"/>
                <a:gd name="T30" fmla="*/ 172314 w 323995"/>
                <a:gd name="T31" fmla="*/ 668053 h 696190"/>
                <a:gd name="T32" fmla="*/ 172314 w 323995"/>
                <a:gd name="T33" fmla="*/ 466875 h 696190"/>
                <a:gd name="T34" fmla="*/ 170379 w 323995"/>
                <a:gd name="T35" fmla="*/ 466875 h 696190"/>
                <a:gd name="T36" fmla="*/ 156833 w 323995"/>
                <a:gd name="T37" fmla="*/ 466875 h 696190"/>
                <a:gd name="T38" fmla="*/ 156833 w 323995"/>
                <a:gd name="T39" fmla="*/ 668053 h 696190"/>
                <a:gd name="T40" fmla="*/ 128685 w 323995"/>
                <a:gd name="T41" fmla="*/ 696190 h 696190"/>
                <a:gd name="T42" fmla="*/ 100537 w 323995"/>
                <a:gd name="T43" fmla="*/ 668053 h 696190"/>
                <a:gd name="T44" fmla="*/ 100537 w 323995"/>
                <a:gd name="T45" fmla="*/ 466875 h 696190"/>
                <a:gd name="T46" fmla="*/ 28760 w 323995"/>
                <a:gd name="T47" fmla="*/ 466875 h 696190"/>
                <a:gd name="T48" fmla="*/ 104759 w 323995"/>
                <a:gd name="T49" fmla="*/ 193948 h 696190"/>
                <a:gd name="T50" fmla="*/ 103176 w 323995"/>
                <a:gd name="T51" fmla="*/ 193948 h 696190"/>
                <a:gd name="T52" fmla="*/ 92092 w 323995"/>
                <a:gd name="T53" fmla="*/ 193948 h 696190"/>
                <a:gd name="T54" fmla="*/ 48463 w 323995"/>
                <a:gd name="T55" fmla="*/ 350107 h 696190"/>
                <a:gd name="T56" fmla="*/ 18908 w 323995"/>
                <a:gd name="T57" fmla="*/ 368396 h 696190"/>
                <a:gd name="T58" fmla="*/ 612 w 323995"/>
                <a:gd name="T59" fmla="*/ 338853 h 696190"/>
                <a:gd name="T60" fmla="*/ 44241 w 323995"/>
                <a:gd name="T61" fmla="*/ 181286 h 696190"/>
                <a:gd name="T62" fmla="*/ 114611 w 323995"/>
                <a:gd name="T63" fmla="*/ 113758 h 696190"/>
                <a:gd name="T64" fmla="*/ 137571 w 323995"/>
                <a:gd name="T65" fmla="*/ 113758 h 696190"/>
                <a:gd name="T66" fmla="*/ 102015 w 323995"/>
                <a:gd name="T67" fmla="*/ 59554 h 696190"/>
                <a:gd name="T68" fmla="*/ 161866 w 323995"/>
                <a:gd name="T69" fmla="*/ 0 h 696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rgbClr val="F97B7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b="1">
                <a:latin typeface="ＭＳ ゴシック" panose="020B0609070205080204" pitchFamily="49" charset="-128"/>
                <a:ea typeface="ＭＳ ゴシック" panose="020B0609070205080204" pitchFamily="49" charset="-128"/>
              </a:endParaRPr>
            </a:p>
          </p:txBody>
        </p:sp>
        <p:sp>
          <p:nvSpPr>
            <p:cNvPr id="17" name="Freeform 7">
              <a:extLst>
                <a:ext uri="{FF2B5EF4-FFF2-40B4-BE49-F238E27FC236}">
                  <a16:creationId xmlns:a16="http://schemas.microsoft.com/office/drawing/2014/main" id="{3751CFD0-DA53-495B-3EA4-C7AB127F7EDA}"/>
                </a:ext>
              </a:extLst>
            </p:cNvPr>
            <p:cNvSpPr>
              <a:spLocks noChangeAspect="1"/>
            </p:cNvSpPr>
            <p:nvPr/>
          </p:nvSpPr>
          <p:spPr bwMode="auto">
            <a:xfrm>
              <a:off x="4140749" y="4320000"/>
              <a:ext cx="418846" cy="900000"/>
            </a:xfrm>
            <a:custGeom>
              <a:avLst/>
              <a:gdLst>
                <a:gd name="T0" fmla="*/ 161866 w 323995"/>
                <a:gd name="T1" fmla="*/ 0 h 696190"/>
                <a:gd name="T2" fmla="*/ 221717 w 323995"/>
                <a:gd name="T3" fmla="*/ 59554 h 696190"/>
                <a:gd name="T4" fmla="*/ 186162 w 323995"/>
                <a:gd name="T5" fmla="*/ 113758 h 696190"/>
                <a:gd name="T6" fmla="*/ 208906 w 323995"/>
                <a:gd name="T7" fmla="*/ 113758 h 696190"/>
                <a:gd name="T8" fmla="*/ 279276 w 323995"/>
                <a:gd name="T9" fmla="*/ 181286 h 696190"/>
                <a:gd name="T10" fmla="*/ 322905 w 323995"/>
                <a:gd name="T11" fmla="*/ 338853 h 696190"/>
                <a:gd name="T12" fmla="*/ 304609 w 323995"/>
                <a:gd name="T13" fmla="*/ 368396 h 696190"/>
                <a:gd name="T14" fmla="*/ 275054 w 323995"/>
                <a:gd name="T15" fmla="*/ 350107 h 696190"/>
                <a:gd name="T16" fmla="*/ 231424 w 323995"/>
                <a:gd name="T17" fmla="*/ 193948 h 696190"/>
                <a:gd name="T18" fmla="*/ 229841 w 323995"/>
                <a:gd name="T19" fmla="*/ 193948 h 696190"/>
                <a:gd name="T20" fmla="*/ 218758 w 323995"/>
                <a:gd name="T21" fmla="*/ 193948 h 696190"/>
                <a:gd name="T22" fmla="*/ 294757 w 323995"/>
                <a:gd name="T23" fmla="*/ 466875 h 696190"/>
                <a:gd name="T24" fmla="*/ 228610 w 323995"/>
                <a:gd name="T25" fmla="*/ 466875 h 696190"/>
                <a:gd name="T26" fmla="*/ 228610 w 323995"/>
                <a:gd name="T27" fmla="*/ 668053 h 696190"/>
                <a:gd name="T28" fmla="*/ 200462 w 323995"/>
                <a:gd name="T29" fmla="*/ 696190 h 696190"/>
                <a:gd name="T30" fmla="*/ 172314 w 323995"/>
                <a:gd name="T31" fmla="*/ 668053 h 696190"/>
                <a:gd name="T32" fmla="*/ 172314 w 323995"/>
                <a:gd name="T33" fmla="*/ 466875 h 696190"/>
                <a:gd name="T34" fmla="*/ 170379 w 323995"/>
                <a:gd name="T35" fmla="*/ 466875 h 696190"/>
                <a:gd name="T36" fmla="*/ 156833 w 323995"/>
                <a:gd name="T37" fmla="*/ 466875 h 696190"/>
                <a:gd name="T38" fmla="*/ 156833 w 323995"/>
                <a:gd name="T39" fmla="*/ 668053 h 696190"/>
                <a:gd name="T40" fmla="*/ 128685 w 323995"/>
                <a:gd name="T41" fmla="*/ 696190 h 696190"/>
                <a:gd name="T42" fmla="*/ 100537 w 323995"/>
                <a:gd name="T43" fmla="*/ 668053 h 696190"/>
                <a:gd name="T44" fmla="*/ 100537 w 323995"/>
                <a:gd name="T45" fmla="*/ 466875 h 696190"/>
                <a:gd name="T46" fmla="*/ 28760 w 323995"/>
                <a:gd name="T47" fmla="*/ 466875 h 696190"/>
                <a:gd name="T48" fmla="*/ 104759 w 323995"/>
                <a:gd name="T49" fmla="*/ 193948 h 696190"/>
                <a:gd name="T50" fmla="*/ 103176 w 323995"/>
                <a:gd name="T51" fmla="*/ 193948 h 696190"/>
                <a:gd name="T52" fmla="*/ 92092 w 323995"/>
                <a:gd name="T53" fmla="*/ 193948 h 696190"/>
                <a:gd name="T54" fmla="*/ 48463 w 323995"/>
                <a:gd name="T55" fmla="*/ 350107 h 696190"/>
                <a:gd name="T56" fmla="*/ 18908 w 323995"/>
                <a:gd name="T57" fmla="*/ 368396 h 696190"/>
                <a:gd name="T58" fmla="*/ 612 w 323995"/>
                <a:gd name="T59" fmla="*/ 338853 h 696190"/>
                <a:gd name="T60" fmla="*/ 44241 w 323995"/>
                <a:gd name="T61" fmla="*/ 181286 h 696190"/>
                <a:gd name="T62" fmla="*/ 114611 w 323995"/>
                <a:gd name="T63" fmla="*/ 113758 h 696190"/>
                <a:gd name="T64" fmla="*/ 137571 w 323995"/>
                <a:gd name="T65" fmla="*/ 113758 h 696190"/>
                <a:gd name="T66" fmla="*/ 102015 w 323995"/>
                <a:gd name="T67" fmla="*/ 59554 h 696190"/>
                <a:gd name="T68" fmla="*/ 161866 w 323995"/>
                <a:gd name="T69" fmla="*/ 0 h 696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rgbClr val="F97B7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b="1">
                <a:latin typeface="ＭＳ ゴシック" panose="020B0609070205080204" pitchFamily="49" charset="-128"/>
                <a:ea typeface="ＭＳ ゴシック" panose="020B0609070205080204" pitchFamily="49" charset="-128"/>
              </a:endParaRPr>
            </a:p>
          </p:txBody>
        </p:sp>
        <p:sp>
          <p:nvSpPr>
            <p:cNvPr id="18" name="Freeform 7">
              <a:extLst>
                <a:ext uri="{FF2B5EF4-FFF2-40B4-BE49-F238E27FC236}">
                  <a16:creationId xmlns:a16="http://schemas.microsoft.com/office/drawing/2014/main" id="{28A17C86-1BD9-4626-E725-2DA35AB13CF1}"/>
                </a:ext>
              </a:extLst>
            </p:cNvPr>
            <p:cNvSpPr>
              <a:spLocks noChangeAspect="1"/>
            </p:cNvSpPr>
            <p:nvPr/>
          </p:nvSpPr>
          <p:spPr bwMode="auto">
            <a:xfrm>
              <a:off x="4584399" y="4320000"/>
              <a:ext cx="418846" cy="900000"/>
            </a:xfrm>
            <a:custGeom>
              <a:avLst/>
              <a:gdLst>
                <a:gd name="T0" fmla="*/ 161866 w 323995"/>
                <a:gd name="T1" fmla="*/ 0 h 696190"/>
                <a:gd name="T2" fmla="*/ 221717 w 323995"/>
                <a:gd name="T3" fmla="*/ 59554 h 696190"/>
                <a:gd name="T4" fmla="*/ 186162 w 323995"/>
                <a:gd name="T5" fmla="*/ 113758 h 696190"/>
                <a:gd name="T6" fmla="*/ 208906 w 323995"/>
                <a:gd name="T7" fmla="*/ 113758 h 696190"/>
                <a:gd name="T8" fmla="*/ 279276 w 323995"/>
                <a:gd name="T9" fmla="*/ 181286 h 696190"/>
                <a:gd name="T10" fmla="*/ 322905 w 323995"/>
                <a:gd name="T11" fmla="*/ 338853 h 696190"/>
                <a:gd name="T12" fmla="*/ 304609 w 323995"/>
                <a:gd name="T13" fmla="*/ 368396 h 696190"/>
                <a:gd name="T14" fmla="*/ 275054 w 323995"/>
                <a:gd name="T15" fmla="*/ 350107 h 696190"/>
                <a:gd name="T16" fmla="*/ 231424 w 323995"/>
                <a:gd name="T17" fmla="*/ 193948 h 696190"/>
                <a:gd name="T18" fmla="*/ 229841 w 323995"/>
                <a:gd name="T19" fmla="*/ 193948 h 696190"/>
                <a:gd name="T20" fmla="*/ 218758 w 323995"/>
                <a:gd name="T21" fmla="*/ 193948 h 696190"/>
                <a:gd name="T22" fmla="*/ 294757 w 323995"/>
                <a:gd name="T23" fmla="*/ 466875 h 696190"/>
                <a:gd name="T24" fmla="*/ 228610 w 323995"/>
                <a:gd name="T25" fmla="*/ 466875 h 696190"/>
                <a:gd name="T26" fmla="*/ 228610 w 323995"/>
                <a:gd name="T27" fmla="*/ 668053 h 696190"/>
                <a:gd name="T28" fmla="*/ 200462 w 323995"/>
                <a:gd name="T29" fmla="*/ 696190 h 696190"/>
                <a:gd name="T30" fmla="*/ 172314 w 323995"/>
                <a:gd name="T31" fmla="*/ 668053 h 696190"/>
                <a:gd name="T32" fmla="*/ 172314 w 323995"/>
                <a:gd name="T33" fmla="*/ 466875 h 696190"/>
                <a:gd name="T34" fmla="*/ 170379 w 323995"/>
                <a:gd name="T35" fmla="*/ 466875 h 696190"/>
                <a:gd name="T36" fmla="*/ 156833 w 323995"/>
                <a:gd name="T37" fmla="*/ 466875 h 696190"/>
                <a:gd name="T38" fmla="*/ 156833 w 323995"/>
                <a:gd name="T39" fmla="*/ 668053 h 696190"/>
                <a:gd name="T40" fmla="*/ 128685 w 323995"/>
                <a:gd name="T41" fmla="*/ 696190 h 696190"/>
                <a:gd name="T42" fmla="*/ 100537 w 323995"/>
                <a:gd name="T43" fmla="*/ 668053 h 696190"/>
                <a:gd name="T44" fmla="*/ 100537 w 323995"/>
                <a:gd name="T45" fmla="*/ 466875 h 696190"/>
                <a:gd name="T46" fmla="*/ 28760 w 323995"/>
                <a:gd name="T47" fmla="*/ 466875 h 696190"/>
                <a:gd name="T48" fmla="*/ 104759 w 323995"/>
                <a:gd name="T49" fmla="*/ 193948 h 696190"/>
                <a:gd name="T50" fmla="*/ 103176 w 323995"/>
                <a:gd name="T51" fmla="*/ 193948 h 696190"/>
                <a:gd name="T52" fmla="*/ 92092 w 323995"/>
                <a:gd name="T53" fmla="*/ 193948 h 696190"/>
                <a:gd name="T54" fmla="*/ 48463 w 323995"/>
                <a:gd name="T55" fmla="*/ 350107 h 696190"/>
                <a:gd name="T56" fmla="*/ 18908 w 323995"/>
                <a:gd name="T57" fmla="*/ 368396 h 696190"/>
                <a:gd name="T58" fmla="*/ 612 w 323995"/>
                <a:gd name="T59" fmla="*/ 338853 h 696190"/>
                <a:gd name="T60" fmla="*/ 44241 w 323995"/>
                <a:gd name="T61" fmla="*/ 181286 h 696190"/>
                <a:gd name="T62" fmla="*/ 114611 w 323995"/>
                <a:gd name="T63" fmla="*/ 113758 h 696190"/>
                <a:gd name="T64" fmla="*/ 137571 w 323995"/>
                <a:gd name="T65" fmla="*/ 113758 h 696190"/>
                <a:gd name="T66" fmla="*/ 102015 w 323995"/>
                <a:gd name="T67" fmla="*/ 59554 h 696190"/>
                <a:gd name="T68" fmla="*/ 161866 w 323995"/>
                <a:gd name="T69" fmla="*/ 0 h 696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rgbClr val="F97B7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b="1">
                <a:latin typeface="ＭＳ ゴシック" panose="020B0609070205080204" pitchFamily="49" charset="-128"/>
                <a:ea typeface="ＭＳ ゴシック" panose="020B0609070205080204" pitchFamily="49" charset="-128"/>
              </a:endParaRPr>
            </a:p>
          </p:txBody>
        </p:sp>
        <p:sp>
          <p:nvSpPr>
            <p:cNvPr id="19" name="Freeform 7">
              <a:extLst>
                <a:ext uri="{FF2B5EF4-FFF2-40B4-BE49-F238E27FC236}">
                  <a16:creationId xmlns:a16="http://schemas.microsoft.com/office/drawing/2014/main" id="{59186B50-A410-9842-FCB9-0B5106DE2C9F}"/>
                </a:ext>
              </a:extLst>
            </p:cNvPr>
            <p:cNvSpPr>
              <a:spLocks noChangeAspect="1"/>
            </p:cNvSpPr>
            <p:nvPr/>
          </p:nvSpPr>
          <p:spPr bwMode="auto">
            <a:xfrm>
              <a:off x="5028050" y="4320000"/>
              <a:ext cx="418846" cy="900000"/>
            </a:xfrm>
            <a:custGeom>
              <a:avLst/>
              <a:gdLst>
                <a:gd name="T0" fmla="*/ 161866 w 323995"/>
                <a:gd name="T1" fmla="*/ 0 h 696190"/>
                <a:gd name="T2" fmla="*/ 221717 w 323995"/>
                <a:gd name="T3" fmla="*/ 59554 h 696190"/>
                <a:gd name="T4" fmla="*/ 186162 w 323995"/>
                <a:gd name="T5" fmla="*/ 113758 h 696190"/>
                <a:gd name="T6" fmla="*/ 208906 w 323995"/>
                <a:gd name="T7" fmla="*/ 113758 h 696190"/>
                <a:gd name="T8" fmla="*/ 279276 w 323995"/>
                <a:gd name="T9" fmla="*/ 181286 h 696190"/>
                <a:gd name="T10" fmla="*/ 322905 w 323995"/>
                <a:gd name="T11" fmla="*/ 338853 h 696190"/>
                <a:gd name="T12" fmla="*/ 304609 w 323995"/>
                <a:gd name="T13" fmla="*/ 368396 h 696190"/>
                <a:gd name="T14" fmla="*/ 275054 w 323995"/>
                <a:gd name="T15" fmla="*/ 350107 h 696190"/>
                <a:gd name="T16" fmla="*/ 231424 w 323995"/>
                <a:gd name="T17" fmla="*/ 193948 h 696190"/>
                <a:gd name="T18" fmla="*/ 229841 w 323995"/>
                <a:gd name="T19" fmla="*/ 193948 h 696190"/>
                <a:gd name="T20" fmla="*/ 218758 w 323995"/>
                <a:gd name="T21" fmla="*/ 193948 h 696190"/>
                <a:gd name="T22" fmla="*/ 294757 w 323995"/>
                <a:gd name="T23" fmla="*/ 466875 h 696190"/>
                <a:gd name="T24" fmla="*/ 228610 w 323995"/>
                <a:gd name="T25" fmla="*/ 466875 h 696190"/>
                <a:gd name="T26" fmla="*/ 228610 w 323995"/>
                <a:gd name="T27" fmla="*/ 668053 h 696190"/>
                <a:gd name="T28" fmla="*/ 200462 w 323995"/>
                <a:gd name="T29" fmla="*/ 696190 h 696190"/>
                <a:gd name="T30" fmla="*/ 172314 w 323995"/>
                <a:gd name="T31" fmla="*/ 668053 h 696190"/>
                <a:gd name="T32" fmla="*/ 172314 w 323995"/>
                <a:gd name="T33" fmla="*/ 466875 h 696190"/>
                <a:gd name="T34" fmla="*/ 170379 w 323995"/>
                <a:gd name="T35" fmla="*/ 466875 h 696190"/>
                <a:gd name="T36" fmla="*/ 156833 w 323995"/>
                <a:gd name="T37" fmla="*/ 466875 h 696190"/>
                <a:gd name="T38" fmla="*/ 156833 w 323995"/>
                <a:gd name="T39" fmla="*/ 668053 h 696190"/>
                <a:gd name="T40" fmla="*/ 128685 w 323995"/>
                <a:gd name="T41" fmla="*/ 696190 h 696190"/>
                <a:gd name="T42" fmla="*/ 100537 w 323995"/>
                <a:gd name="T43" fmla="*/ 668053 h 696190"/>
                <a:gd name="T44" fmla="*/ 100537 w 323995"/>
                <a:gd name="T45" fmla="*/ 466875 h 696190"/>
                <a:gd name="T46" fmla="*/ 28760 w 323995"/>
                <a:gd name="T47" fmla="*/ 466875 h 696190"/>
                <a:gd name="T48" fmla="*/ 104759 w 323995"/>
                <a:gd name="T49" fmla="*/ 193948 h 696190"/>
                <a:gd name="T50" fmla="*/ 103176 w 323995"/>
                <a:gd name="T51" fmla="*/ 193948 h 696190"/>
                <a:gd name="T52" fmla="*/ 92092 w 323995"/>
                <a:gd name="T53" fmla="*/ 193948 h 696190"/>
                <a:gd name="T54" fmla="*/ 48463 w 323995"/>
                <a:gd name="T55" fmla="*/ 350107 h 696190"/>
                <a:gd name="T56" fmla="*/ 18908 w 323995"/>
                <a:gd name="T57" fmla="*/ 368396 h 696190"/>
                <a:gd name="T58" fmla="*/ 612 w 323995"/>
                <a:gd name="T59" fmla="*/ 338853 h 696190"/>
                <a:gd name="T60" fmla="*/ 44241 w 323995"/>
                <a:gd name="T61" fmla="*/ 181286 h 696190"/>
                <a:gd name="T62" fmla="*/ 114611 w 323995"/>
                <a:gd name="T63" fmla="*/ 113758 h 696190"/>
                <a:gd name="T64" fmla="*/ 137571 w 323995"/>
                <a:gd name="T65" fmla="*/ 113758 h 696190"/>
                <a:gd name="T66" fmla="*/ 102015 w 323995"/>
                <a:gd name="T67" fmla="*/ 59554 h 696190"/>
                <a:gd name="T68" fmla="*/ 161866 w 323995"/>
                <a:gd name="T69" fmla="*/ 0 h 696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rgbClr val="F97B7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b="1">
                <a:latin typeface="ＭＳ ゴシック" panose="020B0609070205080204" pitchFamily="49" charset="-128"/>
                <a:ea typeface="ＭＳ ゴシック" panose="020B0609070205080204" pitchFamily="49" charset="-128"/>
              </a:endParaRPr>
            </a:p>
          </p:txBody>
        </p:sp>
        <p:sp>
          <p:nvSpPr>
            <p:cNvPr id="20" name="Freeform 7">
              <a:extLst>
                <a:ext uri="{FF2B5EF4-FFF2-40B4-BE49-F238E27FC236}">
                  <a16:creationId xmlns:a16="http://schemas.microsoft.com/office/drawing/2014/main" id="{515314F4-0443-A6C8-5FA2-45C095EC06AC}"/>
                </a:ext>
              </a:extLst>
            </p:cNvPr>
            <p:cNvSpPr>
              <a:spLocks noChangeAspect="1"/>
            </p:cNvSpPr>
            <p:nvPr/>
          </p:nvSpPr>
          <p:spPr bwMode="auto">
            <a:xfrm>
              <a:off x="5471699" y="4320000"/>
              <a:ext cx="418846" cy="900000"/>
            </a:xfrm>
            <a:custGeom>
              <a:avLst/>
              <a:gdLst>
                <a:gd name="T0" fmla="*/ 161866 w 323995"/>
                <a:gd name="T1" fmla="*/ 0 h 696190"/>
                <a:gd name="T2" fmla="*/ 221717 w 323995"/>
                <a:gd name="T3" fmla="*/ 59554 h 696190"/>
                <a:gd name="T4" fmla="*/ 186162 w 323995"/>
                <a:gd name="T5" fmla="*/ 113758 h 696190"/>
                <a:gd name="T6" fmla="*/ 208906 w 323995"/>
                <a:gd name="T7" fmla="*/ 113758 h 696190"/>
                <a:gd name="T8" fmla="*/ 279276 w 323995"/>
                <a:gd name="T9" fmla="*/ 181286 h 696190"/>
                <a:gd name="T10" fmla="*/ 322905 w 323995"/>
                <a:gd name="T11" fmla="*/ 338853 h 696190"/>
                <a:gd name="T12" fmla="*/ 304609 w 323995"/>
                <a:gd name="T13" fmla="*/ 368396 h 696190"/>
                <a:gd name="T14" fmla="*/ 275054 w 323995"/>
                <a:gd name="T15" fmla="*/ 350107 h 696190"/>
                <a:gd name="T16" fmla="*/ 231424 w 323995"/>
                <a:gd name="T17" fmla="*/ 193948 h 696190"/>
                <a:gd name="T18" fmla="*/ 229841 w 323995"/>
                <a:gd name="T19" fmla="*/ 193948 h 696190"/>
                <a:gd name="T20" fmla="*/ 218758 w 323995"/>
                <a:gd name="T21" fmla="*/ 193948 h 696190"/>
                <a:gd name="T22" fmla="*/ 294757 w 323995"/>
                <a:gd name="T23" fmla="*/ 466875 h 696190"/>
                <a:gd name="T24" fmla="*/ 228610 w 323995"/>
                <a:gd name="T25" fmla="*/ 466875 h 696190"/>
                <a:gd name="T26" fmla="*/ 228610 w 323995"/>
                <a:gd name="T27" fmla="*/ 668053 h 696190"/>
                <a:gd name="T28" fmla="*/ 200462 w 323995"/>
                <a:gd name="T29" fmla="*/ 696190 h 696190"/>
                <a:gd name="T30" fmla="*/ 172314 w 323995"/>
                <a:gd name="T31" fmla="*/ 668053 h 696190"/>
                <a:gd name="T32" fmla="*/ 172314 w 323995"/>
                <a:gd name="T33" fmla="*/ 466875 h 696190"/>
                <a:gd name="T34" fmla="*/ 170379 w 323995"/>
                <a:gd name="T35" fmla="*/ 466875 h 696190"/>
                <a:gd name="T36" fmla="*/ 156833 w 323995"/>
                <a:gd name="T37" fmla="*/ 466875 h 696190"/>
                <a:gd name="T38" fmla="*/ 156833 w 323995"/>
                <a:gd name="T39" fmla="*/ 668053 h 696190"/>
                <a:gd name="T40" fmla="*/ 128685 w 323995"/>
                <a:gd name="T41" fmla="*/ 696190 h 696190"/>
                <a:gd name="T42" fmla="*/ 100537 w 323995"/>
                <a:gd name="T43" fmla="*/ 668053 h 696190"/>
                <a:gd name="T44" fmla="*/ 100537 w 323995"/>
                <a:gd name="T45" fmla="*/ 466875 h 696190"/>
                <a:gd name="T46" fmla="*/ 28760 w 323995"/>
                <a:gd name="T47" fmla="*/ 466875 h 696190"/>
                <a:gd name="T48" fmla="*/ 104759 w 323995"/>
                <a:gd name="T49" fmla="*/ 193948 h 696190"/>
                <a:gd name="T50" fmla="*/ 103176 w 323995"/>
                <a:gd name="T51" fmla="*/ 193948 h 696190"/>
                <a:gd name="T52" fmla="*/ 92092 w 323995"/>
                <a:gd name="T53" fmla="*/ 193948 h 696190"/>
                <a:gd name="T54" fmla="*/ 48463 w 323995"/>
                <a:gd name="T55" fmla="*/ 350107 h 696190"/>
                <a:gd name="T56" fmla="*/ 18908 w 323995"/>
                <a:gd name="T57" fmla="*/ 368396 h 696190"/>
                <a:gd name="T58" fmla="*/ 612 w 323995"/>
                <a:gd name="T59" fmla="*/ 338853 h 696190"/>
                <a:gd name="T60" fmla="*/ 44241 w 323995"/>
                <a:gd name="T61" fmla="*/ 181286 h 696190"/>
                <a:gd name="T62" fmla="*/ 114611 w 323995"/>
                <a:gd name="T63" fmla="*/ 113758 h 696190"/>
                <a:gd name="T64" fmla="*/ 137571 w 323995"/>
                <a:gd name="T65" fmla="*/ 113758 h 696190"/>
                <a:gd name="T66" fmla="*/ 102015 w 323995"/>
                <a:gd name="T67" fmla="*/ 59554 h 696190"/>
                <a:gd name="T68" fmla="*/ 161866 w 323995"/>
                <a:gd name="T69" fmla="*/ 0 h 696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rgbClr val="F97B7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b="1">
                <a:latin typeface="ＭＳ ゴシック" panose="020B0609070205080204" pitchFamily="49" charset="-128"/>
                <a:ea typeface="ＭＳ ゴシック" panose="020B0609070205080204" pitchFamily="49" charset="-128"/>
              </a:endParaRPr>
            </a:p>
          </p:txBody>
        </p:sp>
        <p:sp>
          <p:nvSpPr>
            <p:cNvPr id="21" name="Freeform 7">
              <a:extLst>
                <a:ext uri="{FF2B5EF4-FFF2-40B4-BE49-F238E27FC236}">
                  <a16:creationId xmlns:a16="http://schemas.microsoft.com/office/drawing/2014/main" id="{6E05AE19-19BB-D0C4-B72A-E310DA16CD35}"/>
                </a:ext>
              </a:extLst>
            </p:cNvPr>
            <p:cNvSpPr>
              <a:spLocks noChangeAspect="1"/>
            </p:cNvSpPr>
            <p:nvPr/>
          </p:nvSpPr>
          <p:spPr bwMode="auto">
            <a:xfrm>
              <a:off x="5915917" y="4320000"/>
              <a:ext cx="418204" cy="900000"/>
            </a:xfrm>
            <a:custGeom>
              <a:avLst/>
              <a:gdLst/>
              <a:ahLst/>
              <a:cxnLst/>
              <a:rect l="l" t="t"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chemeClr val="bg1">
                <a:lumMod val="85000"/>
              </a:schemeClr>
            </a:solidFill>
            <a:ln w="9525">
              <a:noFill/>
              <a:round/>
              <a:headEnd/>
              <a:tailEnd/>
            </a:ln>
          </p:spPr>
          <p:txBody>
            <a:bodyPr/>
            <a:lstStyle/>
            <a:p>
              <a:pPr>
                <a:defRPr/>
              </a:pPr>
              <a:endParaRPr lang="ja-JP" altLang="en-US" b="1">
                <a:latin typeface="ＭＳ ゴシック" panose="020B0609070205080204" pitchFamily="49" charset="-128"/>
                <a:ea typeface="ＭＳ ゴシック" panose="020B0609070205080204" pitchFamily="49" charset="-128"/>
              </a:endParaRPr>
            </a:p>
          </p:txBody>
        </p:sp>
        <p:sp>
          <p:nvSpPr>
            <p:cNvPr id="22" name="Freeform 7">
              <a:extLst>
                <a:ext uri="{FF2B5EF4-FFF2-40B4-BE49-F238E27FC236}">
                  <a16:creationId xmlns:a16="http://schemas.microsoft.com/office/drawing/2014/main" id="{31E5F271-F1C8-3807-0621-60766199C98B}"/>
                </a:ext>
              </a:extLst>
            </p:cNvPr>
            <p:cNvSpPr>
              <a:spLocks noChangeAspect="1"/>
            </p:cNvSpPr>
            <p:nvPr/>
          </p:nvSpPr>
          <p:spPr bwMode="auto">
            <a:xfrm>
              <a:off x="6359645" y="4320000"/>
              <a:ext cx="418203" cy="900000"/>
            </a:xfrm>
            <a:custGeom>
              <a:avLst/>
              <a:gdLst/>
              <a:ahLst/>
              <a:cxnLst/>
              <a:rect l="l" t="t" r="r" b="b"/>
              <a:pathLst>
                <a:path w="323995" h="696190">
                  <a:moveTo>
                    <a:pt x="161866" y="0"/>
                  </a:moveTo>
                  <a:cubicBezTo>
                    <a:pt x="194921" y="0"/>
                    <a:pt x="221717" y="26663"/>
                    <a:pt x="221717" y="59554"/>
                  </a:cubicBezTo>
                  <a:cubicBezTo>
                    <a:pt x="221717" y="83804"/>
                    <a:pt x="207151" y="104668"/>
                    <a:pt x="186162" y="113758"/>
                  </a:cubicBezTo>
                  <a:lnTo>
                    <a:pt x="208906" y="113758"/>
                  </a:lnTo>
                  <a:cubicBezTo>
                    <a:pt x="239869" y="113758"/>
                    <a:pt x="266609" y="140488"/>
                    <a:pt x="279276" y="181286"/>
                  </a:cubicBezTo>
                  <a:cubicBezTo>
                    <a:pt x="279276" y="181286"/>
                    <a:pt x="279276" y="181286"/>
                    <a:pt x="322905" y="338853"/>
                  </a:cubicBezTo>
                  <a:cubicBezTo>
                    <a:pt x="327127" y="351514"/>
                    <a:pt x="318683" y="365583"/>
                    <a:pt x="304609" y="368396"/>
                  </a:cubicBezTo>
                  <a:cubicBezTo>
                    <a:pt x="291942" y="371210"/>
                    <a:pt x="279276" y="364176"/>
                    <a:pt x="275054" y="350107"/>
                  </a:cubicBezTo>
                  <a:cubicBezTo>
                    <a:pt x="275054" y="350107"/>
                    <a:pt x="275054" y="350107"/>
                    <a:pt x="231424" y="193948"/>
                  </a:cubicBezTo>
                  <a:cubicBezTo>
                    <a:pt x="231424" y="193948"/>
                    <a:pt x="231424" y="193948"/>
                    <a:pt x="229841" y="193948"/>
                  </a:cubicBezTo>
                  <a:lnTo>
                    <a:pt x="218758" y="193948"/>
                  </a:lnTo>
                  <a:cubicBezTo>
                    <a:pt x="218758" y="193948"/>
                    <a:pt x="218758" y="193948"/>
                    <a:pt x="294757" y="466875"/>
                  </a:cubicBezTo>
                  <a:cubicBezTo>
                    <a:pt x="294757" y="466875"/>
                    <a:pt x="294757" y="466875"/>
                    <a:pt x="228610" y="466875"/>
                  </a:cubicBezTo>
                  <a:cubicBezTo>
                    <a:pt x="228610" y="466875"/>
                    <a:pt x="228610" y="466875"/>
                    <a:pt x="228610" y="668053"/>
                  </a:cubicBezTo>
                  <a:cubicBezTo>
                    <a:pt x="228610" y="683529"/>
                    <a:pt x="215943" y="696190"/>
                    <a:pt x="200462" y="696190"/>
                  </a:cubicBezTo>
                  <a:cubicBezTo>
                    <a:pt x="184980" y="696190"/>
                    <a:pt x="172314" y="683529"/>
                    <a:pt x="172314" y="668053"/>
                  </a:cubicBezTo>
                  <a:cubicBezTo>
                    <a:pt x="172314" y="668053"/>
                    <a:pt x="172314" y="668053"/>
                    <a:pt x="172314" y="466875"/>
                  </a:cubicBezTo>
                  <a:cubicBezTo>
                    <a:pt x="172314" y="466875"/>
                    <a:pt x="172314" y="466875"/>
                    <a:pt x="170379" y="466875"/>
                  </a:cubicBezTo>
                  <a:lnTo>
                    <a:pt x="156833" y="466875"/>
                  </a:lnTo>
                  <a:cubicBezTo>
                    <a:pt x="156833" y="466875"/>
                    <a:pt x="156833" y="466875"/>
                    <a:pt x="156833" y="668053"/>
                  </a:cubicBezTo>
                  <a:cubicBezTo>
                    <a:pt x="156833" y="683529"/>
                    <a:pt x="144166" y="696190"/>
                    <a:pt x="128685" y="696190"/>
                  </a:cubicBezTo>
                  <a:cubicBezTo>
                    <a:pt x="113203" y="696190"/>
                    <a:pt x="100537" y="683529"/>
                    <a:pt x="100537" y="668053"/>
                  </a:cubicBezTo>
                  <a:cubicBezTo>
                    <a:pt x="100537" y="668053"/>
                    <a:pt x="100537" y="668053"/>
                    <a:pt x="100537" y="466875"/>
                  </a:cubicBezTo>
                  <a:cubicBezTo>
                    <a:pt x="100537" y="466875"/>
                    <a:pt x="100537" y="466875"/>
                    <a:pt x="28760" y="466875"/>
                  </a:cubicBezTo>
                  <a:cubicBezTo>
                    <a:pt x="28760" y="466875"/>
                    <a:pt x="28760" y="466875"/>
                    <a:pt x="104759" y="193948"/>
                  </a:cubicBezTo>
                  <a:cubicBezTo>
                    <a:pt x="104759" y="193948"/>
                    <a:pt x="104759" y="193948"/>
                    <a:pt x="103176" y="193948"/>
                  </a:cubicBezTo>
                  <a:lnTo>
                    <a:pt x="92092" y="193948"/>
                  </a:lnTo>
                  <a:cubicBezTo>
                    <a:pt x="92092" y="193948"/>
                    <a:pt x="92092" y="193948"/>
                    <a:pt x="48463" y="350107"/>
                  </a:cubicBezTo>
                  <a:cubicBezTo>
                    <a:pt x="45648" y="364176"/>
                    <a:pt x="31575" y="371210"/>
                    <a:pt x="18908" y="368396"/>
                  </a:cubicBezTo>
                  <a:cubicBezTo>
                    <a:pt x="4834" y="365583"/>
                    <a:pt x="-2203" y="351514"/>
                    <a:pt x="612" y="338853"/>
                  </a:cubicBezTo>
                  <a:cubicBezTo>
                    <a:pt x="612" y="338853"/>
                    <a:pt x="612" y="338853"/>
                    <a:pt x="44241" y="181286"/>
                  </a:cubicBezTo>
                  <a:cubicBezTo>
                    <a:pt x="56908" y="140488"/>
                    <a:pt x="83648" y="113758"/>
                    <a:pt x="114611" y="113758"/>
                  </a:cubicBezTo>
                  <a:cubicBezTo>
                    <a:pt x="122310" y="113758"/>
                    <a:pt x="130338" y="113758"/>
                    <a:pt x="137571" y="113758"/>
                  </a:cubicBezTo>
                  <a:cubicBezTo>
                    <a:pt x="116581" y="104668"/>
                    <a:pt x="102015" y="83804"/>
                    <a:pt x="102015" y="59554"/>
                  </a:cubicBezTo>
                  <a:cubicBezTo>
                    <a:pt x="102015" y="26663"/>
                    <a:pt x="128811" y="0"/>
                    <a:pt x="161866" y="0"/>
                  </a:cubicBezTo>
                  <a:close/>
                </a:path>
              </a:pathLst>
            </a:custGeom>
            <a:solidFill>
              <a:schemeClr val="bg1">
                <a:lumMod val="85000"/>
              </a:schemeClr>
            </a:solidFill>
            <a:ln w="9525">
              <a:noFill/>
              <a:round/>
              <a:headEnd/>
              <a:tailEnd/>
            </a:ln>
          </p:spPr>
          <p:txBody>
            <a:bodyPr/>
            <a:lstStyle/>
            <a:p>
              <a:pPr>
                <a:defRPr/>
              </a:pPr>
              <a:endParaRPr lang="ja-JP" altLang="en-US" b="1">
                <a:latin typeface="ＭＳ ゴシック" panose="020B0609070205080204" pitchFamily="49" charset="-128"/>
                <a:ea typeface="ＭＳ ゴシック" panose="020B0609070205080204" pitchFamily="49" charset="-128"/>
              </a:endParaRPr>
            </a:p>
          </p:txBody>
        </p:sp>
      </p:grpSp>
      <p:sp>
        <p:nvSpPr>
          <p:cNvPr id="25" name="テキスト ボックス 20">
            <a:extLst>
              <a:ext uri="{FF2B5EF4-FFF2-40B4-BE49-F238E27FC236}">
                <a16:creationId xmlns:a16="http://schemas.microsoft.com/office/drawing/2014/main" id="{9773219C-C728-D1B7-30C7-1FBC4C4E1579}"/>
              </a:ext>
            </a:extLst>
          </p:cNvPr>
          <p:cNvSpPr txBox="1">
            <a:spLocks noChangeArrowheads="1"/>
          </p:cNvSpPr>
          <p:nvPr/>
        </p:nvSpPr>
        <p:spPr bwMode="auto">
          <a:xfrm>
            <a:off x="7012371" y="2912435"/>
            <a:ext cx="1736373" cy="45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lnSpc>
                <a:spcPts val="1500"/>
              </a:lnSpc>
              <a:defRPr/>
            </a:pPr>
            <a:r>
              <a:rPr lang="en-US" altLang="ja-JP" sz="1100" b="1" dirty="0">
                <a:solidFill>
                  <a:schemeClr val="tx1">
                    <a:lumMod val="75000"/>
                    <a:lumOff val="25000"/>
                  </a:schemeClr>
                </a:solidFill>
                <a:latin typeface="ＭＳ ゴシック" panose="020B0609070205080204" pitchFamily="49" charset="-128"/>
                <a:ea typeface="ＭＳ ゴシック" panose="020B0609070205080204" pitchFamily="49" charset="-128"/>
              </a:rPr>
              <a:t>Human Papillomavirus</a:t>
            </a:r>
          </a:p>
          <a:p>
            <a:pPr algn="ctr" eaLnBrk="1" hangingPunct="1">
              <a:lnSpc>
                <a:spcPts val="1500"/>
              </a:lnSpc>
              <a:defRPr/>
            </a:pPr>
            <a:r>
              <a:rPr lang="ja-JP" altLang="en-US" sz="1100" b="1" dirty="0">
                <a:solidFill>
                  <a:schemeClr val="tx1">
                    <a:lumMod val="75000"/>
                    <a:lumOff val="25000"/>
                  </a:schemeClr>
                </a:solidFill>
                <a:latin typeface="ＭＳ ゴシック" panose="020B0609070205080204" pitchFamily="49" charset="-128"/>
                <a:ea typeface="ＭＳ ゴシック" panose="020B0609070205080204" pitchFamily="49" charset="-128"/>
              </a:rPr>
              <a:t>ヒトパピローマウイルス</a:t>
            </a:r>
          </a:p>
        </p:txBody>
      </p:sp>
      <p:sp>
        <p:nvSpPr>
          <p:cNvPr id="2" name="Content Placeholder 2">
            <a:extLst>
              <a:ext uri="{FF2B5EF4-FFF2-40B4-BE49-F238E27FC236}">
                <a16:creationId xmlns:a16="http://schemas.microsoft.com/office/drawing/2014/main" id="{ACF85DB0-CF54-F91A-0A01-0B238F5E86FD}"/>
              </a:ext>
            </a:extLst>
          </p:cNvPr>
          <p:cNvSpPr>
            <a:spLocks noGrp="1"/>
          </p:cNvSpPr>
          <p:nvPr>
            <p:ph idx="1"/>
          </p:nvPr>
        </p:nvSpPr>
        <p:spPr>
          <a:xfrm>
            <a:off x="466735" y="1452466"/>
            <a:ext cx="6638961" cy="1976534"/>
          </a:xfrm>
          <a:prstGeom prst="rect">
            <a:avLst/>
          </a:prstGeom>
        </p:spPr>
        <p:txBody>
          <a:bodyPr/>
          <a:lstStyle>
            <a:lvl1pPr marL="228600" indent="-228600">
              <a:buClr>
                <a:srgbClr val="DBB8D7"/>
              </a:buClr>
              <a:buFont typeface="Wingdings" panose="05000000000000000000" pitchFamily="2" charset="2"/>
              <a:buChar char="l"/>
              <a:defRPr sz="2400" b="1"/>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lgn="just"/>
            <a:r>
              <a:rPr lang="ja-JP" altLang="en-US" sz="2200" spc="-100" dirty="0">
                <a:solidFill>
                  <a:schemeClr val="tx1">
                    <a:lumMod val="75000"/>
                    <a:lumOff val="25000"/>
                  </a:schemeClr>
                </a:solidFill>
              </a:rPr>
              <a:t>子宮頸がんの原因は</a:t>
            </a:r>
            <a:r>
              <a:rPr lang="ja-JP" altLang="en-US" sz="2200" spc="-1000" dirty="0">
                <a:solidFill>
                  <a:schemeClr val="tx1">
                    <a:lumMod val="75000"/>
                    <a:lumOff val="25000"/>
                  </a:schemeClr>
                </a:solidFill>
              </a:rPr>
              <a:t>、</a:t>
            </a:r>
            <a:r>
              <a:rPr lang="ja-JP" altLang="en-US" u="sng" spc="-100" dirty="0">
                <a:solidFill>
                  <a:schemeClr val="tx1">
                    <a:lumMod val="75000"/>
                    <a:lumOff val="25000"/>
                  </a:schemeClr>
                </a:solidFill>
              </a:rPr>
              <a:t>ヒトパピローマウイルス</a:t>
            </a:r>
            <a:r>
              <a:rPr lang="en-US" altLang="ja-JP" sz="2200" dirty="0">
                <a:solidFill>
                  <a:schemeClr val="tx1">
                    <a:lumMod val="75000"/>
                    <a:lumOff val="25000"/>
                  </a:schemeClr>
                </a:solidFill>
              </a:rPr>
              <a:t>(HPV</a:t>
            </a:r>
            <a:r>
              <a:rPr lang="en-US" altLang="ja-JP" sz="2200" spc="-100" dirty="0">
                <a:solidFill>
                  <a:schemeClr val="tx1">
                    <a:lumMod val="75000"/>
                    <a:lumOff val="25000"/>
                  </a:schemeClr>
                </a:solidFill>
              </a:rPr>
              <a:t>)</a:t>
            </a:r>
            <a:r>
              <a:rPr lang="ja-JP" altLang="en-US" sz="2200" spc="-100" dirty="0">
                <a:solidFill>
                  <a:schemeClr val="tx1">
                    <a:lumMod val="75000"/>
                    <a:lumOff val="25000"/>
                  </a:schemeClr>
                </a:solidFill>
              </a:rPr>
              <a:t>という</a:t>
            </a:r>
            <a:r>
              <a:rPr lang="ja-JP" altLang="en-US" sz="2200" spc="-1000" dirty="0">
                <a:solidFill>
                  <a:schemeClr val="tx1">
                    <a:lumMod val="75000"/>
                    <a:lumOff val="25000"/>
                  </a:schemeClr>
                </a:solidFill>
              </a:rPr>
              <a:t>、</a:t>
            </a:r>
            <a:r>
              <a:rPr lang="ja-JP" altLang="en-US" sz="2200" spc="-100" dirty="0">
                <a:solidFill>
                  <a:schemeClr val="tx1">
                    <a:lumMod val="75000"/>
                    <a:lumOff val="25000"/>
                  </a:schemeClr>
                </a:solidFill>
              </a:rPr>
              <a:t>ごくありふれたウイルス。</a:t>
            </a:r>
          </a:p>
          <a:p>
            <a:pPr lvl="0" algn="just"/>
            <a:r>
              <a:rPr lang="ja-JP" altLang="en-US" sz="2200" spc="-100" dirty="0">
                <a:solidFill>
                  <a:schemeClr val="tx1">
                    <a:lumMod val="75000"/>
                    <a:lumOff val="25000"/>
                  </a:schemeClr>
                </a:solidFill>
              </a:rPr>
              <a:t>感染しても多くの場合ウイルスは自然に排出されるが</a:t>
            </a:r>
            <a:r>
              <a:rPr lang="ja-JP" altLang="en-US" sz="2200" spc="-1000" dirty="0">
                <a:solidFill>
                  <a:schemeClr val="tx1">
                    <a:lumMod val="75000"/>
                    <a:lumOff val="25000"/>
                  </a:schemeClr>
                </a:solidFill>
              </a:rPr>
              <a:t>、</a:t>
            </a:r>
            <a:r>
              <a:rPr lang="ja-JP" altLang="en-US" sz="2200" spc="-100" dirty="0">
                <a:solidFill>
                  <a:schemeClr val="tx1">
                    <a:lumMod val="75000"/>
                    <a:lumOff val="25000"/>
                  </a:schemeClr>
                </a:solidFill>
              </a:rPr>
              <a:t>長く感染が続いた場合</a:t>
            </a:r>
            <a:r>
              <a:rPr lang="ja-JP" altLang="en-US" sz="2200" spc="-1000" dirty="0">
                <a:solidFill>
                  <a:schemeClr val="tx1">
                    <a:lumMod val="75000"/>
                    <a:lumOff val="25000"/>
                  </a:schemeClr>
                </a:solidFill>
              </a:rPr>
              <a:t>、</a:t>
            </a:r>
            <a:r>
              <a:rPr lang="ja-JP" altLang="en-US" sz="2200" spc="-100" dirty="0">
                <a:solidFill>
                  <a:schemeClr val="tx1">
                    <a:lumMod val="75000"/>
                    <a:lumOff val="25000"/>
                  </a:schemeClr>
                </a:solidFill>
              </a:rPr>
              <a:t>がんになることがある。</a:t>
            </a:r>
          </a:p>
          <a:p>
            <a:pPr lvl="0" algn="just"/>
            <a:r>
              <a:rPr lang="ja-JP" altLang="en-US" sz="2200" spc="-100" dirty="0">
                <a:solidFill>
                  <a:schemeClr val="tx1">
                    <a:lumMod val="75000"/>
                    <a:lumOff val="25000"/>
                  </a:schemeClr>
                </a:solidFill>
              </a:rPr>
              <a:t>子宮頸がんの患者さんの</a:t>
            </a:r>
            <a:r>
              <a:rPr lang="ja-JP" altLang="en-US" sz="2200" spc="-700" dirty="0">
                <a:solidFill>
                  <a:schemeClr val="tx1">
                    <a:lumMod val="75000"/>
                    <a:lumOff val="25000"/>
                  </a:schemeClr>
                </a:solidFill>
              </a:rPr>
              <a:t>９</a:t>
            </a:r>
            <a:r>
              <a:rPr lang="ja-JP" altLang="en-US" sz="2200" spc="-500" dirty="0">
                <a:solidFill>
                  <a:schemeClr val="tx1">
                    <a:lumMod val="75000"/>
                    <a:lumOff val="25000"/>
                  </a:schemeClr>
                </a:solidFill>
              </a:rPr>
              <a:t>０</a:t>
            </a:r>
            <a:r>
              <a:rPr lang="ja-JP" altLang="en-US" sz="2200" spc="-100" dirty="0">
                <a:solidFill>
                  <a:schemeClr val="tx1">
                    <a:lumMod val="75000"/>
                    <a:lumOff val="25000"/>
                  </a:schemeClr>
                </a:solidFill>
              </a:rPr>
              <a:t>％以上で見つかる。</a:t>
            </a:r>
          </a:p>
        </p:txBody>
      </p:sp>
      <p:sp>
        <p:nvSpPr>
          <p:cNvPr id="3" name="コンテンツ プレースホルダー 10">
            <a:extLst>
              <a:ext uri="{FF2B5EF4-FFF2-40B4-BE49-F238E27FC236}">
                <a16:creationId xmlns:a16="http://schemas.microsoft.com/office/drawing/2014/main" id="{FCBEB6FB-1ABB-7699-58D2-DE9DC1019079}"/>
              </a:ext>
            </a:extLst>
          </p:cNvPr>
          <p:cNvSpPr txBox="1">
            <a:spLocks/>
          </p:cNvSpPr>
          <p:nvPr/>
        </p:nvSpPr>
        <p:spPr>
          <a:xfrm>
            <a:off x="545183" y="3642307"/>
            <a:ext cx="8042574" cy="353241"/>
          </a:xfrm>
          <a:prstGeom prst="roundRect">
            <a:avLst/>
          </a:prstGeom>
          <a:solidFill>
            <a:srgbClr val="E75392"/>
          </a:solidFill>
        </p:spPr>
        <p:txBody>
          <a:bodyPr wrap="none" tIns="0" bIns="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2000" b="1" dirty="0">
                <a:solidFill>
                  <a:schemeClr val="bg1"/>
                </a:solidFill>
                <a:latin typeface="ＭＳ ゴシック" panose="020B0609070205080204" pitchFamily="49" charset="-128"/>
                <a:ea typeface="ＭＳ ゴシック" panose="020B0609070205080204" pitchFamily="49" charset="-128"/>
              </a:rPr>
              <a:t>性行経験のある女性の</a:t>
            </a:r>
            <a:r>
              <a:rPr lang="ja-JP" altLang="en-US" sz="2000" b="1" spc="-500" dirty="0">
                <a:solidFill>
                  <a:schemeClr val="bg1"/>
                </a:solidFill>
                <a:latin typeface="ＭＳ ゴシック" panose="020B0609070205080204" pitchFamily="49" charset="-128"/>
                <a:ea typeface="ＭＳ ゴシック" panose="020B0609070205080204" pitchFamily="49" charset="-128"/>
              </a:rPr>
              <a:t>ＨＰ</a:t>
            </a:r>
            <a:r>
              <a:rPr lang="ja-JP" altLang="en-US" sz="2000" b="1" dirty="0">
                <a:solidFill>
                  <a:schemeClr val="bg1"/>
                </a:solidFill>
                <a:latin typeface="ＭＳ ゴシック" panose="020B0609070205080204" pitchFamily="49" charset="-128"/>
                <a:ea typeface="ＭＳ ゴシック" panose="020B0609070205080204" pitchFamily="49" charset="-128"/>
              </a:rPr>
              <a:t>Ｖ感染率</a:t>
            </a:r>
          </a:p>
        </p:txBody>
      </p:sp>
    </p:spTree>
    <p:extLst>
      <p:ext uri="{BB962C8B-B14F-4D97-AF65-F5344CB8AC3E}">
        <p14:creationId xmlns:p14="http://schemas.microsoft.com/office/powerpoint/2010/main" val="1893362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1D72679-AED0-0EF2-7881-D2627BF1D2DD}"/>
              </a:ext>
            </a:extLst>
          </p:cNvPr>
          <p:cNvSpPr>
            <a:spLocks noGrp="1"/>
          </p:cNvSpPr>
          <p:nvPr>
            <p:ph type="title"/>
          </p:nvPr>
        </p:nvSpPr>
        <p:spPr/>
        <p:txBody>
          <a:bodyPr>
            <a:normAutofit fontScale="90000"/>
          </a:bodyPr>
          <a:lstStyle/>
          <a:p>
            <a:r>
              <a:rPr lang="ja-JP" altLang="en-US" dirty="0"/>
              <a:t>がん</a:t>
            </a:r>
            <a:r>
              <a:rPr lang="ja-JP" altLang="en-US" spc="-500" dirty="0"/>
              <a:t>の１</a:t>
            </a:r>
            <a:r>
              <a:rPr lang="ja-JP" altLang="en-US" dirty="0"/>
              <a:t>次予防と２次予防とは？</a:t>
            </a:r>
          </a:p>
        </p:txBody>
      </p:sp>
      <p:sp>
        <p:nvSpPr>
          <p:cNvPr id="14" name="テキスト プレースホルダー 13">
            <a:extLst>
              <a:ext uri="{FF2B5EF4-FFF2-40B4-BE49-F238E27FC236}">
                <a16:creationId xmlns:a16="http://schemas.microsoft.com/office/drawing/2014/main" id="{8E8E459F-9EF5-49C9-C54B-E6BA619888A2}"/>
              </a:ext>
            </a:extLst>
          </p:cNvPr>
          <p:cNvSpPr>
            <a:spLocks noGrp="1"/>
          </p:cNvSpPr>
          <p:nvPr>
            <p:ph type="body" sz="quarter" idx="11"/>
          </p:nvPr>
        </p:nvSpPr>
        <p:spPr>
          <a:xfrm>
            <a:off x="1014761" y="5870013"/>
            <a:ext cx="7666780" cy="394372"/>
          </a:xfrm>
        </p:spPr>
        <p:txBody>
          <a:bodyPr/>
          <a:lstStyle/>
          <a:p>
            <a:pPr>
              <a:lnSpc>
                <a:spcPct val="100000"/>
              </a:lnSpc>
              <a:spcBef>
                <a:spcPts val="100"/>
              </a:spcBef>
            </a:pPr>
            <a:r>
              <a:rPr lang="ja-JP" altLang="en-US" dirty="0"/>
              <a:t>厚生労働省第</a:t>
            </a:r>
            <a:r>
              <a:rPr lang="en-US" altLang="ja-JP" dirty="0"/>
              <a:t>84</a:t>
            </a:r>
            <a:r>
              <a:rPr lang="ja-JP" altLang="en-US" dirty="0"/>
              <a:t>回がん対策推進協議会 参考資料</a:t>
            </a:r>
            <a:r>
              <a:rPr lang="en-US" altLang="ja-JP" dirty="0"/>
              <a:t>3 </a:t>
            </a:r>
            <a:r>
              <a:rPr lang="ja-JP" altLang="en-US" dirty="0"/>
              <a:t>がん対策推進基本計画より作成</a:t>
            </a:r>
            <a:endParaRPr lang="en-US" altLang="ja-JP" dirty="0"/>
          </a:p>
          <a:p>
            <a:pPr>
              <a:lnSpc>
                <a:spcPct val="100000"/>
              </a:lnSpc>
              <a:spcBef>
                <a:spcPts val="100"/>
              </a:spcBef>
            </a:pPr>
            <a:r>
              <a:rPr lang="en-US" altLang="ja-JP" dirty="0"/>
              <a:t>https://www.mhlw.go.jp/content/10901000/001005576.pdf</a:t>
            </a:r>
            <a:endParaRPr lang="ja-JP" altLang="en-US" dirty="0"/>
          </a:p>
          <a:p>
            <a:pPr>
              <a:lnSpc>
                <a:spcPct val="100000"/>
              </a:lnSpc>
              <a:spcBef>
                <a:spcPts val="100"/>
              </a:spcBef>
            </a:pPr>
            <a:endParaRPr lang="ja-JP" altLang="en-US" dirty="0"/>
          </a:p>
        </p:txBody>
      </p:sp>
      <p:sp>
        <p:nvSpPr>
          <p:cNvPr id="15" name="Content Placeholder 2">
            <a:extLst>
              <a:ext uri="{FF2B5EF4-FFF2-40B4-BE49-F238E27FC236}">
                <a16:creationId xmlns:a16="http://schemas.microsoft.com/office/drawing/2014/main" id="{20D62FEA-1FC1-E556-7B8D-57337E117365}"/>
              </a:ext>
            </a:extLst>
          </p:cNvPr>
          <p:cNvSpPr>
            <a:spLocks noGrp="1"/>
          </p:cNvSpPr>
          <p:nvPr>
            <p:ph idx="1"/>
          </p:nvPr>
        </p:nvSpPr>
        <p:spPr>
          <a:xfrm>
            <a:off x="474624" y="1452466"/>
            <a:ext cx="8235492" cy="394372"/>
          </a:xfrm>
          <a:prstGeom prst="rect">
            <a:avLst/>
          </a:prstGeom>
        </p:spPr>
        <p:txBody>
          <a:bodyPr/>
          <a:lstStyle>
            <a:lvl1pPr marL="228600" indent="-228600">
              <a:buClr>
                <a:srgbClr val="DBB8D7"/>
              </a:buClr>
              <a:buFont typeface="Wingdings" panose="05000000000000000000" pitchFamily="2" charset="2"/>
              <a:buChar char="l"/>
              <a:defRPr sz="2400" b="1"/>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lgn="just"/>
            <a:r>
              <a:rPr lang="ja-JP" altLang="en-US" sz="2000" spc="-100" dirty="0"/>
              <a:t>がん対策で</a:t>
            </a:r>
            <a:r>
              <a:rPr lang="ja-JP" altLang="en-US" sz="2000" spc="-10" dirty="0"/>
              <a:t>は</a:t>
            </a:r>
            <a:r>
              <a:rPr lang="ja-JP" altLang="en-US" sz="2000" spc="-700" dirty="0"/>
              <a:t>、</a:t>
            </a:r>
            <a:r>
              <a:rPr lang="ja-JP" altLang="en-US" sz="2000" spc="-100" dirty="0"/>
              <a:t>がんにならないための１次予防に重点が置かれています。</a:t>
            </a:r>
            <a:endParaRPr lang="en-US" altLang="ja-JP" sz="2000" spc="-100" dirty="0"/>
          </a:p>
        </p:txBody>
      </p:sp>
      <p:sp>
        <p:nvSpPr>
          <p:cNvPr id="58" name="角丸四角形 25">
            <a:extLst>
              <a:ext uri="{FF2B5EF4-FFF2-40B4-BE49-F238E27FC236}">
                <a16:creationId xmlns:a16="http://schemas.microsoft.com/office/drawing/2014/main" id="{A4EAE5C4-58FE-FF7B-690F-D8CA21CBA6B4}"/>
              </a:ext>
            </a:extLst>
          </p:cNvPr>
          <p:cNvSpPr/>
          <p:nvPr/>
        </p:nvSpPr>
        <p:spPr>
          <a:xfrm>
            <a:off x="683568" y="1992053"/>
            <a:ext cx="3816424" cy="3732745"/>
          </a:xfrm>
          <a:prstGeom prst="roundRect">
            <a:avLst>
              <a:gd name="adj" fmla="val 5416"/>
            </a:avLst>
          </a:prstGeom>
          <a:solidFill>
            <a:srgbClr val="E5F4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59" name="角丸四角形 26">
            <a:extLst>
              <a:ext uri="{FF2B5EF4-FFF2-40B4-BE49-F238E27FC236}">
                <a16:creationId xmlns:a16="http://schemas.microsoft.com/office/drawing/2014/main" id="{011F270F-896B-6667-44C9-CED2751CC130}"/>
              </a:ext>
            </a:extLst>
          </p:cNvPr>
          <p:cNvSpPr/>
          <p:nvPr/>
        </p:nvSpPr>
        <p:spPr>
          <a:xfrm>
            <a:off x="4680012" y="1992053"/>
            <a:ext cx="3816424" cy="3732745"/>
          </a:xfrm>
          <a:prstGeom prst="roundRect">
            <a:avLst>
              <a:gd name="adj" fmla="val 5416"/>
            </a:avLst>
          </a:prstGeom>
          <a:solidFill>
            <a:srgbClr val="FFEFF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60" name="角丸四角形 3">
            <a:extLst>
              <a:ext uri="{FF2B5EF4-FFF2-40B4-BE49-F238E27FC236}">
                <a16:creationId xmlns:a16="http://schemas.microsoft.com/office/drawing/2014/main" id="{CAA7C68B-4952-834C-3E26-4D1287898530}"/>
              </a:ext>
            </a:extLst>
          </p:cNvPr>
          <p:cNvSpPr/>
          <p:nvPr/>
        </p:nvSpPr>
        <p:spPr>
          <a:xfrm>
            <a:off x="4680012" y="1992053"/>
            <a:ext cx="3830627" cy="1158209"/>
          </a:xfrm>
          <a:custGeom>
            <a:avLst/>
            <a:gdLst>
              <a:gd name="connsiteX0" fmla="*/ 0 w 3816424"/>
              <a:gd name="connsiteY0" fmla="*/ 206698 h 3887812"/>
              <a:gd name="connsiteX1" fmla="*/ 206698 w 3816424"/>
              <a:gd name="connsiteY1" fmla="*/ 0 h 3887812"/>
              <a:gd name="connsiteX2" fmla="*/ 3609726 w 3816424"/>
              <a:gd name="connsiteY2" fmla="*/ 0 h 3887812"/>
              <a:gd name="connsiteX3" fmla="*/ 3816424 w 3816424"/>
              <a:gd name="connsiteY3" fmla="*/ 206698 h 3887812"/>
              <a:gd name="connsiteX4" fmla="*/ 3816424 w 3816424"/>
              <a:gd name="connsiteY4" fmla="*/ 3681114 h 3887812"/>
              <a:gd name="connsiteX5" fmla="*/ 3609726 w 3816424"/>
              <a:gd name="connsiteY5" fmla="*/ 3887812 h 3887812"/>
              <a:gd name="connsiteX6" fmla="*/ 206698 w 3816424"/>
              <a:gd name="connsiteY6" fmla="*/ 3887812 h 3887812"/>
              <a:gd name="connsiteX7" fmla="*/ 0 w 3816424"/>
              <a:gd name="connsiteY7" fmla="*/ 3681114 h 3887812"/>
              <a:gd name="connsiteX8" fmla="*/ 0 w 3816424"/>
              <a:gd name="connsiteY8" fmla="*/ 206698 h 3887812"/>
              <a:gd name="connsiteX0" fmla="*/ 0 w 3816424"/>
              <a:gd name="connsiteY0" fmla="*/ 206698 h 4020040"/>
              <a:gd name="connsiteX1" fmla="*/ 206698 w 3816424"/>
              <a:gd name="connsiteY1" fmla="*/ 0 h 4020040"/>
              <a:gd name="connsiteX2" fmla="*/ 3609726 w 3816424"/>
              <a:gd name="connsiteY2" fmla="*/ 0 h 4020040"/>
              <a:gd name="connsiteX3" fmla="*/ 3816424 w 3816424"/>
              <a:gd name="connsiteY3" fmla="*/ 206698 h 4020040"/>
              <a:gd name="connsiteX4" fmla="*/ 3816424 w 3816424"/>
              <a:gd name="connsiteY4" fmla="*/ 3681114 h 4020040"/>
              <a:gd name="connsiteX5" fmla="*/ 206698 w 3816424"/>
              <a:gd name="connsiteY5" fmla="*/ 3887812 h 4020040"/>
              <a:gd name="connsiteX6" fmla="*/ 0 w 3816424"/>
              <a:gd name="connsiteY6" fmla="*/ 3681114 h 4020040"/>
              <a:gd name="connsiteX7" fmla="*/ 0 w 3816424"/>
              <a:gd name="connsiteY7" fmla="*/ 206698 h 4020040"/>
              <a:gd name="connsiteX0" fmla="*/ 0 w 3816424"/>
              <a:gd name="connsiteY0" fmla="*/ 206698 h 3681114"/>
              <a:gd name="connsiteX1" fmla="*/ 206698 w 3816424"/>
              <a:gd name="connsiteY1" fmla="*/ 0 h 3681114"/>
              <a:gd name="connsiteX2" fmla="*/ 3609726 w 3816424"/>
              <a:gd name="connsiteY2" fmla="*/ 0 h 3681114"/>
              <a:gd name="connsiteX3" fmla="*/ 3816424 w 3816424"/>
              <a:gd name="connsiteY3" fmla="*/ 206698 h 3681114"/>
              <a:gd name="connsiteX4" fmla="*/ 3816424 w 3816424"/>
              <a:gd name="connsiteY4" fmla="*/ 3681114 h 3681114"/>
              <a:gd name="connsiteX5" fmla="*/ 0 w 3816424"/>
              <a:gd name="connsiteY5" fmla="*/ 3681114 h 3681114"/>
              <a:gd name="connsiteX6" fmla="*/ 0 w 3816424"/>
              <a:gd name="connsiteY6" fmla="*/ 206698 h 3681114"/>
              <a:gd name="connsiteX0" fmla="*/ 0 w 3816424"/>
              <a:gd name="connsiteY0" fmla="*/ 206698 h 3938478"/>
              <a:gd name="connsiteX1" fmla="*/ 206698 w 3816424"/>
              <a:gd name="connsiteY1" fmla="*/ 0 h 3938478"/>
              <a:gd name="connsiteX2" fmla="*/ 3609726 w 3816424"/>
              <a:gd name="connsiteY2" fmla="*/ 0 h 3938478"/>
              <a:gd name="connsiteX3" fmla="*/ 3816424 w 3816424"/>
              <a:gd name="connsiteY3" fmla="*/ 206698 h 3938478"/>
              <a:gd name="connsiteX4" fmla="*/ 3816424 w 3816424"/>
              <a:gd name="connsiteY4" fmla="*/ 3681114 h 3938478"/>
              <a:gd name="connsiteX5" fmla="*/ 0 w 3816424"/>
              <a:gd name="connsiteY5" fmla="*/ 3681114 h 3938478"/>
              <a:gd name="connsiteX6" fmla="*/ 0 w 3816424"/>
              <a:gd name="connsiteY6" fmla="*/ 206698 h 3938478"/>
              <a:gd name="connsiteX0" fmla="*/ 0 w 3816424"/>
              <a:gd name="connsiteY0" fmla="*/ 206698 h 3681114"/>
              <a:gd name="connsiteX1" fmla="*/ 206698 w 3816424"/>
              <a:gd name="connsiteY1" fmla="*/ 0 h 3681114"/>
              <a:gd name="connsiteX2" fmla="*/ 3609726 w 3816424"/>
              <a:gd name="connsiteY2" fmla="*/ 0 h 3681114"/>
              <a:gd name="connsiteX3" fmla="*/ 3816424 w 3816424"/>
              <a:gd name="connsiteY3" fmla="*/ 206698 h 3681114"/>
              <a:gd name="connsiteX4" fmla="*/ 3816424 w 3816424"/>
              <a:gd name="connsiteY4" fmla="*/ 3681114 h 3681114"/>
              <a:gd name="connsiteX5" fmla="*/ 0 w 3816424"/>
              <a:gd name="connsiteY5" fmla="*/ 3681114 h 3681114"/>
              <a:gd name="connsiteX6" fmla="*/ 0 w 3816424"/>
              <a:gd name="connsiteY6" fmla="*/ 206698 h 3681114"/>
              <a:gd name="connsiteX0" fmla="*/ 0 w 3816424"/>
              <a:gd name="connsiteY0" fmla="*/ 206698 h 3681114"/>
              <a:gd name="connsiteX1" fmla="*/ 206698 w 3816424"/>
              <a:gd name="connsiteY1" fmla="*/ 0 h 3681114"/>
              <a:gd name="connsiteX2" fmla="*/ 3609726 w 3816424"/>
              <a:gd name="connsiteY2" fmla="*/ 0 h 3681114"/>
              <a:gd name="connsiteX3" fmla="*/ 3816424 w 3816424"/>
              <a:gd name="connsiteY3" fmla="*/ 206698 h 3681114"/>
              <a:gd name="connsiteX4" fmla="*/ 3816424 w 3816424"/>
              <a:gd name="connsiteY4" fmla="*/ 3681114 h 3681114"/>
              <a:gd name="connsiteX5" fmla="*/ 7952 w 3816424"/>
              <a:gd name="connsiteY5" fmla="*/ 850450 h 3681114"/>
              <a:gd name="connsiteX6" fmla="*/ 0 w 3816424"/>
              <a:gd name="connsiteY6" fmla="*/ 206698 h 3681114"/>
              <a:gd name="connsiteX0" fmla="*/ 0 w 3816424"/>
              <a:gd name="connsiteY0" fmla="*/ 206698 h 850450"/>
              <a:gd name="connsiteX1" fmla="*/ 206698 w 3816424"/>
              <a:gd name="connsiteY1" fmla="*/ 0 h 850450"/>
              <a:gd name="connsiteX2" fmla="*/ 3609726 w 3816424"/>
              <a:gd name="connsiteY2" fmla="*/ 0 h 850450"/>
              <a:gd name="connsiteX3" fmla="*/ 3816424 w 3816424"/>
              <a:gd name="connsiteY3" fmla="*/ 206698 h 850450"/>
              <a:gd name="connsiteX4" fmla="*/ 3792570 w 3816424"/>
              <a:gd name="connsiteY4" fmla="*/ 834548 h 850450"/>
              <a:gd name="connsiteX5" fmla="*/ 7952 w 3816424"/>
              <a:gd name="connsiteY5" fmla="*/ 850450 h 850450"/>
              <a:gd name="connsiteX6" fmla="*/ 0 w 3816424"/>
              <a:gd name="connsiteY6" fmla="*/ 206698 h 850450"/>
              <a:gd name="connsiteX0" fmla="*/ 0 w 3824284"/>
              <a:gd name="connsiteY0" fmla="*/ 206698 h 850450"/>
              <a:gd name="connsiteX1" fmla="*/ 206698 w 3824284"/>
              <a:gd name="connsiteY1" fmla="*/ 0 h 850450"/>
              <a:gd name="connsiteX2" fmla="*/ 3609726 w 3824284"/>
              <a:gd name="connsiteY2" fmla="*/ 0 h 850450"/>
              <a:gd name="connsiteX3" fmla="*/ 3816424 w 3824284"/>
              <a:gd name="connsiteY3" fmla="*/ 206698 h 850450"/>
              <a:gd name="connsiteX4" fmla="*/ 3824284 w 3824284"/>
              <a:gd name="connsiteY4" fmla="*/ 834548 h 850450"/>
              <a:gd name="connsiteX5" fmla="*/ 7952 w 3824284"/>
              <a:gd name="connsiteY5" fmla="*/ 850450 h 850450"/>
              <a:gd name="connsiteX6" fmla="*/ 0 w 3824284"/>
              <a:gd name="connsiteY6" fmla="*/ 206698 h 850450"/>
              <a:gd name="connsiteX0" fmla="*/ 0 w 3824284"/>
              <a:gd name="connsiteY0" fmla="*/ 206698 h 956161"/>
              <a:gd name="connsiteX1" fmla="*/ 206698 w 3824284"/>
              <a:gd name="connsiteY1" fmla="*/ 0 h 956161"/>
              <a:gd name="connsiteX2" fmla="*/ 3609726 w 3824284"/>
              <a:gd name="connsiteY2" fmla="*/ 0 h 956161"/>
              <a:gd name="connsiteX3" fmla="*/ 3816424 w 3824284"/>
              <a:gd name="connsiteY3" fmla="*/ 206698 h 956161"/>
              <a:gd name="connsiteX4" fmla="*/ 3824284 w 3824284"/>
              <a:gd name="connsiteY4" fmla="*/ 834548 h 956161"/>
              <a:gd name="connsiteX5" fmla="*/ 7952 w 3824284"/>
              <a:gd name="connsiteY5" fmla="*/ 956161 h 956161"/>
              <a:gd name="connsiteX6" fmla="*/ 0 w 3824284"/>
              <a:gd name="connsiteY6" fmla="*/ 206698 h 956161"/>
              <a:gd name="connsiteX0" fmla="*/ 0 w 3816424"/>
              <a:gd name="connsiteY0" fmla="*/ 206698 h 956161"/>
              <a:gd name="connsiteX1" fmla="*/ 206698 w 3816424"/>
              <a:gd name="connsiteY1" fmla="*/ 0 h 956161"/>
              <a:gd name="connsiteX2" fmla="*/ 3609726 w 3816424"/>
              <a:gd name="connsiteY2" fmla="*/ 0 h 956161"/>
              <a:gd name="connsiteX3" fmla="*/ 3816424 w 3816424"/>
              <a:gd name="connsiteY3" fmla="*/ 206698 h 956161"/>
              <a:gd name="connsiteX4" fmla="*/ 3808428 w 3816424"/>
              <a:gd name="connsiteY4" fmla="*/ 956116 h 956161"/>
              <a:gd name="connsiteX5" fmla="*/ 7952 w 3816424"/>
              <a:gd name="connsiteY5" fmla="*/ 956161 h 956161"/>
              <a:gd name="connsiteX6" fmla="*/ 0 w 3816424"/>
              <a:gd name="connsiteY6" fmla="*/ 206698 h 956161"/>
              <a:gd name="connsiteX0" fmla="*/ 0 w 3816424"/>
              <a:gd name="connsiteY0" fmla="*/ 206698 h 1058574"/>
              <a:gd name="connsiteX1" fmla="*/ 206698 w 3816424"/>
              <a:gd name="connsiteY1" fmla="*/ 0 h 1058574"/>
              <a:gd name="connsiteX2" fmla="*/ 3609726 w 3816424"/>
              <a:gd name="connsiteY2" fmla="*/ 0 h 1058574"/>
              <a:gd name="connsiteX3" fmla="*/ 3816424 w 3816424"/>
              <a:gd name="connsiteY3" fmla="*/ 206698 h 1058574"/>
              <a:gd name="connsiteX4" fmla="*/ 3808428 w 3816424"/>
              <a:gd name="connsiteY4" fmla="*/ 956116 h 1058574"/>
              <a:gd name="connsiteX5" fmla="*/ 7952 w 3816424"/>
              <a:gd name="connsiteY5" fmla="*/ 1058574 h 1058574"/>
              <a:gd name="connsiteX6" fmla="*/ 0 w 3816424"/>
              <a:gd name="connsiteY6" fmla="*/ 206698 h 1058574"/>
              <a:gd name="connsiteX0" fmla="*/ 0 w 3830627"/>
              <a:gd name="connsiteY0" fmla="*/ 206698 h 1058574"/>
              <a:gd name="connsiteX1" fmla="*/ 206698 w 3830627"/>
              <a:gd name="connsiteY1" fmla="*/ 0 h 1058574"/>
              <a:gd name="connsiteX2" fmla="*/ 3609726 w 3830627"/>
              <a:gd name="connsiteY2" fmla="*/ 0 h 1058574"/>
              <a:gd name="connsiteX3" fmla="*/ 3816424 w 3830627"/>
              <a:gd name="connsiteY3" fmla="*/ 206698 h 1058574"/>
              <a:gd name="connsiteX4" fmla="*/ 3830374 w 3830627"/>
              <a:gd name="connsiteY4" fmla="*/ 1051214 h 1058574"/>
              <a:gd name="connsiteX5" fmla="*/ 7952 w 3830627"/>
              <a:gd name="connsiteY5" fmla="*/ 1058574 h 1058574"/>
              <a:gd name="connsiteX6" fmla="*/ 0 w 3830627"/>
              <a:gd name="connsiteY6" fmla="*/ 206698 h 105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0627" h="1058574">
                <a:moveTo>
                  <a:pt x="0" y="206698"/>
                </a:moveTo>
                <a:cubicBezTo>
                  <a:pt x="0" y="92542"/>
                  <a:pt x="92542" y="0"/>
                  <a:pt x="206698" y="0"/>
                </a:cubicBezTo>
                <a:lnTo>
                  <a:pt x="3609726" y="0"/>
                </a:lnTo>
                <a:cubicBezTo>
                  <a:pt x="3723882" y="0"/>
                  <a:pt x="3816424" y="92542"/>
                  <a:pt x="3816424" y="206698"/>
                </a:cubicBezTo>
                <a:cubicBezTo>
                  <a:pt x="3813759" y="456504"/>
                  <a:pt x="3833039" y="801408"/>
                  <a:pt x="3830374" y="1051214"/>
                </a:cubicBezTo>
                <a:lnTo>
                  <a:pt x="7952" y="1058574"/>
                </a:lnTo>
                <a:cubicBezTo>
                  <a:pt x="5301" y="843990"/>
                  <a:pt x="2651" y="421282"/>
                  <a:pt x="0" y="206698"/>
                </a:cubicBezTo>
                <a:close/>
              </a:path>
            </a:pathLst>
          </a:custGeom>
          <a:solidFill>
            <a:srgbClr val="FFCDDE"/>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61" name="角丸四角形 3">
            <a:extLst>
              <a:ext uri="{FF2B5EF4-FFF2-40B4-BE49-F238E27FC236}">
                <a16:creationId xmlns:a16="http://schemas.microsoft.com/office/drawing/2014/main" id="{5A51AFBA-A43C-8ED8-F5C1-41AA79C5A75C}"/>
              </a:ext>
            </a:extLst>
          </p:cNvPr>
          <p:cNvSpPr/>
          <p:nvPr/>
        </p:nvSpPr>
        <p:spPr>
          <a:xfrm>
            <a:off x="683568" y="1992053"/>
            <a:ext cx="3830627" cy="1158209"/>
          </a:xfrm>
          <a:custGeom>
            <a:avLst/>
            <a:gdLst>
              <a:gd name="connsiteX0" fmla="*/ 0 w 3816424"/>
              <a:gd name="connsiteY0" fmla="*/ 206698 h 3887812"/>
              <a:gd name="connsiteX1" fmla="*/ 206698 w 3816424"/>
              <a:gd name="connsiteY1" fmla="*/ 0 h 3887812"/>
              <a:gd name="connsiteX2" fmla="*/ 3609726 w 3816424"/>
              <a:gd name="connsiteY2" fmla="*/ 0 h 3887812"/>
              <a:gd name="connsiteX3" fmla="*/ 3816424 w 3816424"/>
              <a:gd name="connsiteY3" fmla="*/ 206698 h 3887812"/>
              <a:gd name="connsiteX4" fmla="*/ 3816424 w 3816424"/>
              <a:gd name="connsiteY4" fmla="*/ 3681114 h 3887812"/>
              <a:gd name="connsiteX5" fmla="*/ 3609726 w 3816424"/>
              <a:gd name="connsiteY5" fmla="*/ 3887812 h 3887812"/>
              <a:gd name="connsiteX6" fmla="*/ 206698 w 3816424"/>
              <a:gd name="connsiteY6" fmla="*/ 3887812 h 3887812"/>
              <a:gd name="connsiteX7" fmla="*/ 0 w 3816424"/>
              <a:gd name="connsiteY7" fmla="*/ 3681114 h 3887812"/>
              <a:gd name="connsiteX8" fmla="*/ 0 w 3816424"/>
              <a:gd name="connsiteY8" fmla="*/ 206698 h 3887812"/>
              <a:gd name="connsiteX0" fmla="*/ 0 w 3816424"/>
              <a:gd name="connsiteY0" fmla="*/ 206698 h 4020040"/>
              <a:gd name="connsiteX1" fmla="*/ 206698 w 3816424"/>
              <a:gd name="connsiteY1" fmla="*/ 0 h 4020040"/>
              <a:gd name="connsiteX2" fmla="*/ 3609726 w 3816424"/>
              <a:gd name="connsiteY2" fmla="*/ 0 h 4020040"/>
              <a:gd name="connsiteX3" fmla="*/ 3816424 w 3816424"/>
              <a:gd name="connsiteY3" fmla="*/ 206698 h 4020040"/>
              <a:gd name="connsiteX4" fmla="*/ 3816424 w 3816424"/>
              <a:gd name="connsiteY4" fmla="*/ 3681114 h 4020040"/>
              <a:gd name="connsiteX5" fmla="*/ 206698 w 3816424"/>
              <a:gd name="connsiteY5" fmla="*/ 3887812 h 4020040"/>
              <a:gd name="connsiteX6" fmla="*/ 0 w 3816424"/>
              <a:gd name="connsiteY6" fmla="*/ 3681114 h 4020040"/>
              <a:gd name="connsiteX7" fmla="*/ 0 w 3816424"/>
              <a:gd name="connsiteY7" fmla="*/ 206698 h 4020040"/>
              <a:gd name="connsiteX0" fmla="*/ 0 w 3816424"/>
              <a:gd name="connsiteY0" fmla="*/ 206698 h 3681114"/>
              <a:gd name="connsiteX1" fmla="*/ 206698 w 3816424"/>
              <a:gd name="connsiteY1" fmla="*/ 0 h 3681114"/>
              <a:gd name="connsiteX2" fmla="*/ 3609726 w 3816424"/>
              <a:gd name="connsiteY2" fmla="*/ 0 h 3681114"/>
              <a:gd name="connsiteX3" fmla="*/ 3816424 w 3816424"/>
              <a:gd name="connsiteY3" fmla="*/ 206698 h 3681114"/>
              <a:gd name="connsiteX4" fmla="*/ 3816424 w 3816424"/>
              <a:gd name="connsiteY4" fmla="*/ 3681114 h 3681114"/>
              <a:gd name="connsiteX5" fmla="*/ 0 w 3816424"/>
              <a:gd name="connsiteY5" fmla="*/ 3681114 h 3681114"/>
              <a:gd name="connsiteX6" fmla="*/ 0 w 3816424"/>
              <a:gd name="connsiteY6" fmla="*/ 206698 h 3681114"/>
              <a:gd name="connsiteX0" fmla="*/ 0 w 3816424"/>
              <a:gd name="connsiteY0" fmla="*/ 206698 h 3938478"/>
              <a:gd name="connsiteX1" fmla="*/ 206698 w 3816424"/>
              <a:gd name="connsiteY1" fmla="*/ 0 h 3938478"/>
              <a:gd name="connsiteX2" fmla="*/ 3609726 w 3816424"/>
              <a:gd name="connsiteY2" fmla="*/ 0 h 3938478"/>
              <a:gd name="connsiteX3" fmla="*/ 3816424 w 3816424"/>
              <a:gd name="connsiteY3" fmla="*/ 206698 h 3938478"/>
              <a:gd name="connsiteX4" fmla="*/ 3816424 w 3816424"/>
              <a:gd name="connsiteY4" fmla="*/ 3681114 h 3938478"/>
              <a:gd name="connsiteX5" fmla="*/ 0 w 3816424"/>
              <a:gd name="connsiteY5" fmla="*/ 3681114 h 3938478"/>
              <a:gd name="connsiteX6" fmla="*/ 0 w 3816424"/>
              <a:gd name="connsiteY6" fmla="*/ 206698 h 3938478"/>
              <a:gd name="connsiteX0" fmla="*/ 0 w 3816424"/>
              <a:gd name="connsiteY0" fmla="*/ 206698 h 3681114"/>
              <a:gd name="connsiteX1" fmla="*/ 206698 w 3816424"/>
              <a:gd name="connsiteY1" fmla="*/ 0 h 3681114"/>
              <a:gd name="connsiteX2" fmla="*/ 3609726 w 3816424"/>
              <a:gd name="connsiteY2" fmla="*/ 0 h 3681114"/>
              <a:gd name="connsiteX3" fmla="*/ 3816424 w 3816424"/>
              <a:gd name="connsiteY3" fmla="*/ 206698 h 3681114"/>
              <a:gd name="connsiteX4" fmla="*/ 3816424 w 3816424"/>
              <a:gd name="connsiteY4" fmla="*/ 3681114 h 3681114"/>
              <a:gd name="connsiteX5" fmla="*/ 0 w 3816424"/>
              <a:gd name="connsiteY5" fmla="*/ 3681114 h 3681114"/>
              <a:gd name="connsiteX6" fmla="*/ 0 w 3816424"/>
              <a:gd name="connsiteY6" fmla="*/ 206698 h 3681114"/>
              <a:gd name="connsiteX0" fmla="*/ 0 w 3816424"/>
              <a:gd name="connsiteY0" fmla="*/ 206698 h 3681114"/>
              <a:gd name="connsiteX1" fmla="*/ 206698 w 3816424"/>
              <a:gd name="connsiteY1" fmla="*/ 0 h 3681114"/>
              <a:gd name="connsiteX2" fmla="*/ 3609726 w 3816424"/>
              <a:gd name="connsiteY2" fmla="*/ 0 h 3681114"/>
              <a:gd name="connsiteX3" fmla="*/ 3816424 w 3816424"/>
              <a:gd name="connsiteY3" fmla="*/ 206698 h 3681114"/>
              <a:gd name="connsiteX4" fmla="*/ 3816424 w 3816424"/>
              <a:gd name="connsiteY4" fmla="*/ 3681114 h 3681114"/>
              <a:gd name="connsiteX5" fmla="*/ 7952 w 3816424"/>
              <a:gd name="connsiteY5" fmla="*/ 850450 h 3681114"/>
              <a:gd name="connsiteX6" fmla="*/ 0 w 3816424"/>
              <a:gd name="connsiteY6" fmla="*/ 206698 h 3681114"/>
              <a:gd name="connsiteX0" fmla="*/ 0 w 3816424"/>
              <a:gd name="connsiteY0" fmla="*/ 206698 h 850450"/>
              <a:gd name="connsiteX1" fmla="*/ 206698 w 3816424"/>
              <a:gd name="connsiteY1" fmla="*/ 0 h 850450"/>
              <a:gd name="connsiteX2" fmla="*/ 3609726 w 3816424"/>
              <a:gd name="connsiteY2" fmla="*/ 0 h 850450"/>
              <a:gd name="connsiteX3" fmla="*/ 3816424 w 3816424"/>
              <a:gd name="connsiteY3" fmla="*/ 206698 h 850450"/>
              <a:gd name="connsiteX4" fmla="*/ 3792570 w 3816424"/>
              <a:gd name="connsiteY4" fmla="*/ 834548 h 850450"/>
              <a:gd name="connsiteX5" fmla="*/ 7952 w 3816424"/>
              <a:gd name="connsiteY5" fmla="*/ 850450 h 850450"/>
              <a:gd name="connsiteX6" fmla="*/ 0 w 3816424"/>
              <a:gd name="connsiteY6" fmla="*/ 206698 h 850450"/>
              <a:gd name="connsiteX0" fmla="*/ 0 w 3824284"/>
              <a:gd name="connsiteY0" fmla="*/ 206698 h 850450"/>
              <a:gd name="connsiteX1" fmla="*/ 206698 w 3824284"/>
              <a:gd name="connsiteY1" fmla="*/ 0 h 850450"/>
              <a:gd name="connsiteX2" fmla="*/ 3609726 w 3824284"/>
              <a:gd name="connsiteY2" fmla="*/ 0 h 850450"/>
              <a:gd name="connsiteX3" fmla="*/ 3816424 w 3824284"/>
              <a:gd name="connsiteY3" fmla="*/ 206698 h 850450"/>
              <a:gd name="connsiteX4" fmla="*/ 3824284 w 3824284"/>
              <a:gd name="connsiteY4" fmla="*/ 834548 h 850450"/>
              <a:gd name="connsiteX5" fmla="*/ 7952 w 3824284"/>
              <a:gd name="connsiteY5" fmla="*/ 850450 h 850450"/>
              <a:gd name="connsiteX6" fmla="*/ 0 w 3824284"/>
              <a:gd name="connsiteY6" fmla="*/ 206698 h 850450"/>
              <a:gd name="connsiteX0" fmla="*/ 0 w 3824284"/>
              <a:gd name="connsiteY0" fmla="*/ 206698 h 956161"/>
              <a:gd name="connsiteX1" fmla="*/ 206698 w 3824284"/>
              <a:gd name="connsiteY1" fmla="*/ 0 h 956161"/>
              <a:gd name="connsiteX2" fmla="*/ 3609726 w 3824284"/>
              <a:gd name="connsiteY2" fmla="*/ 0 h 956161"/>
              <a:gd name="connsiteX3" fmla="*/ 3816424 w 3824284"/>
              <a:gd name="connsiteY3" fmla="*/ 206698 h 956161"/>
              <a:gd name="connsiteX4" fmla="*/ 3824284 w 3824284"/>
              <a:gd name="connsiteY4" fmla="*/ 834548 h 956161"/>
              <a:gd name="connsiteX5" fmla="*/ 7952 w 3824284"/>
              <a:gd name="connsiteY5" fmla="*/ 956161 h 956161"/>
              <a:gd name="connsiteX6" fmla="*/ 0 w 3824284"/>
              <a:gd name="connsiteY6" fmla="*/ 206698 h 956161"/>
              <a:gd name="connsiteX0" fmla="*/ 0 w 3816424"/>
              <a:gd name="connsiteY0" fmla="*/ 206698 h 956161"/>
              <a:gd name="connsiteX1" fmla="*/ 206698 w 3816424"/>
              <a:gd name="connsiteY1" fmla="*/ 0 h 956161"/>
              <a:gd name="connsiteX2" fmla="*/ 3609726 w 3816424"/>
              <a:gd name="connsiteY2" fmla="*/ 0 h 956161"/>
              <a:gd name="connsiteX3" fmla="*/ 3816424 w 3816424"/>
              <a:gd name="connsiteY3" fmla="*/ 206698 h 956161"/>
              <a:gd name="connsiteX4" fmla="*/ 3808428 w 3816424"/>
              <a:gd name="connsiteY4" fmla="*/ 956116 h 956161"/>
              <a:gd name="connsiteX5" fmla="*/ 7952 w 3816424"/>
              <a:gd name="connsiteY5" fmla="*/ 956161 h 956161"/>
              <a:gd name="connsiteX6" fmla="*/ 0 w 3816424"/>
              <a:gd name="connsiteY6" fmla="*/ 206698 h 956161"/>
              <a:gd name="connsiteX0" fmla="*/ 0 w 3816424"/>
              <a:gd name="connsiteY0" fmla="*/ 206698 h 1058574"/>
              <a:gd name="connsiteX1" fmla="*/ 206698 w 3816424"/>
              <a:gd name="connsiteY1" fmla="*/ 0 h 1058574"/>
              <a:gd name="connsiteX2" fmla="*/ 3609726 w 3816424"/>
              <a:gd name="connsiteY2" fmla="*/ 0 h 1058574"/>
              <a:gd name="connsiteX3" fmla="*/ 3816424 w 3816424"/>
              <a:gd name="connsiteY3" fmla="*/ 206698 h 1058574"/>
              <a:gd name="connsiteX4" fmla="*/ 3808428 w 3816424"/>
              <a:gd name="connsiteY4" fmla="*/ 956116 h 1058574"/>
              <a:gd name="connsiteX5" fmla="*/ 7952 w 3816424"/>
              <a:gd name="connsiteY5" fmla="*/ 1058574 h 1058574"/>
              <a:gd name="connsiteX6" fmla="*/ 0 w 3816424"/>
              <a:gd name="connsiteY6" fmla="*/ 206698 h 1058574"/>
              <a:gd name="connsiteX0" fmla="*/ 0 w 3830627"/>
              <a:gd name="connsiteY0" fmla="*/ 206698 h 1058574"/>
              <a:gd name="connsiteX1" fmla="*/ 206698 w 3830627"/>
              <a:gd name="connsiteY1" fmla="*/ 0 h 1058574"/>
              <a:gd name="connsiteX2" fmla="*/ 3609726 w 3830627"/>
              <a:gd name="connsiteY2" fmla="*/ 0 h 1058574"/>
              <a:gd name="connsiteX3" fmla="*/ 3816424 w 3830627"/>
              <a:gd name="connsiteY3" fmla="*/ 206698 h 1058574"/>
              <a:gd name="connsiteX4" fmla="*/ 3830374 w 3830627"/>
              <a:gd name="connsiteY4" fmla="*/ 1051214 h 1058574"/>
              <a:gd name="connsiteX5" fmla="*/ 7952 w 3830627"/>
              <a:gd name="connsiteY5" fmla="*/ 1058574 h 1058574"/>
              <a:gd name="connsiteX6" fmla="*/ 0 w 3830627"/>
              <a:gd name="connsiteY6" fmla="*/ 206698 h 105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0627" h="1058574">
                <a:moveTo>
                  <a:pt x="0" y="206698"/>
                </a:moveTo>
                <a:cubicBezTo>
                  <a:pt x="0" y="92542"/>
                  <a:pt x="92542" y="0"/>
                  <a:pt x="206698" y="0"/>
                </a:cubicBezTo>
                <a:lnTo>
                  <a:pt x="3609726" y="0"/>
                </a:lnTo>
                <a:cubicBezTo>
                  <a:pt x="3723882" y="0"/>
                  <a:pt x="3816424" y="92542"/>
                  <a:pt x="3816424" y="206698"/>
                </a:cubicBezTo>
                <a:cubicBezTo>
                  <a:pt x="3813759" y="456504"/>
                  <a:pt x="3833039" y="801408"/>
                  <a:pt x="3830374" y="1051214"/>
                </a:cubicBezTo>
                <a:lnTo>
                  <a:pt x="7952" y="1058574"/>
                </a:lnTo>
                <a:cubicBezTo>
                  <a:pt x="5301" y="843990"/>
                  <a:pt x="2651" y="421282"/>
                  <a:pt x="0" y="206698"/>
                </a:cubicBezTo>
                <a:close/>
              </a:path>
            </a:pathLst>
          </a:custGeom>
          <a:solidFill>
            <a:srgbClr val="C3D5EB"/>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63" name="正方形/長方形 9">
            <a:extLst>
              <a:ext uri="{FF2B5EF4-FFF2-40B4-BE49-F238E27FC236}">
                <a16:creationId xmlns:a16="http://schemas.microsoft.com/office/drawing/2014/main" id="{76A1A441-151F-9DA4-D77A-AB25F496B4EF}"/>
              </a:ext>
            </a:extLst>
          </p:cNvPr>
          <p:cNvSpPr>
            <a:spLocks noChangeArrowheads="1"/>
          </p:cNvSpPr>
          <p:nvPr/>
        </p:nvSpPr>
        <p:spPr bwMode="auto">
          <a:xfrm>
            <a:off x="4914688" y="2701736"/>
            <a:ext cx="3347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a:lnSpc>
                <a:spcPts val="1800"/>
              </a:lnSpc>
              <a:spcBef>
                <a:spcPts val="600"/>
              </a:spcBef>
              <a:buClr>
                <a:srgbClr val="FE8637"/>
              </a:buClr>
              <a:buSzPct val="70000"/>
            </a:pPr>
            <a:r>
              <a:rPr lang="ja-JP" altLang="en-US" sz="2200" b="1" dirty="0">
                <a:solidFill>
                  <a:srgbClr val="9D2D60"/>
                </a:solidFill>
                <a:latin typeface="ＭＳ ゴシック" panose="020B0609070205080204" pitchFamily="49" charset="-128"/>
                <a:ea typeface="ＭＳ ゴシック" panose="020B0609070205080204" pitchFamily="49" charset="-128"/>
                <a:cs typeface="Meiryo UI" pitchFamily="50" charset="-128"/>
              </a:rPr>
              <a:t>がんの早期発見</a:t>
            </a:r>
            <a:r>
              <a:rPr lang="ja-JP" altLang="en-US" sz="2200" b="1" spc="-1000" dirty="0">
                <a:solidFill>
                  <a:srgbClr val="9D2D60"/>
                </a:solidFill>
                <a:latin typeface="ＭＳ ゴシック" panose="020B0609070205080204" pitchFamily="49" charset="-128"/>
                <a:ea typeface="ＭＳ ゴシック" panose="020B0609070205080204" pitchFamily="49" charset="-128"/>
                <a:cs typeface="Meiryo UI" pitchFamily="50" charset="-128"/>
              </a:rPr>
              <a:t>、</a:t>
            </a:r>
            <a:r>
              <a:rPr lang="ja-JP" altLang="en-US" sz="2200" b="1" spc="-100" dirty="0">
                <a:solidFill>
                  <a:srgbClr val="9D2D60"/>
                </a:solidFill>
                <a:latin typeface="ＭＳ ゴシック" panose="020B0609070205080204" pitchFamily="49" charset="-128"/>
                <a:ea typeface="ＭＳ ゴシック" panose="020B0609070205080204" pitchFamily="49" charset="-128"/>
                <a:cs typeface="Meiryo UI" pitchFamily="50" charset="-128"/>
              </a:rPr>
              <a:t>がん</a:t>
            </a:r>
            <a:r>
              <a:rPr lang="ja-JP" altLang="en-US" sz="2200" b="1" dirty="0">
                <a:solidFill>
                  <a:srgbClr val="9D2D60"/>
                </a:solidFill>
                <a:latin typeface="ＭＳ ゴシック" panose="020B0609070205080204" pitchFamily="49" charset="-128"/>
                <a:ea typeface="ＭＳ ゴシック" panose="020B0609070205080204" pitchFamily="49" charset="-128"/>
                <a:cs typeface="Meiryo UI" pitchFamily="50" charset="-128"/>
              </a:rPr>
              <a:t>検診</a:t>
            </a:r>
            <a:endParaRPr lang="en-US" altLang="ja-JP" sz="2200" b="1" dirty="0">
              <a:solidFill>
                <a:srgbClr val="9D2D60"/>
              </a:solidFill>
              <a:latin typeface="ＭＳ ゴシック" panose="020B0609070205080204" pitchFamily="49" charset="-128"/>
              <a:ea typeface="ＭＳ ゴシック" panose="020B0609070205080204" pitchFamily="49" charset="-128"/>
              <a:cs typeface="Meiryo UI" pitchFamily="50" charset="-128"/>
            </a:endParaRPr>
          </a:p>
        </p:txBody>
      </p:sp>
      <p:sp>
        <p:nvSpPr>
          <p:cNvPr id="64" name="正方形/長方形 19">
            <a:extLst>
              <a:ext uri="{FF2B5EF4-FFF2-40B4-BE49-F238E27FC236}">
                <a16:creationId xmlns:a16="http://schemas.microsoft.com/office/drawing/2014/main" id="{7F7FA7FF-B4A4-30B2-F136-03D397BEC5A8}"/>
              </a:ext>
            </a:extLst>
          </p:cNvPr>
          <p:cNvSpPr>
            <a:spLocks noChangeArrowheads="1"/>
          </p:cNvSpPr>
          <p:nvPr/>
        </p:nvSpPr>
        <p:spPr bwMode="auto">
          <a:xfrm>
            <a:off x="6167852" y="5248867"/>
            <a:ext cx="2194047" cy="303564"/>
          </a:xfrm>
          <a:prstGeom prst="roundRect">
            <a:avLst>
              <a:gd name="adj" fmla="val 50000"/>
            </a:avLst>
          </a:prstGeom>
          <a:noFill/>
          <a:ln w="22225">
            <a:solidFill>
              <a:srgbClr val="4D1F33"/>
            </a:solidFill>
            <a:miter lim="800000"/>
            <a:headEnd/>
            <a:tailEnd/>
          </a:ln>
          <a:extLst>
            <a:ext uri="{909E8E84-426E-40DD-AFC4-6F175D3DCCD1}">
              <a14:hiddenFill xmlns:a14="http://schemas.microsoft.com/office/drawing/2010/main">
                <a:solidFill>
                  <a:srgbClr val="FFFFFF"/>
                </a:solidFill>
              </a14:hiddenFill>
            </a:ext>
          </a:extLst>
        </p:spPr>
        <p:txBody>
          <a:bodyPr wrap="none" lIns="360000" tIns="360000" rIns="360000" bIns="360000" anchor="ctr" anchorCtr="0">
            <a:no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lnSpc>
                <a:spcPts val="1600"/>
              </a:lnSpc>
              <a:spcBef>
                <a:spcPct val="0"/>
              </a:spcBef>
              <a:buFontTx/>
              <a:buNone/>
            </a:pPr>
            <a:r>
              <a:rPr lang="ja-JP" altLang="en-US" sz="1500" b="1" dirty="0">
                <a:solidFill>
                  <a:srgbClr val="4D1F33"/>
                </a:solidFill>
                <a:latin typeface="ＭＳ ゴシック" panose="020B0609070205080204" pitchFamily="49" charset="-128"/>
                <a:ea typeface="ＭＳ ゴシック" panose="020B0609070205080204" pitchFamily="49" charset="-128"/>
                <a:cs typeface="Meiryo UI" pitchFamily="50" charset="-128"/>
              </a:rPr>
              <a:t>子宮頸がん検診</a:t>
            </a:r>
          </a:p>
        </p:txBody>
      </p:sp>
      <p:sp>
        <p:nvSpPr>
          <p:cNvPr id="66" name="正方形/長方形 14">
            <a:extLst>
              <a:ext uri="{FF2B5EF4-FFF2-40B4-BE49-F238E27FC236}">
                <a16:creationId xmlns:a16="http://schemas.microsoft.com/office/drawing/2014/main" id="{5DFD58B2-B254-8949-5E48-597D6F31AF3E}"/>
              </a:ext>
            </a:extLst>
          </p:cNvPr>
          <p:cNvSpPr>
            <a:spLocks noChangeArrowheads="1"/>
          </p:cNvSpPr>
          <p:nvPr/>
        </p:nvSpPr>
        <p:spPr bwMode="auto">
          <a:xfrm>
            <a:off x="1335025" y="2709051"/>
            <a:ext cx="2513510" cy="256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a:lnSpc>
                <a:spcPts val="2000"/>
              </a:lnSpc>
              <a:spcBef>
                <a:spcPts val="600"/>
              </a:spcBef>
              <a:buClr>
                <a:srgbClr val="FE8637"/>
              </a:buClr>
              <a:buSzPct val="70000"/>
            </a:pPr>
            <a:r>
              <a:rPr lang="ja-JP" altLang="en-US" sz="2200" b="1" spc="-100" dirty="0">
                <a:solidFill>
                  <a:srgbClr val="0070C0"/>
                </a:solidFill>
                <a:latin typeface="ＭＳ ゴシック" panose="020B0609070205080204" pitchFamily="49" charset="-128"/>
                <a:ea typeface="ＭＳ ゴシック" panose="020B0609070205080204" pitchFamily="49" charset="-128"/>
                <a:cs typeface="Meiryo UI" pitchFamily="50" charset="-128"/>
              </a:rPr>
              <a:t>がん</a:t>
            </a:r>
            <a:r>
              <a:rPr lang="ja-JP" altLang="en-US" sz="2200" b="1" dirty="0">
                <a:solidFill>
                  <a:srgbClr val="0070C0"/>
                </a:solidFill>
                <a:latin typeface="ＭＳ ゴシック" panose="020B0609070205080204" pitchFamily="49" charset="-128"/>
                <a:ea typeface="ＭＳ ゴシック" panose="020B0609070205080204" pitchFamily="49" charset="-128"/>
                <a:cs typeface="Meiryo UI" pitchFamily="50" charset="-128"/>
              </a:rPr>
              <a:t>対策の第１の砦</a:t>
            </a:r>
            <a:endParaRPr lang="en-US" altLang="ja-JP" sz="2200" b="1" dirty="0">
              <a:solidFill>
                <a:srgbClr val="0070C0"/>
              </a:solidFill>
              <a:latin typeface="ＭＳ ゴシック" panose="020B0609070205080204" pitchFamily="49" charset="-128"/>
              <a:ea typeface="ＭＳ ゴシック" panose="020B0609070205080204" pitchFamily="49" charset="-128"/>
              <a:cs typeface="Meiryo UI" pitchFamily="50" charset="-128"/>
            </a:endParaRPr>
          </a:p>
        </p:txBody>
      </p:sp>
      <p:sp>
        <p:nvSpPr>
          <p:cNvPr id="67" name="正方形/長方形 66">
            <a:extLst>
              <a:ext uri="{FF2B5EF4-FFF2-40B4-BE49-F238E27FC236}">
                <a16:creationId xmlns:a16="http://schemas.microsoft.com/office/drawing/2014/main" id="{3B2F81A2-8EC8-CC96-2610-6FB1274A9ABD}"/>
              </a:ext>
            </a:extLst>
          </p:cNvPr>
          <p:cNvSpPr/>
          <p:nvPr/>
        </p:nvSpPr>
        <p:spPr>
          <a:xfrm>
            <a:off x="800983" y="3191667"/>
            <a:ext cx="3390672" cy="717762"/>
          </a:xfrm>
          <a:prstGeom prst="rect">
            <a:avLst/>
          </a:prstGeom>
        </p:spPr>
        <p:txBody>
          <a:bodyPr wrap="none" tIns="46800" bIns="46800">
            <a:spAutoFit/>
          </a:bodyPr>
          <a:lstStyle>
            <a:lvl1pPr marL="287338" indent="-287338">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marL="0" indent="0">
              <a:spcBef>
                <a:spcPts val="300"/>
              </a:spcBef>
              <a:buSzPct val="100000"/>
            </a:pPr>
            <a:r>
              <a:rPr lang="ja-JP" altLang="en-US" sz="2200" b="1" dirty="0">
                <a:solidFill>
                  <a:srgbClr val="0070C0"/>
                </a:solidFill>
                <a:latin typeface="ＭＳ ゴシック" panose="020B0609070205080204" pitchFamily="49" charset="-128"/>
                <a:ea typeface="ＭＳ ゴシック" panose="020B0609070205080204" pitchFamily="49" charset="-128"/>
                <a:cs typeface="Meiryo UI" pitchFamily="50" charset="-128"/>
              </a:rPr>
              <a:t>　生活習慣</a:t>
            </a:r>
            <a:endParaRPr lang="en-US" altLang="ja-JP" sz="2200" b="1" dirty="0">
              <a:solidFill>
                <a:srgbClr val="0070C0"/>
              </a:solidFill>
              <a:latin typeface="ＭＳ ゴシック" panose="020B0609070205080204" pitchFamily="49" charset="-128"/>
              <a:ea typeface="ＭＳ ゴシック" panose="020B0609070205080204" pitchFamily="49" charset="-128"/>
              <a:cs typeface="Meiryo UI" pitchFamily="50" charset="-128"/>
            </a:endParaRPr>
          </a:p>
          <a:p>
            <a:pPr>
              <a:spcBef>
                <a:spcPts val="300"/>
              </a:spcBef>
              <a:buClr>
                <a:srgbClr val="FF9999"/>
              </a:buClr>
              <a:buSzPct val="100000"/>
            </a:pPr>
            <a:r>
              <a:rPr lang="ja-JP" altLang="en-US" sz="1600" spc="-500" dirty="0">
                <a:latin typeface="ＭＳ ゴシック" panose="020B0609070205080204" pitchFamily="49" charset="-128"/>
                <a:ea typeface="ＭＳ ゴシック" panose="020B0609070205080204" pitchFamily="49" charset="-128"/>
                <a:cs typeface="Meiryo UI" pitchFamily="50" charset="-128"/>
              </a:rPr>
              <a:t>　　</a:t>
            </a:r>
            <a:r>
              <a:rPr lang="ja-JP" altLang="en-US" sz="1600" dirty="0">
                <a:solidFill>
                  <a:srgbClr val="002060"/>
                </a:solidFill>
                <a:latin typeface="ＭＳ ゴシック" panose="020B0609070205080204" pitchFamily="49" charset="-128"/>
                <a:ea typeface="ＭＳ ゴシック" panose="020B0609070205080204" pitchFamily="49" charset="-128"/>
                <a:cs typeface="Meiryo UI" pitchFamily="50" charset="-128"/>
              </a:rPr>
              <a:t>喫煙</a:t>
            </a:r>
            <a:r>
              <a:rPr lang="ja-JP" altLang="en-US" sz="1600" spc="-300" dirty="0">
                <a:solidFill>
                  <a:srgbClr val="002060"/>
                </a:solidFill>
                <a:latin typeface="ＭＳ ゴシック" panose="020B0609070205080204" pitchFamily="49" charset="-128"/>
                <a:ea typeface="ＭＳ ゴシック" panose="020B0609070205080204" pitchFamily="49" charset="-128"/>
                <a:cs typeface="Meiryo UI" pitchFamily="50" charset="-128"/>
              </a:rPr>
              <a:t>、</a:t>
            </a:r>
            <a:r>
              <a:rPr lang="ja-JP" altLang="en-US" sz="1600" dirty="0">
                <a:solidFill>
                  <a:srgbClr val="002060"/>
                </a:solidFill>
                <a:latin typeface="ＭＳ ゴシック" panose="020B0609070205080204" pitchFamily="49" charset="-128"/>
                <a:ea typeface="ＭＳ ゴシック" panose="020B0609070205080204" pitchFamily="49" charset="-128"/>
                <a:cs typeface="Meiryo UI" pitchFamily="50" charset="-128"/>
              </a:rPr>
              <a:t>飲酒</a:t>
            </a:r>
            <a:r>
              <a:rPr lang="ja-JP" altLang="en-US" sz="1600" spc="-300" dirty="0">
                <a:solidFill>
                  <a:srgbClr val="002060"/>
                </a:solidFill>
                <a:latin typeface="ＭＳ ゴシック" panose="020B0609070205080204" pitchFamily="49" charset="-128"/>
                <a:ea typeface="ＭＳ ゴシック" panose="020B0609070205080204" pitchFamily="49" charset="-128"/>
                <a:cs typeface="Meiryo UI" pitchFamily="50" charset="-128"/>
              </a:rPr>
              <a:t>、</a:t>
            </a:r>
            <a:r>
              <a:rPr lang="ja-JP" altLang="en-US" sz="1600" dirty="0">
                <a:solidFill>
                  <a:srgbClr val="002060"/>
                </a:solidFill>
                <a:latin typeface="ＭＳ ゴシック" panose="020B0609070205080204" pitchFamily="49" charset="-128"/>
                <a:ea typeface="ＭＳ ゴシック" panose="020B0609070205080204" pitchFamily="49" charset="-128"/>
                <a:cs typeface="Meiryo UI" pitchFamily="50" charset="-128"/>
              </a:rPr>
              <a:t>運動</a:t>
            </a:r>
            <a:r>
              <a:rPr lang="ja-JP" altLang="en-US" sz="1600" spc="-300" dirty="0">
                <a:solidFill>
                  <a:srgbClr val="002060"/>
                </a:solidFill>
                <a:latin typeface="ＭＳ ゴシック" panose="020B0609070205080204" pitchFamily="49" charset="-128"/>
                <a:ea typeface="ＭＳ ゴシック" panose="020B0609070205080204" pitchFamily="49" charset="-128"/>
                <a:cs typeface="Meiryo UI" pitchFamily="50" charset="-128"/>
              </a:rPr>
              <a:t>、</a:t>
            </a:r>
            <a:r>
              <a:rPr lang="ja-JP" altLang="en-US" sz="1600" dirty="0">
                <a:solidFill>
                  <a:srgbClr val="002060"/>
                </a:solidFill>
                <a:latin typeface="ＭＳ ゴシック" panose="020B0609070205080204" pitchFamily="49" charset="-128"/>
                <a:ea typeface="ＭＳ ゴシック" panose="020B0609070205080204" pitchFamily="49" charset="-128"/>
                <a:cs typeface="Meiryo UI" pitchFamily="50" charset="-128"/>
              </a:rPr>
              <a:t>体形</a:t>
            </a:r>
            <a:r>
              <a:rPr lang="ja-JP" altLang="en-US" sz="1600" spc="-300" dirty="0">
                <a:solidFill>
                  <a:srgbClr val="002060"/>
                </a:solidFill>
                <a:latin typeface="ＭＳ ゴシック" panose="020B0609070205080204" pitchFamily="49" charset="-128"/>
                <a:ea typeface="ＭＳ ゴシック" panose="020B0609070205080204" pitchFamily="49" charset="-128"/>
                <a:cs typeface="Meiryo UI" pitchFamily="50" charset="-128"/>
              </a:rPr>
              <a:t>、</a:t>
            </a:r>
            <a:r>
              <a:rPr lang="ja-JP" altLang="en-US" sz="1600" dirty="0">
                <a:solidFill>
                  <a:srgbClr val="002060"/>
                </a:solidFill>
                <a:latin typeface="ＭＳ ゴシック" panose="020B0609070205080204" pitchFamily="49" charset="-128"/>
                <a:ea typeface="ＭＳ ゴシック" panose="020B0609070205080204" pitchFamily="49" charset="-128"/>
                <a:cs typeface="Meiryo UI" pitchFamily="50" charset="-128"/>
              </a:rPr>
              <a:t>食生活</a:t>
            </a:r>
            <a:endParaRPr lang="en-US" altLang="ja-JP" sz="1600" dirty="0">
              <a:solidFill>
                <a:srgbClr val="002060"/>
              </a:solidFill>
              <a:latin typeface="ＭＳ ゴシック" panose="020B0609070205080204" pitchFamily="49" charset="-128"/>
              <a:ea typeface="ＭＳ ゴシック" panose="020B0609070205080204" pitchFamily="49" charset="-128"/>
              <a:cs typeface="Meiryo UI" pitchFamily="50" charset="-128"/>
            </a:endParaRPr>
          </a:p>
        </p:txBody>
      </p:sp>
      <p:sp>
        <p:nvSpPr>
          <p:cNvPr id="68" name="正方形/長方形 67">
            <a:extLst>
              <a:ext uri="{FF2B5EF4-FFF2-40B4-BE49-F238E27FC236}">
                <a16:creationId xmlns:a16="http://schemas.microsoft.com/office/drawing/2014/main" id="{4F484727-2460-EF61-802C-BA839DF00A43}"/>
              </a:ext>
            </a:extLst>
          </p:cNvPr>
          <p:cNvSpPr/>
          <p:nvPr/>
        </p:nvSpPr>
        <p:spPr>
          <a:xfrm>
            <a:off x="800982" y="3983830"/>
            <a:ext cx="2456567" cy="1210204"/>
          </a:xfrm>
          <a:prstGeom prst="rect">
            <a:avLst/>
          </a:prstGeom>
        </p:spPr>
        <p:txBody>
          <a:bodyPr wrap="square" tIns="46800" bIns="46800">
            <a:spAutoFit/>
          </a:bodyPr>
          <a:lstStyle>
            <a:lvl1pPr marL="287338" indent="-287338">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marL="265113" indent="-265113">
              <a:spcBef>
                <a:spcPts val="300"/>
              </a:spcBef>
              <a:buSzPct val="100000"/>
              <a:tabLst>
                <a:tab pos="265113" algn="l"/>
              </a:tabLst>
            </a:pPr>
            <a:r>
              <a:rPr lang="ja-JP" altLang="en-US" sz="2200" b="1" dirty="0">
                <a:solidFill>
                  <a:srgbClr val="0070C0"/>
                </a:solidFill>
                <a:latin typeface="ＭＳ ゴシック" panose="020B0609070205080204" pitchFamily="49" charset="-128"/>
                <a:ea typeface="ＭＳ ゴシック" panose="020B0609070205080204" pitchFamily="49" charset="-128"/>
                <a:cs typeface="Meiryo UI" pitchFamily="50" charset="-128"/>
              </a:rPr>
              <a:t>　感染症対策</a:t>
            </a:r>
            <a:endParaRPr lang="en-US" altLang="ja-JP" sz="2200" b="1" dirty="0">
              <a:solidFill>
                <a:srgbClr val="0070C0"/>
              </a:solidFill>
              <a:latin typeface="ＭＳ ゴシック" panose="020B0609070205080204" pitchFamily="49" charset="-128"/>
              <a:ea typeface="ＭＳ ゴシック" panose="020B0609070205080204" pitchFamily="49" charset="-128"/>
              <a:cs typeface="Meiryo UI" pitchFamily="50" charset="-128"/>
            </a:endParaRPr>
          </a:p>
          <a:p>
            <a:pPr marL="265113" indent="-265113">
              <a:spcBef>
                <a:spcPts val="300"/>
              </a:spcBef>
              <a:buClr>
                <a:srgbClr val="FF9999"/>
              </a:buClr>
              <a:buSzPct val="100000"/>
              <a:tabLst>
                <a:tab pos="92075" algn="l"/>
              </a:tabLst>
            </a:pPr>
            <a:r>
              <a:rPr lang="ja-JP" altLang="en-US" sz="1600" spc="-400" dirty="0">
                <a:latin typeface="ＭＳ ゴシック" panose="020B0609070205080204" pitchFamily="49" charset="-128"/>
                <a:ea typeface="ＭＳ ゴシック" panose="020B0609070205080204" pitchFamily="49" charset="-128"/>
                <a:cs typeface="Meiryo UI" pitchFamily="50" charset="-128"/>
              </a:rPr>
              <a:t>　　</a:t>
            </a:r>
            <a:r>
              <a:rPr lang="ja-JP" altLang="en-US" sz="1600" spc="-300" dirty="0">
                <a:solidFill>
                  <a:srgbClr val="002060"/>
                </a:solidFill>
                <a:latin typeface="ＭＳ ゴシック" panose="020B0609070205080204" pitchFamily="49" charset="-128"/>
                <a:ea typeface="ＭＳ ゴシック" panose="020B0609070205080204" pitchFamily="49" charset="-128"/>
                <a:cs typeface="Meiryo UI" pitchFamily="50" charset="-128"/>
              </a:rPr>
              <a:t>ＨＰＶ</a:t>
            </a:r>
            <a:r>
              <a:rPr lang="ja-JP" altLang="en-US" sz="1600" spc="-400" dirty="0">
                <a:solidFill>
                  <a:srgbClr val="002060"/>
                </a:solidFill>
                <a:latin typeface="ＭＳ ゴシック" panose="020B0609070205080204" pitchFamily="49" charset="-128"/>
                <a:ea typeface="ＭＳ ゴシック" panose="020B0609070205080204" pitchFamily="49" charset="-128"/>
                <a:cs typeface="Meiryo UI" pitchFamily="50" charset="-128"/>
              </a:rPr>
              <a:t>、</a:t>
            </a:r>
            <a:r>
              <a:rPr lang="ja-JP" altLang="en-US" sz="1600" spc="-70" dirty="0">
                <a:solidFill>
                  <a:srgbClr val="002060"/>
                </a:solidFill>
                <a:latin typeface="ＭＳ ゴシック" panose="020B0609070205080204" pitchFamily="49" charset="-128"/>
                <a:ea typeface="ＭＳ ゴシック" panose="020B0609070205080204" pitchFamily="49" charset="-128"/>
                <a:cs typeface="Meiryo UI" pitchFamily="50" charset="-128"/>
              </a:rPr>
              <a:t>肝</a:t>
            </a:r>
            <a:r>
              <a:rPr lang="ja-JP" altLang="en-US" sz="1600" spc="-140" dirty="0">
                <a:solidFill>
                  <a:srgbClr val="002060"/>
                </a:solidFill>
                <a:latin typeface="ＭＳ ゴシック" panose="020B0609070205080204" pitchFamily="49" charset="-128"/>
                <a:ea typeface="ＭＳ ゴシック" panose="020B0609070205080204" pitchFamily="49" charset="-128"/>
                <a:cs typeface="Meiryo UI" pitchFamily="50" charset="-128"/>
              </a:rPr>
              <a:t>炎ウイルス</a:t>
            </a:r>
            <a:r>
              <a:rPr lang="ja-JP" altLang="en-US" sz="1600" spc="-400" dirty="0">
                <a:solidFill>
                  <a:srgbClr val="002060"/>
                </a:solidFill>
                <a:latin typeface="ＭＳ ゴシック" panose="020B0609070205080204" pitchFamily="49" charset="-128"/>
                <a:ea typeface="ＭＳ ゴシック" panose="020B0609070205080204" pitchFamily="49" charset="-128"/>
                <a:cs typeface="Meiryo UI" pitchFamily="50" charset="-128"/>
              </a:rPr>
              <a:t>、</a:t>
            </a:r>
            <a:r>
              <a:rPr lang="ja-JP" altLang="en-US" sz="1600" spc="-100" dirty="0">
                <a:solidFill>
                  <a:srgbClr val="002060"/>
                </a:solidFill>
                <a:latin typeface="ＭＳ ゴシック" panose="020B0609070205080204" pitchFamily="49" charset="-128"/>
                <a:ea typeface="ＭＳ ゴシック" panose="020B0609070205080204" pitchFamily="49" charset="-128"/>
                <a:cs typeface="Meiryo UI" pitchFamily="50" charset="-128"/>
              </a:rPr>
              <a:t>ヘリコバクター</a:t>
            </a:r>
            <a:r>
              <a:rPr lang="ja-JP" altLang="en-US" sz="1600" spc="-140" dirty="0">
                <a:solidFill>
                  <a:srgbClr val="002060"/>
                </a:solidFill>
                <a:latin typeface="ＭＳ ゴシック" panose="020B0609070205080204" pitchFamily="49" charset="-128"/>
                <a:ea typeface="ＭＳ ゴシック" panose="020B0609070205080204" pitchFamily="49" charset="-128"/>
                <a:cs typeface="Meiryo UI" pitchFamily="50" charset="-128"/>
              </a:rPr>
              <a:t>・</a:t>
            </a:r>
            <a:br>
              <a:rPr lang="en-US" altLang="ja-JP" sz="1600" spc="-140" dirty="0">
                <a:solidFill>
                  <a:srgbClr val="002060"/>
                </a:solidFill>
                <a:latin typeface="ＭＳ ゴシック" panose="020B0609070205080204" pitchFamily="49" charset="-128"/>
                <a:ea typeface="ＭＳ ゴシック" panose="020B0609070205080204" pitchFamily="49" charset="-128"/>
                <a:cs typeface="Meiryo UI" pitchFamily="50" charset="-128"/>
              </a:rPr>
            </a:br>
            <a:r>
              <a:rPr lang="ja-JP" altLang="en-US" sz="1600" spc="-140" dirty="0">
                <a:solidFill>
                  <a:srgbClr val="002060"/>
                </a:solidFill>
                <a:latin typeface="ＭＳ ゴシック" panose="020B0609070205080204" pitchFamily="49" charset="-128"/>
                <a:ea typeface="ＭＳ ゴシック" panose="020B0609070205080204" pitchFamily="49" charset="-128"/>
                <a:cs typeface="Meiryo UI" pitchFamily="50" charset="-128"/>
              </a:rPr>
              <a:t>ピロリ等</a:t>
            </a:r>
            <a:endParaRPr lang="en-US" altLang="ja-JP" sz="1600" spc="-140" dirty="0">
              <a:solidFill>
                <a:srgbClr val="002060"/>
              </a:solidFill>
              <a:latin typeface="ＭＳ ゴシック" panose="020B0609070205080204" pitchFamily="49" charset="-128"/>
              <a:ea typeface="ＭＳ ゴシック" panose="020B0609070205080204" pitchFamily="49" charset="-128"/>
              <a:cs typeface="Meiryo UI" pitchFamily="50" charset="-128"/>
            </a:endParaRPr>
          </a:p>
        </p:txBody>
      </p:sp>
      <p:sp>
        <p:nvSpPr>
          <p:cNvPr id="69" name="正方形/長方形 68">
            <a:extLst>
              <a:ext uri="{FF2B5EF4-FFF2-40B4-BE49-F238E27FC236}">
                <a16:creationId xmlns:a16="http://schemas.microsoft.com/office/drawing/2014/main" id="{9F36F65A-9140-6C0B-79F0-72541E47281F}"/>
              </a:ext>
            </a:extLst>
          </p:cNvPr>
          <p:cNvSpPr/>
          <p:nvPr/>
        </p:nvSpPr>
        <p:spPr>
          <a:xfrm>
            <a:off x="4809421" y="3191667"/>
            <a:ext cx="3544798" cy="963983"/>
          </a:xfrm>
          <a:prstGeom prst="rect">
            <a:avLst/>
          </a:prstGeom>
        </p:spPr>
        <p:txBody>
          <a:bodyPr wrap="square" tIns="46800" bIns="46800">
            <a:spAutoFit/>
          </a:bodyPr>
          <a:lstStyle>
            <a:lvl1pPr marL="287338" indent="-287338">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marL="0" indent="0">
              <a:spcBef>
                <a:spcPts val="300"/>
              </a:spcBef>
              <a:buSzPct val="100000"/>
            </a:pPr>
            <a:r>
              <a:rPr lang="ja-JP" altLang="en-US" sz="2200" b="1" dirty="0">
                <a:solidFill>
                  <a:srgbClr val="9D2D60"/>
                </a:solidFill>
                <a:latin typeface="ＭＳ ゴシック" panose="020B0609070205080204" pitchFamily="49" charset="-128"/>
                <a:ea typeface="ＭＳ ゴシック" panose="020B0609070205080204" pitchFamily="49" charset="-128"/>
                <a:cs typeface="Meiryo UI" pitchFamily="50" charset="-128"/>
              </a:rPr>
              <a:t>　がん検診</a:t>
            </a:r>
            <a:endParaRPr lang="en-US" altLang="ja-JP" sz="2200" b="1" dirty="0">
              <a:solidFill>
                <a:srgbClr val="9D2D60"/>
              </a:solidFill>
              <a:latin typeface="ＭＳ ゴシック" panose="020B0609070205080204" pitchFamily="49" charset="-128"/>
              <a:ea typeface="ＭＳ ゴシック" panose="020B0609070205080204" pitchFamily="49" charset="-128"/>
              <a:cs typeface="Meiryo UI" pitchFamily="50" charset="-128"/>
            </a:endParaRPr>
          </a:p>
          <a:p>
            <a:pPr indent="-195263">
              <a:spcBef>
                <a:spcPts val="300"/>
              </a:spcBef>
              <a:buClr>
                <a:srgbClr val="FF9999"/>
              </a:buClr>
              <a:buSzPct val="100000"/>
            </a:pPr>
            <a:r>
              <a:rPr lang="ja-JP" altLang="en-US" sz="1600" dirty="0">
                <a:solidFill>
                  <a:srgbClr val="4D1F33"/>
                </a:solidFill>
                <a:latin typeface="ＭＳ ゴシック" panose="020B0609070205080204" pitchFamily="49" charset="-128"/>
                <a:ea typeface="ＭＳ ゴシック" panose="020B0609070205080204" pitchFamily="49" charset="-128"/>
                <a:cs typeface="Meiryo UI" pitchFamily="50" charset="-128"/>
              </a:rPr>
              <a:t>　市町村の事業</a:t>
            </a:r>
            <a:r>
              <a:rPr lang="ja-JP" altLang="en-US" sz="1600" spc="-300" dirty="0">
                <a:solidFill>
                  <a:srgbClr val="4D1F33"/>
                </a:solidFill>
                <a:latin typeface="ＭＳ ゴシック" panose="020B0609070205080204" pitchFamily="49" charset="-128"/>
                <a:ea typeface="ＭＳ ゴシック" panose="020B0609070205080204" pitchFamily="49" charset="-128"/>
                <a:cs typeface="Meiryo UI" pitchFamily="50" charset="-128"/>
              </a:rPr>
              <a:t>、</a:t>
            </a:r>
            <a:br>
              <a:rPr lang="en-US" altLang="ja-JP" sz="1600" spc="-300" dirty="0">
                <a:solidFill>
                  <a:srgbClr val="4D1F33"/>
                </a:solidFill>
                <a:latin typeface="ＭＳ ゴシック" panose="020B0609070205080204" pitchFamily="49" charset="-128"/>
                <a:ea typeface="ＭＳ ゴシック" panose="020B0609070205080204" pitchFamily="49" charset="-128"/>
                <a:cs typeface="Meiryo UI" pitchFamily="50" charset="-128"/>
              </a:rPr>
            </a:br>
            <a:r>
              <a:rPr lang="ja-JP" altLang="en-US" sz="1600" dirty="0">
                <a:solidFill>
                  <a:srgbClr val="4D1F33"/>
                </a:solidFill>
                <a:latin typeface="ＭＳ ゴシック" panose="020B0609070205080204" pitchFamily="49" charset="-128"/>
                <a:ea typeface="ＭＳ ゴシック" panose="020B0609070205080204" pitchFamily="49" charset="-128"/>
                <a:cs typeface="Meiryo UI" pitchFamily="50" charset="-128"/>
              </a:rPr>
              <a:t>職域におけるがん検診</a:t>
            </a:r>
            <a:endParaRPr lang="en-US" altLang="ja-JP" sz="1600" dirty="0">
              <a:solidFill>
                <a:srgbClr val="4D1F33"/>
              </a:solidFill>
              <a:latin typeface="ＭＳ ゴシック" panose="020B0609070205080204" pitchFamily="49" charset="-128"/>
              <a:ea typeface="ＭＳ ゴシック" panose="020B0609070205080204" pitchFamily="49" charset="-128"/>
              <a:cs typeface="Meiryo UI" pitchFamily="50" charset="-128"/>
            </a:endParaRPr>
          </a:p>
        </p:txBody>
      </p:sp>
      <p:sp>
        <p:nvSpPr>
          <p:cNvPr id="70" name="正方形/長方形 27">
            <a:extLst>
              <a:ext uri="{FF2B5EF4-FFF2-40B4-BE49-F238E27FC236}">
                <a16:creationId xmlns:a16="http://schemas.microsoft.com/office/drawing/2014/main" id="{17DA1B1D-9FFA-233A-DEDB-AEC3041D949B}"/>
              </a:ext>
            </a:extLst>
          </p:cNvPr>
          <p:cNvSpPr>
            <a:spLocks noChangeArrowheads="1"/>
          </p:cNvSpPr>
          <p:nvPr/>
        </p:nvSpPr>
        <p:spPr bwMode="auto">
          <a:xfrm>
            <a:off x="2336800" y="5247567"/>
            <a:ext cx="2034645" cy="296363"/>
          </a:xfrm>
          <a:prstGeom prst="roundRect">
            <a:avLst>
              <a:gd name="adj" fmla="val 50000"/>
            </a:avLst>
          </a:prstGeom>
          <a:noFill/>
          <a:ln w="222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wrap="none" lIns="360000" tIns="360000" rIns="360000" bIns="360000" anchor="ctr" anchorCtr="0">
            <a:no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lnSpc>
                <a:spcPts val="1600"/>
              </a:lnSpc>
              <a:spcBef>
                <a:spcPct val="0"/>
              </a:spcBef>
              <a:buFontTx/>
              <a:buNone/>
            </a:pPr>
            <a:r>
              <a:rPr lang="ja-JP" altLang="en-US" sz="1500" b="1" spc="-300" dirty="0">
                <a:solidFill>
                  <a:srgbClr val="002060"/>
                </a:solidFill>
                <a:latin typeface="ＭＳ ゴシック" panose="020B0609070205080204" pitchFamily="49" charset="-128"/>
                <a:ea typeface="ＭＳ ゴシック" panose="020B0609070205080204" pitchFamily="49" charset="-128"/>
                <a:cs typeface="Meiryo UI" pitchFamily="50" charset="-128"/>
              </a:rPr>
              <a:t>ＨＰＶ</a:t>
            </a:r>
            <a:r>
              <a:rPr lang="ja-JP" altLang="en-US" sz="1500" b="1" spc="-100" dirty="0">
                <a:solidFill>
                  <a:srgbClr val="002060"/>
                </a:solidFill>
                <a:latin typeface="ＭＳ ゴシック" panose="020B0609070205080204" pitchFamily="49" charset="-128"/>
                <a:ea typeface="ＭＳ ゴシック" panose="020B0609070205080204" pitchFamily="49" charset="-128"/>
                <a:cs typeface="Meiryo UI" pitchFamily="50" charset="-128"/>
              </a:rPr>
              <a:t>ワクチン</a:t>
            </a:r>
            <a:r>
              <a:rPr lang="ja-JP" altLang="en-US" sz="1500" b="1" spc="-140" dirty="0">
                <a:solidFill>
                  <a:srgbClr val="002060"/>
                </a:solidFill>
                <a:latin typeface="ＭＳ ゴシック" panose="020B0609070205080204" pitchFamily="49" charset="-128"/>
                <a:ea typeface="ＭＳ ゴシック" panose="020B0609070205080204" pitchFamily="49" charset="-128"/>
                <a:cs typeface="Meiryo UI" pitchFamily="50" charset="-128"/>
              </a:rPr>
              <a:t>接種</a:t>
            </a:r>
          </a:p>
        </p:txBody>
      </p:sp>
      <p:sp>
        <p:nvSpPr>
          <p:cNvPr id="71" name="Freeform 6">
            <a:extLst>
              <a:ext uri="{FF2B5EF4-FFF2-40B4-BE49-F238E27FC236}">
                <a16:creationId xmlns:a16="http://schemas.microsoft.com/office/drawing/2014/main" id="{64FC09E1-4FD0-B382-B39B-0991B0194EFA}"/>
              </a:ext>
            </a:extLst>
          </p:cNvPr>
          <p:cNvSpPr>
            <a:spLocks noChangeAspect="1"/>
          </p:cNvSpPr>
          <p:nvPr/>
        </p:nvSpPr>
        <p:spPr bwMode="auto">
          <a:xfrm rot="16200000">
            <a:off x="770991" y="3303178"/>
            <a:ext cx="278625" cy="241045"/>
          </a:xfrm>
          <a:custGeom>
            <a:avLst/>
            <a:gdLst>
              <a:gd name="T0" fmla="*/ 182 w 327"/>
              <a:gd name="T1" fmla="*/ 269 h 283"/>
              <a:gd name="T2" fmla="*/ 319 w 327"/>
              <a:gd name="T3" fmla="*/ 31 h 283"/>
              <a:gd name="T4" fmla="*/ 301 w 327"/>
              <a:gd name="T5" fmla="*/ 0 h 283"/>
              <a:gd name="T6" fmla="*/ 26 w 327"/>
              <a:gd name="T7" fmla="*/ 0 h 283"/>
              <a:gd name="T8" fmla="*/ 8 w 327"/>
              <a:gd name="T9" fmla="*/ 31 h 283"/>
              <a:gd name="T10" fmla="*/ 146 w 327"/>
              <a:gd name="T11" fmla="*/ 269 h 283"/>
              <a:gd name="T12" fmla="*/ 182 w 327"/>
              <a:gd name="T13" fmla="*/ 269 h 283"/>
            </a:gdLst>
            <a:ahLst/>
            <a:cxnLst>
              <a:cxn ang="0">
                <a:pos x="T0" y="T1"/>
              </a:cxn>
              <a:cxn ang="0">
                <a:pos x="T2" y="T3"/>
              </a:cxn>
              <a:cxn ang="0">
                <a:pos x="T4" y="T5"/>
              </a:cxn>
              <a:cxn ang="0">
                <a:pos x="T6" y="T7"/>
              </a:cxn>
              <a:cxn ang="0">
                <a:pos x="T8" y="T9"/>
              </a:cxn>
              <a:cxn ang="0">
                <a:pos x="T10" y="T11"/>
              </a:cxn>
              <a:cxn ang="0">
                <a:pos x="T12" y="T13"/>
              </a:cxn>
            </a:cxnLst>
            <a:rect l="0" t="0" r="r" b="b"/>
            <a:pathLst>
              <a:path w="327" h="283">
                <a:moveTo>
                  <a:pt x="182" y="269"/>
                </a:moveTo>
                <a:cubicBezTo>
                  <a:pt x="319" y="31"/>
                  <a:pt x="319" y="31"/>
                  <a:pt x="319" y="31"/>
                </a:cubicBezTo>
                <a:cubicBezTo>
                  <a:pt x="327" y="17"/>
                  <a:pt x="317" y="0"/>
                  <a:pt x="301" y="0"/>
                </a:cubicBezTo>
                <a:cubicBezTo>
                  <a:pt x="26" y="0"/>
                  <a:pt x="26" y="0"/>
                  <a:pt x="26" y="0"/>
                </a:cubicBezTo>
                <a:cubicBezTo>
                  <a:pt x="10" y="0"/>
                  <a:pt x="0" y="17"/>
                  <a:pt x="8" y="31"/>
                </a:cubicBezTo>
                <a:cubicBezTo>
                  <a:pt x="146" y="269"/>
                  <a:pt x="146" y="269"/>
                  <a:pt x="146" y="269"/>
                </a:cubicBezTo>
                <a:cubicBezTo>
                  <a:pt x="154" y="283"/>
                  <a:pt x="174" y="283"/>
                  <a:pt x="182" y="269"/>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72000"/>
          <a:lstStyle/>
          <a:p>
            <a:pPr algn="ctr">
              <a:lnSpc>
                <a:spcPct val="90000"/>
              </a:lnSpc>
              <a:defRPr/>
            </a:pPr>
            <a:endParaRPr lang="ja-JP" altLang="en-US" sz="1600" dirty="0">
              <a:latin typeface="ＭＳ ゴシック" panose="020B0609070205080204" pitchFamily="49" charset="-128"/>
              <a:ea typeface="ＭＳ ゴシック" panose="020B0609070205080204" pitchFamily="49" charset="-128"/>
            </a:endParaRPr>
          </a:p>
        </p:txBody>
      </p:sp>
      <p:sp>
        <p:nvSpPr>
          <p:cNvPr id="72" name="Freeform 6">
            <a:extLst>
              <a:ext uri="{FF2B5EF4-FFF2-40B4-BE49-F238E27FC236}">
                <a16:creationId xmlns:a16="http://schemas.microsoft.com/office/drawing/2014/main" id="{037E477E-3ED6-A563-4285-7423358A575A}"/>
              </a:ext>
            </a:extLst>
          </p:cNvPr>
          <p:cNvSpPr>
            <a:spLocks noChangeAspect="1"/>
          </p:cNvSpPr>
          <p:nvPr/>
        </p:nvSpPr>
        <p:spPr bwMode="auto">
          <a:xfrm rot="16200000">
            <a:off x="770991" y="4087819"/>
            <a:ext cx="278625" cy="241045"/>
          </a:xfrm>
          <a:custGeom>
            <a:avLst/>
            <a:gdLst>
              <a:gd name="T0" fmla="*/ 182 w 327"/>
              <a:gd name="T1" fmla="*/ 269 h 283"/>
              <a:gd name="T2" fmla="*/ 319 w 327"/>
              <a:gd name="T3" fmla="*/ 31 h 283"/>
              <a:gd name="T4" fmla="*/ 301 w 327"/>
              <a:gd name="T5" fmla="*/ 0 h 283"/>
              <a:gd name="T6" fmla="*/ 26 w 327"/>
              <a:gd name="T7" fmla="*/ 0 h 283"/>
              <a:gd name="T8" fmla="*/ 8 w 327"/>
              <a:gd name="T9" fmla="*/ 31 h 283"/>
              <a:gd name="T10" fmla="*/ 146 w 327"/>
              <a:gd name="T11" fmla="*/ 269 h 283"/>
              <a:gd name="T12" fmla="*/ 182 w 327"/>
              <a:gd name="T13" fmla="*/ 269 h 283"/>
            </a:gdLst>
            <a:ahLst/>
            <a:cxnLst>
              <a:cxn ang="0">
                <a:pos x="T0" y="T1"/>
              </a:cxn>
              <a:cxn ang="0">
                <a:pos x="T2" y="T3"/>
              </a:cxn>
              <a:cxn ang="0">
                <a:pos x="T4" y="T5"/>
              </a:cxn>
              <a:cxn ang="0">
                <a:pos x="T6" y="T7"/>
              </a:cxn>
              <a:cxn ang="0">
                <a:pos x="T8" y="T9"/>
              </a:cxn>
              <a:cxn ang="0">
                <a:pos x="T10" y="T11"/>
              </a:cxn>
              <a:cxn ang="0">
                <a:pos x="T12" y="T13"/>
              </a:cxn>
            </a:cxnLst>
            <a:rect l="0" t="0" r="r" b="b"/>
            <a:pathLst>
              <a:path w="327" h="283">
                <a:moveTo>
                  <a:pt x="182" y="269"/>
                </a:moveTo>
                <a:cubicBezTo>
                  <a:pt x="319" y="31"/>
                  <a:pt x="319" y="31"/>
                  <a:pt x="319" y="31"/>
                </a:cubicBezTo>
                <a:cubicBezTo>
                  <a:pt x="327" y="17"/>
                  <a:pt x="317" y="0"/>
                  <a:pt x="301" y="0"/>
                </a:cubicBezTo>
                <a:cubicBezTo>
                  <a:pt x="26" y="0"/>
                  <a:pt x="26" y="0"/>
                  <a:pt x="26" y="0"/>
                </a:cubicBezTo>
                <a:cubicBezTo>
                  <a:pt x="10" y="0"/>
                  <a:pt x="0" y="17"/>
                  <a:pt x="8" y="31"/>
                </a:cubicBezTo>
                <a:cubicBezTo>
                  <a:pt x="146" y="269"/>
                  <a:pt x="146" y="269"/>
                  <a:pt x="146" y="269"/>
                </a:cubicBezTo>
                <a:cubicBezTo>
                  <a:pt x="154" y="283"/>
                  <a:pt x="174" y="283"/>
                  <a:pt x="182" y="269"/>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72000"/>
          <a:lstStyle/>
          <a:p>
            <a:pPr algn="ctr">
              <a:lnSpc>
                <a:spcPct val="90000"/>
              </a:lnSpc>
              <a:defRPr/>
            </a:pPr>
            <a:endParaRPr lang="ja-JP" altLang="en-US" sz="1600" dirty="0">
              <a:latin typeface="ＭＳ ゴシック" panose="020B0609070205080204" pitchFamily="49" charset="-128"/>
              <a:ea typeface="ＭＳ ゴシック" panose="020B0609070205080204" pitchFamily="49" charset="-128"/>
            </a:endParaRPr>
          </a:p>
        </p:txBody>
      </p:sp>
      <p:sp>
        <p:nvSpPr>
          <p:cNvPr id="73" name="Freeform 6">
            <a:extLst>
              <a:ext uri="{FF2B5EF4-FFF2-40B4-BE49-F238E27FC236}">
                <a16:creationId xmlns:a16="http://schemas.microsoft.com/office/drawing/2014/main" id="{3EF63477-C8D0-5BA7-1C50-0303DA954141}"/>
              </a:ext>
            </a:extLst>
          </p:cNvPr>
          <p:cNvSpPr>
            <a:spLocks noChangeAspect="1"/>
          </p:cNvSpPr>
          <p:nvPr/>
        </p:nvSpPr>
        <p:spPr bwMode="auto">
          <a:xfrm rot="16200000">
            <a:off x="4791194" y="3303178"/>
            <a:ext cx="278625" cy="241045"/>
          </a:xfrm>
          <a:custGeom>
            <a:avLst/>
            <a:gdLst>
              <a:gd name="T0" fmla="*/ 182 w 327"/>
              <a:gd name="T1" fmla="*/ 269 h 283"/>
              <a:gd name="T2" fmla="*/ 319 w 327"/>
              <a:gd name="T3" fmla="*/ 31 h 283"/>
              <a:gd name="T4" fmla="*/ 301 w 327"/>
              <a:gd name="T5" fmla="*/ 0 h 283"/>
              <a:gd name="T6" fmla="*/ 26 w 327"/>
              <a:gd name="T7" fmla="*/ 0 h 283"/>
              <a:gd name="T8" fmla="*/ 8 w 327"/>
              <a:gd name="T9" fmla="*/ 31 h 283"/>
              <a:gd name="T10" fmla="*/ 146 w 327"/>
              <a:gd name="T11" fmla="*/ 269 h 283"/>
              <a:gd name="T12" fmla="*/ 182 w 327"/>
              <a:gd name="T13" fmla="*/ 269 h 283"/>
            </a:gdLst>
            <a:ahLst/>
            <a:cxnLst>
              <a:cxn ang="0">
                <a:pos x="T0" y="T1"/>
              </a:cxn>
              <a:cxn ang="0">
                <a:pos x="T2" y="T3"/>
              </a:cxn>
              <a:cxn ang="0">
                <a:pos x="T4" y="T5"/>
              </a:cxn>
              <a:cxn ang="0">
                <a:pos x="T6" y="T7"/>
              </a:cxn>
              <a:cxn ang="0">
                <a:pos x="T8" y="T9"/>
              </a:cxn>
              <a:cxn ang="0">
                <a:pos x="T10" y="T11"/>
              </a:cxn>
              <a:cxn ang="0">
                <a:pos x="T12" y="T13"/>
              </a:cxn>
            </a:cxnLst>
            <a:rect l="0" t="0" r="r" b="b"/>
            <a:pathLst>
              <a:path w="327" h="283">
                <a:moveTo>
                  <a:pt x="182" y="269"/>
                </a:moveTo>
                <a:cubicBezTo>
                  <a:pt x="319" y="31"/>
                  <a:pt x="319" y="31"/>
                  <a:pt x="319" y="31"/>
                </a:cubicBezTo>
                <a:cubicBezTo>
                  <a:pt x="327" y="17"/>
                  <a:pt x="317" y="0"/>
                  <a:pt x="301" y="0"/>
                </a:cubicBezTo>
                <a:cubicBezTo>
                  <a:pt x="26" y="0"/>
                  <a:pt x="26" y="0"/>
                  <a:pt x="26" y="0"/>
                </a:cubicBezTo>
                <a:cubicBezTo>
                  <a:pt x="10" y="0"/>
                  <a:pt x="0" y="17"/>
                  <a:pt x="8" y="31"/>
                </a:cubicBezTo>
                <a:cubicBezTo>
                  <a:pt x="146" y="269"/>
                  <a:pt x="146" y="269"/>
                  <a:pt x="146" y="269"/>
                </a:cubicBezTo>
                <a:cubicBezTo>
                  <a:pt x="154" y="283"/>
                  <a:pt x="174" y="283"/>
                  <a:pt x="182" y="269"/>
                </a:cubicBezTo>
                <a:close/>
              </a:path>
            </a:pathLst>
          </a:custGeom>
          <a:solidFill>
            <a:srgbClr val="EC75A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72000"/>
          <a:lstStyle/>
          <a:p>
            <a:pPr algn="ctr">
              <a:lnSpc>
                <a:spcPct val="90000"/>
              </a:lnSpc>
              <a:defRPr/>
            </a:pPr>
            <a:endParaRPr lang="ja-JP" altLang="en-US" sz="1600" dirty="0">
              <a:latin typeface="ＭＳ ゴシック" panose="020B0609070205080204" pitchFamily="49" charset="-128"/>
              <a:ea typeface="ＭＳ ゴシック" panose="020B0609070205080204" pitchFamily="49" charset="-128"/>
            </a:endParaRPr>
          </a:p>
        </p:txBody>
      </p:sp>
      <p:grpSp>
        <p:nvGrpSpPr>
          <p:cNvPr id="74" name="グループ化 73">
            <a:extLst>
              <a:ext uri="{FF2B5EF4-FFF2-40B4-BE49-F238E27FC236}">
                <a16:creationId xmlns:a16="http://schemas.microsoft.com/office/drawing/2014/main" id="{BDCB6A14-0EC0-D189-3ECA-1A1CD8C2EC56}"/>
              </a:ext>
            </a:extLst>
          </p:cNvPr>
          <p:cNvGrpSpPr/>
          <p:nvPr/>
        </p:nvGrpSpPr>
        <p:grpSpPr>
          <a:xfrm>
            <a:off x="683568" y="1992053"/>
            <a:ext cx="7812868" cy="3732745"/>
            <a:chOff x="683568" y="1736812"/>
            <a:chExt cx="7812868" cy="4139840"/>
          </a:xfrm>
        </p:grpSpPr>
        <p:sp>
          <p:nvSpPr>
            <p:cNvPr id="75" name="角丸四角形 29">
              <a:extLst>
                <a:ext uri="{FF2B5EF4-FFF2-40B4-BE49-F238E27FC236}">
                  <a16:creationId xmlns:a16="http://schemas.microsoft.com/office/drawing/2014/main" id="{62FE08D1-7837-9E88-A79A-667EC9452628}"/>
                </a:ext>
              </a:extLst>
            </p:cNvPr>
            <p:cNvSpPr/>
            <p:nvPr/>
          </p:nvSpPr>
          <p:spPr>
            <a:xfrm>
              <a:off x="683568" y="1736812"/>
              <a:ext cx="3816424" cy="4139840"/>
            </a:xfrm>
            <a:prstGeom prst="roundRect">
              <a:avLst>
                <a:gd name="adj" fmla="val 5416"/>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76" name="角丸四角形 33">
              <a:extLst>
                <a:ext uri="{FF2B5EF4-FFF2-40B4-BE49-F238E27FC236}">
                  <a16:creationId xmlns:a16="http://schemas.microsoft.com/office/drawing/2014/main" id="{67B63187-7CDA-C095-58DC-442A175DF849}"/>
                </a:ext>
              </a:extLst>
            </p:cNvPr>
            <p:cNvSpPr/>
            <p:nvPr/>
          </p:nvSpPr>
          <p:spPr>
            <a:xfrm>
              <a:off x="4680012" y="1736812"/>
              <a:ext cx="3816424" cy="4139840"/>
            </a:xfrm>
            <a:prstGeom prst="roundRect">
              <a:avLst>
                <a:gd name="adj" fmla="val 5416"/>
              </a:avLst>
            </a:prstGeom>
            <a:noFill/>
            <a:ln w="38100">
              <a:solidFill>
                <a:srgbClr val="EC75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grpSp>
      <p:pic>
        <p:nvPicPr>
          <p:cNvPr id="77" name="図 76">
            <a:extLst>
              <a:ext uri="{FF2B5EF4-FFF2-40B4-BE49-F238E27FC236}">
                <a16:creationId xmlns:a16="http://schemas.microsoft.com/office/drawing/2014/main" id="{4BB24FB6-BB62-1BE5-E9A5-49CE7D0A1F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14140">
            <a:off x="2857754" y="4566727"/>
            <a:ext cx="1548817" cy="325766"/>
          </a:xfrm>
          <a:prstGeom prst="rect">
            <a:avLst/>
          </a:prstGeom>
        </p:spPr>
      </p:pic>
      <p:pic>
        <p:nvPicPr>
          <p:cNvPr id="78" name="図 77">
            <a:extLst>
              <a:ext uri="{FF2B5EF4-FFF2-40B4-BE49-F238E27FC236}">
                <a16:creationId xmlns:a16="http://schemas.microsoft.com/office/drawing/2014/main" id="{2EE49FAA-F3DC-FEAE-3753-5F40E0339E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5325" y="4208341"/>
            <a:ext cx="1696237" cy="954592"/>
          </a:xfrm>
          <a:prstGeom prst="rect">
            <a:avLst/>
          </a:prstGeom>
        </p:spPr>
      </p:pic>
      <p:sp>
        <p:nvSpPr>
          <p:cNvPr id="62" name="角丸四角形 11">
            <a:extLst>
              <a:ext uri="{FF2B5EF4-FFF2-40B4-BE49-F238E27FC236}">
                <a16:creationId xmlns:a16="http://schemas.microsoft.com/office/drawing/2014/main" id="{C4F53986-CB60-3B5C-FBA8-400069BF51D1}"/>
              </a:ext>
            </a:extLst>
          </p:cNvPr>
          <p:cNvSpPr/>
          <p:nvPr/>
        </p:nvSpPr>
        <p:spPr>
          <a:xfrm>
            <a:off x="5281068" y="2085308"/>
            <a:ext cx="2614312" cy="442508"/>
          </a:xfrm>
          <a:prstGeom prst="roundRect">
            <a:avLst>
              <a:gd name="adj" fmla="val 50000"/>
            </a:avLst>
          </a:prstGeom>
          <a:solidFill>
            <a:srgbClr val="EC75A9"/>
          </a:solidFill>
        </p:spPr>
        <p:txBody>
          <a:bodyPr wrap="none" tIns="36000" bIns="0" anchor="ctr">
            <a:normAutofit fontScale="77500" lnSpcReduction="20000"/>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a:r>
              <a:rPr lang="ja-JP" altLang="en-US" sz="2800" b="1" dirty="0">
                <a:solidFill>
                  <a:schemeClr val="bg1"/>
                </a:solidFill>
                <a:latin typeface="ＭＳ ゴシック" panose="020B0609070205080204" pitchFamily="49" charset="-128"/>
                <a:ea typeface="ＭＳ ゴシック" panose="020B0609070205080204" pitchFamily="49" charset="-128"/>
                <a:cs typeface="Meiryo UI" pitchFamily="50" charset="-128"/>
              </a:rPr>
              <a:t>２次予防</a:t>
            </a:r>
          </a:p>
        </p:txBody>
      </p:sp>
      <p:sp>
        <p:nvSpPr>
          <p:cNvPr id="65" name="角丸四角形 16">
            <a:extLst>
              <a:ext uri="{FF2B5EF4-FFF2-40B4-BE49-F238E27FC236}">
                <a16:creationId xmlns:a16="http://schemas.microsoft.com/office/drawing/2014/main" id="{CC53F4A6-2106-D08C-F4CE-7E141E360584}"/>
              </a:ext>
            </a:extLst>
          </p:cNvPr>
          <p:cNvSpPr/>
          <p:nvPr/>
        </p:nvSpPr>
        <p:spPr>
          <a:xfrm>
            <a:off x="1284625" y="2085308"/>
            <a:ext cx="2614311" cy="442508"/>
          </a:xfrm>
          <a:prstGeom prst="roundRect">
            <a:avLst>
              <a:gd name="adj" fmla="val 50000"/>
            </a:avLst>
          </a:prstGeom>
          <a:solidFill>
            <a:srgbClr val="0070C0"/>
          </a:solidFill>
        </p:spPr>
        <p:txBody>
          <a:bodyPr wrap="none" tIns="36000" bIns="0" anchor="ctr">
            <a:normAutofit fontScale="77500" lnSpcReduction="20000"/>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a:r>
              <a:rPr lang="ja-JP" altLang="en-US" sz="2800" b="1" dirty="0">
                <a:solidFill>
                  <a:schemeClr val="bg1"/>
                </a:solidFill>
                <a:latin typeface="ＭＳ ゴシック" panose="020B0609070205080204" pitchFamily="49" charset="-128"/>
                <a:ea typeface="ＭＳ ゴシック" panose="020B0609070205080204" pitchFamily="49" charset="-128"/>
                <a:cs typeface="Meiryo UI" pitchFamily="50" charset="-128"/>
              </a:rPr>
              <a:t>１次予防</a:t>
            </a:r>
          </a:p>
        </p:txBody>
      </p:sp>
    </p:spTree>
    <p:extLst>
      <p:ext uri="{BB962C8B-B14F-4D97-AF65-F5344CB8AC3E}">
        <p14:creationId xmlns:p14="http://schemas.microsoft.com/office/powerpoint/2010/main" val="3725752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82A4DD16-F221-D87A-82AA-37D27236C787}"/>
              </a:ext>
            </a:extLst>
          </p:cNvPr>
          <p:cNvSpPr>
            <a:spLocks noGrp="1"/>
          </p:cNvSpPr>
          <p:nvPr>
            <p:ph type="title"/>
          </p:nvPr>
        </p:nvSpPr>
        <p:spPr/>
        <p:txBody>
          <a:bodyPr>
            <a:noAutofit/>
          </a:bodyPr>
          <a:lstStyle/>
          <a:p>
            <a:r>
              <a:rPr lang="ja-JP" altLang="en-US" sz="3200" dirty="0"/>
              <a:t>日本は</a:t>
            </a:r>
            <a:r>
              <a:rPr lang="ja-JP" altLang="en-US" sz="3200" spc="-1500" dirty="0"/>
              <a:t>、</a:t>
            </a:r>
            <a:r>
              <a:rPr lang="ja-JP" altLang="en-US" sz="3200" dirty="0"/>
              <a:t>子宮頸がんの定期検診受診率が</a:t>
            </a:r>
            <a:br>
              <a:rPr lang="ja-JP" altLang="en-US" sz="3200" dirty="0"/>
            </a:br>
            <a:r>
              <a:rPr lang="ja-JP" altLang="en-US" sz="3200" dirty="0"/>
              <a:t>とても低い状況です</a:t>
            </a:r>
          </a:p>
        </p:txBody>
      </p:sp>
      <p:sp>
        <p:nvSpPr>
          <p:cNvPr id="10" name="テキスト プレースホルダー 7">
            <a:extLst>
              <a:ext uri="{FF2B5EF4-FFF2-40B4-BE49-F238E27FC236}">
                <a16:creationId xmlns:a16="http://schemas.microsoft.com/office/drawing/2014/main" id="{08D6EAFB-A281-6DBF-6342-C14B00AC8683}"/>
              </a:ext>
            </a:extLst>
          </p:cNvPr>
          <p:cNvSpPr>
            <a:spLocks noGrp="1"/>
          </p:cNvSpPr>
          <p:nvPr>
            <p:ph type="body" sz="quarter" idx="11"/>
          </p:nvPr>
        </p:nvSpPr>
        <p:spPr>
          <a:xfrm>
            <a:off x="4008063" y="6037281"/>
            <a:ext cx="4673478" cy="254204"/>
          </a:xfrm>
        </p:spPr>
        <p:txBody>
          <a:bodyPr/>
          <a:lstStyle/>
          <a:p>
            <a:r>
              <a:rPr lang="ja-JP" altLang="en-US" dirty="0"/>
              <a:t>経済協力開発機構（</a:t>
            </a:r>
            <a:r>
              <a:rPr lang="en-US" altLang="ja-JP" dirty="0"/>
              <a:t>OECD)  stat.2019</a:t>
            </a:r>
            <a:r>
              <a:rPr lang="ja-JP" altLang="en-US" dirty="0"/>
              <a:t>より作図</a:t>
            </a:r>
          </a:p>
          <a:p>
            <a:endParaRPr lang="ja-JP" altLang="en-US" dirty="0"/>
          </a:p>
        </p:txBody>
      </p:sp>
      <p:grpSp>
        <p:nvGrpSpPr>
          <p:cNvPr id="2" name="グループ化 1">
            <a:extLst>
              <a:ext uri="{FF2B5EF4-FFF2-40B4-BE49-F238E27FC236}">
                <a16:creationId xmlns:a16="http://schemas.microsoft.com/office/drawing/2014/main" id="{FB4466C6-6EB3-A9F7-7D95-A95120B9F031}"/>
              </a:ext>
            </a:extLst>
          </p:cNvPr>
          <p:cNvGrpSpPr/>
          <p:nvPr/>
        </p:nvGrpSpPr>
        <p:grpSpPr>
          <a:xfrm>
            <a:off x="1143484" y="2107580"/>
            <a:ext cx="6888163" cy="3729037"/>
            <a:chOff x="0" y="0"/>
            <a:chExt cx="6888777" cy="3728770"/>
          </a:xfrm>
        </p:grpSpPr>
        <p:graphicFrame>
          <p:nvGraphicFramePr>
            <p:cNvPr id="3" name="グラフ 2">
              <a:extLst>
                <a:ext uri="{FF2B5EF4-FFF2-40B4-BE49-F238E27FC236}">
                  <a16:creationId xmlns:a16="http://schemas.microsoft.com/office/drawing/2014/main" id="{31FFFDC8-9F49-3723-1963-99BDE8ABEB0C}"/>
                </a:ext>
              </a:extLst>
            </p:cNvPr>
            <p:cNvGraphicFramePr/>
            <p:nvPr>
              <p:extLst>
                <p:ext uri="{D42A27DB-BD31-4B8C-83A1-F6EECF244321}">
                  <p14:modId xmlns:p14="http://schemas.microsoft.com/office/powerpoint/2010/main" val="3653028944"/>
                </p:ext>
              </p:extLst>
            </p:nvPr>
          </p:nvGraphicFramePr>
          <p:xfrm>
            <a:off x="0" y="0"/>
            <a:ext cx="6888777" cy="3135184"/>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5">
              <a:extLst>
                <a:ext uri="{FF2B5EF4-FFF2-40B4-BE49-F238E27FC236}">
                  <a16:creationId xmlns:a16="http://schemas.microsoft.com/office/drawing/2014/main" id="{0935C9E7-5F4F-D087-AE17-7F9556F48E88}"/>
                </a:ext>
              </a:extLst>
            </p:cNvPr>
            <p:cNvSpPr txBox="1"/>
            <p:nvPr/>
          </p:nvSpPr>
          <p:spPr>
            <a:xfrm>
              <a:off x="161089" y="157664"/>
              <a:ext cx="1132704" cy="26441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en-US" altLang="ja-JP"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77.9</a:t>
              </a:r>
              <a:r>
                <a:rPr kumimoji="1" lang="ja-JP" altLang="en-US"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a:t>
              </a:r>
            </a:p>
          </p:txBody>
        </p:sp>
        <p:pic>
          <p:nvPicPr>
            <p:cNvPr id="6" name="図 5" descr="背景パターン&#10;&#10;自動的に生成された説明">
              <a:extLst>
                <a:ext uri="{FF2B5EF4-FFF2-40B4-BE49-F238E27FC236}">
                  <a16:creationId xmlns:a16="http://schemas.microsoft.com/office/drawing/2014/main" id="{41F31245-6D14-F4A6-3727-D94D4D11885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83" t="89206" r="86390" b="-1225"/>
            <a:stretch/>
          </p:blipFill>
          <p:spPr>
            <a:xfrm>
              <a:off x="352739" y="3301546"/>
              <a:ext cx="685801" cy="427224"/>
            </a:xfrm>
            <a:prstGeom prst="rect">
              <a:avLst/>
            </a:prstGeom>
          </p:spPr>
        </p:pic>
        <p:pic>
          <p:nvPicPr>
            <p:cNvPr id="7" name="図 6" descr="背景パターン&#10;&#10;自動的に生成された説明">
              <a:extLst>
                <a:ext uri="{FF2B5EF4-FFF2-40B4-BE49-F238E27FC236}">
                  <a16:creationId xmlns:a16="http://schemas.microsoft.com/office/drawing/2014/main" id="{65123747-DA2B-91B4-B534-B6221E62F96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890" t="89206" r="69974" b="-871"/>
            <a:stretch/>
          </p:blipFill>
          <p:spPr>
            <a:xfrm>
              <a:off x="1454780" y="3288846"/>
              <a:ext cx="673100" cy="414524"/>
            </a:xfrm>
            <a:prstGeom prst="rect">
              <a:avLst/>
            </a:prstGeom>
          </p:spPr>
        </p:pic>
        <p:pic>
          <p:nvPicPr>
            <p:cNvPr id="8" name="図 7" descr="背景パターン&#10;&#10;自動的に生成された説明">
              <a:extLst>
                <a:ext uri="{FF2B5EF4-FFF2-40B4-BE49-F238E27FC236}">
                  <a16:creationId xmlns:a16="http://schemas.microsoft.com/office/drawing/2014/main" id="{047B5137-DDD3-86D2-5F34-5FF5A7BB7A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718" t="89206" r="53338" b="-871"/>
            <a:stretch/>
          </p:blipFill>
          <p:spPr>
            <a:xfrm>
              <a:off x="2556819" y="3301546"/>
              <a:ext cx="657540" cy="414524"/>
            </a:xfrm>
            <a:prstGeom prst="rect">
              <a:avLst/>
            </a:prstGeom>
          </p:spPr>
        </p:pic>
        <p:pic>
          <p:nvPicPr>
            <p:cNvPr id="12" name="図 11" descr="背景パターン&#10;&#10;自動的に生成された説明">
              <a:extLst>
                <a:ext uri="{FF2B5EF4-FFF2-40B4-BE49-F238E27FC236}">
                  <a16:creationId xmlns:a16="http://schemas.microsoft.com/office/drawing/2014/main" id="{3215158B-AC95-087B-F65F-26D940D94F7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3548" t="89206" r="36507" b="-871"/>
            <a:stretch/>
          </p:blipFill>
          <p:spPr>
            <a:xfrm>
              <a:off x="3671560" y="3288846"/>
              <a:ext cx="657539" cy="414524"/>
            </a:xfrm>
            <a:prstGeom prst="rect">
              <a:avLst/>
            </a:prstGeom>
          </p:spPr>
        </p:pic>
        <p:pic>
          <p:nvPicPr>
            <p:cNvPr id="13" name="図 12" descr="背景パターン&#10;&#10;自動的に生成された説明">
              <a:extLst>
                <a:ext uri="{FF2B5EF4-FFF2-40B4-BE49-F238E27FC236}">
                  <a16:creationId xmlns:a16="http://schemas.microsoft.com/office/drawing/2014/main" id="{EA4C8994-6E4F-FD66-4086-FA48D272281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9994" t="89206" r="19870" b="-871"/>
            <a:stretch/>
          </p:blipFill>
          <p:spPr>
            <a:xfrm>
              <a:off x="4735499" y="3288846"/>
              <a:ext cx="670240" cy="414524"/>
            </a:xfrm>
            <a:prstGeom prst="rect">
              <a:avLst/>
            </a:prstGeom>
          </p:spPr>
        </p:pic>
        <p:pic>
          <p:nvPicPr>
            <p:cNvPr id="14" name="図 13" descr="背景パターン&#10;&#10;自動的に生成された説明">
              <a:extLst>
                <a:ext uri="{FF2B5EF4-FFF2-40B4-BE49-F238E27FC236}">
                  <a16:creationId xmlns:a16="http://schemas.microsoft.com/office/drawing/2014/main" id="{570CFAF0-B081-C49C-F5A5-B3BFA727797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824" t="89206" r="3614" b="-872"/>
            <a:stretch/>
          </p:blipFill>
          <p:spPr>
            <a:xfrm>
              <a:off x="5901038" y="3276146"/>
              <a:ext cx="632139" cy="414524"/>
            </a:xfrm>
            <a:prstGeom prst="rect">
              <a:avLst/>
            </a:prstGeom>
          </p:spPr>
        </p:pic>
        <p:sp>
          <p:nvSpPr>
            <p:cNvPr id="15" name="テキスト ボックス 12">
              <a:extLst>
                <a:ext uri="{FF2B5EF4-FFF2-40B4-BE49-F238E27FC236}">
                  <a16:creationId xmlns:a16="http://schemas.microsoft.com/office/drawing/2014/main" id="{FE27B52E-DC56-65B0-2DA4-68ABEE6DD0F8}"/>
                </a:ext>
              </a:extLst>
            </p:cNvPr>
            <p:cNvSpPr txBox="1"/>
            <p:nvPr/>
          </p:nvSpPr>
          <p:spPr>
            <a:xfrm>
              <a:off x="1258280" y="183064"/>
              <a:ext cx="1089339" cy="26441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en-US" altLang="ja-JP"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76.3</a:t>
              </a:r>
              <a:r>
                <a:rPr kumimoji="1" lang="ja-JP" altLang="en-US"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a:t>
              </a:r>
            </a:p>
          </p:txBody>
        </p:sp>
        <p:sp>
          <p:nvSpPr>
            <p:cNvPr id="16" name="テキスト ボックス 13">
              <a:extLst>
                <a:ext uri="{FF2B5EF4-FFF2-40B4-BE49-F238E27FC236}">
                  <a16:creationId xmlns:a16="http://schemas.microsoft.com/office/drawing/2014/main" id="{74C845F1-63AD-DBEC-2625-7DA17858AF9E}"/>
                </a:ext>
              </a:extLst>
            </p:cNvPr>
            <p:cNvSpPr txBox="1"/>
            <p:nvPr/>
          </p:nvSpPr>
          <p:spPr>
            <a:xfrm>
              <a:off x="2388719" y="278601"/>
              <a:ext cx="999003" cy="26441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en-US" altLang="ja-JP"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74.4</a:t>
              </a:r>
              <a:r>
                <a:rPr kumimoji="1" lang="ja-JP" altLang="en-US"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a:t>
              </a:r>
            </a:p>
          </p:txBody>
        </p:sp>
        <p:sp>
          <p:nvSpPr>
            <p:cNvPr id="17" name="テキスト ボックス 14">
              <a:extLst>
                <a:ext uri="{FF2B5EF4-FFF2-40B4-BE49-F238E27FC236}">
                  <a16:creationId xmlns:a16="http://schemas.microsoft.com/office/drawing/2014/main" id="{3228E205-635F-C111-3E86-ADF163B6462D}"/>
                </a:ext>
              </a:extLst>
            </p:cNvPr>
            <p:cNvSpPr txBox="1"/>
            <p:nvPr/>
          </p:nvSpPr>
          <p:spPr>
            <a:xfrm>
              <a:off x="3511309" y="278601"/>
              <a:ext cx="999003" cy="26441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en-US" altLang="ja-JP"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74.0</a:t>
              </a:r>
              <a:r>
                <a:rPr kumimoji="1" lang="ja-JP" altLang="en-US"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a:t>
              </a:r>
            </a:p>
          </p:txBody>
        </p:sp>
        <p:sp>
          <p:nvSpPr>
            <p:cNvPr id="18" name="テキスト ボックス 15">
              <a:extLst>
                <a:ext uri="{FF2B5EF4-FFF2-40B4-BE49-F238E27FC236}">
                  <a16:creationId xmlns:a16="http://schemas.microsoft.com/office/drawing/2014/main" id="{D0ABA7B0-FAA1-6C35-3F1B-F6FBF90E240B}"/>
                </a:ext>
              </a:extLst>
            </p:cNvPr>
            <p:cNvSpPr txBox="1"/>
            <p:nvPr/>
          </p:nvSpPr>
          <p:spPr>
            <a:xfrm>
              <a:off x="4595224" y="324366"/>
              <a:ext cx="999003" cy="26441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en-US" altLang="ja-JP"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72.6</a:t>
              </a:r>
              <a:r>
                <a:rPr kumimoji="1" lang="ja-JP" altLang="en-US" sz="2000" b="1" i="0" dirty="0">
                  <a:solidFill>
                    <a:schemeClr val="tx1">
                      <a:lumMod val="65000"/>
                      <a:lumOff val="35000"/>
                    </a:schemeClr>
                  </a:solidFill>
                  <a:latin typeface="ＭＳ ゴシック" panose="020B0609070205080204" pitchFamily="49" charset="-128"/>
                  <a:ea typeface="ＭＳ ゴシック" panose="020B0609070205080204" pitchFamily="49" charset="-128"/>
                </a:rPr>
                <a:t>％</a:t>
              </a:r>
            </a:p>
          </p:txBody>
        </p:sp>
        <p:grpSp>
          <p:nvGrpSpPr>
            <p:cNvPr id="19" name="グループ化 18">
              <a:extLst>
                <a:ext uri="{FF2B5EF4-FFF2-40B4-BE49-F238E27FC236}">
                  <a16:creationId xmlns:a16="http://schemas.microsoft.com/office/drawing/2014/main" id="{2EE0C30D-5FDF-AB23-419C-99AA10C021AA}"/>
                </a:ext>
              </a:extLst>
            </p:cNvPr>
            <p:cNvGrpSpPr/>
            <p:nvPr/>
          </p:nvGrpSpPr>
          <p:grpSpPr>
            <a:xfrm>
              <a:off x="5605494" y="761729"/>
              <a:ext cx="1222629" cy="745650"/>
              <a:chOff x="5605494" y="761729"/>
              <a:chExt cx="1225756" cy="751520"/>
            </a:xfrm>
          </p:grpSpPr>
          <p:sp>
            <p:nvSpPr>
              <p:cNvPr id="26" name="テキスト ボックス 16">
                <a:extLst>
                  <a:ext uri="{FF2B5EF4-FFF2-40B4-BE49-F238E27FC236}">
                    <a16:creationId xmlns:a16="http://schemas.microsoft.com/office/drawing/2014/main" id="{4E6C9C7E-D91A-F83D-F0CD-60479B024246}"/>
                  </a:ext>
                </a:extLst>
              </p:cNvPr>
              <p:cNvSpPr txBox="1"/>
              <p:nvPr/>
            </p:nvSpPr>
            <p:spPr>
              <a:xfrm>
                <a:off x="5605494" y="761729"/>
                <a:ext cx="1225756" cy="651127"/>
              </a:xfrm>
              <a:custGeom>
                <a:avLst/>
                <a:gdLst>
                  <a:gd name="connsiteX0" fmla="*/ 0 w 1346200"/>
                  <a:gd name="connsiteY0" fmla="*/ 341313 h 682625"/>
                  <a:gd name="connsiteX1" fmla="*/ 673100 w 1346200"/>
                  <a:gd name="connsiteY1" fmla="*/ 0 h 682625"/>
                  <a:gd name="connsiteX2" fmla="*/ 1346200 w 1346200"/>
                  <a:gd name="connsiteY2" fmla="*/ 341313 h 682625"/>
                  <a:gd name="connsiteX3" fmla="*/ 673100 w 1346200"/>
                  <a:gd name="connsiteY3" fmla="*/ 682626 h 682625"/>
                  <a:gd name="connsiteX4" fmla="*/ 0 w 1346200"/>
                  <a:gd name="connsiteY4" fmla="*/ 341313 h 682625"/>
                  <a:gd name="connsiteX0" fmla="*/ 0 w 1346200"/>
                  <a:gd name="connsiteY0" fmla="*/ 341313 h 682626"/>
                  <a:gd name="connsiteX1" fmla="*/ 673100 w 1346200"/>
                  <a:gd name="connsiteY1" fmla="*/ 0 h 682626"/>
                  <a:gd name="connsiteX2" fmla="*/ 1346200 w 1346200"/>
                  <a:gd name="connsiteY2" fmla="*/ 341313 h 682626"/>
                  <a:gd name="connsiteX3" fmla="*/ 673100 w 1346200"/>
                  <a:gd name="connsiteY3" fmla="*/ 682626 h 682626"/>
                  <a:gd name="connsiteX4" fmla="*/ 0 w 1346200"/>
                  <a:gd name="connsiteY4" fmla="*/ 341313 h 682626"/>
                  <a:gd name="connsiteX0" fmla="*/ 0 w 1346200"/>
                  <a:gd name="connsiteY0" fmla="*/ 341313 h 682626"/>
                  <a:gd name="connsiteX1" fmla="*/ 673100 w 1346200"/>
                  <a:gd name="connsiteY1" fmla="*/ 0 h 682626"/>
                  <a:gd name="connsiteX2" fmla="*/ 1346200 w 1346200"/>
                  <a:gd name="connsiteY2" fmla="*/ 341313 h 682626"/>
                  <a:gd name="connsiteX3" fmla="*/ 673100 w 1346200"/>
                  <a:gd name="connsiteY3" fmla="*/ 682626 h 682626"/>
                  <a:gd name="connsiteX4" fmla="*/ 0 w 1346200"/>
                  <a:gd name="connsiteY4" fmla="*/ 341313 h 682626"/>
                  <a:gd name="connsiteX0" fmla="*/ 0 w 1346200"/>
                  <a:gd name="connsiteY0" fmla="*/ 341313 h 682626"/>
                  <a:gd name="connsiteX1" fmla="*/ 673100 w 1346200"/>
                  <a:gd name="connsiteY1" fmla="*/ 0 h 682626"/>
                  <a:gd name="connsiteX2" fmla="*/ 1346200 w 1346200"/>
                  <a:gd name="connsiteY2" fmla="*/ 341313 h 682626"/>
                  <a:gd name="connsiteX3" fmla="*/ 673100 w 1346200"/>
                  <a:gd name="connsiteY3" fmla="*/ 682626 h 682626"/>
                  <a:gd name="connsiteX4" fmla="*/ 0 w 1346200"/>
                  <a:gd name="connsiteY4" fmla="*/ 341313 h 682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200" h="682626">
                    <a:moveTo>
                      <a:pt x="0" y="341313"/>
                    </a:moveTo>
                    <a:cubicBezTo>
                      <a:pt x="0" y="152811"/>
                      <a:pt x="148957" y="0"/>
                      <a:pt x="673100" y="0"/>
                    </a:cubicBezTo>
                    <a:cubicBezTo>
                      <a:pt x="1197243" y="0"/>
                      <a:pt x="1346200" y="152811"/>
                      <a:pt x="1346200" y="341313"/>
                    </a:cubicBezTo>
                    <a:cubicBezTo>
                      <a:pt x="1346200" y="529815"/>
                      <a:pt x="1198023" y="682626"/>
                      <a:pt x="673100" y="682626"/>
                    </a:cubicBezTo>
                    <a:cubicBezTo>
                      <a:pt x="148177" y="682626"/>
                      <a:pt x="0" y="529815"/>
                      <a:pt x="0" y="341313"/>
                    </a:cubicBezTo>
                    <a:close/>
                  </a:path>
                </a:pathLst>
              </a:custGeom>
              <a:solidFill>
                <a:srgbClr val="EB6161"/>
              </a:solidFill>
              <a:ln w="9525" cmpd="sng">
                <a:noFill/>
              </a:ln>
            </p:spPr>
            <p:style>
              <a:lnRef idx="0">
                <a:scrgbClr r="0" g="0" b="0"/>
              </a:lnRef>
              <a:fillRef idx="0">
                <a:scrgbClr r="0" g="0" b="0"/>
              </a:fillRef>
              <a:effectRef idx="0">
                <a:scrgbClr r="0" g="0" b="0"/>
              </a:effectRef>
              <a:fontRef idx="minor">
                <a:schemeClr val="dk1"/>
              </a:fontRef>
            </p:style>
            <p:txBody>
              <a:bodyPr wrap="square" lIns="0" tIns="0" rIns="0" bIns="0"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en-US" altLang="ja-JP" sz="2400" b="1" i="0" dirty="0">
                    <a:solidFill>
                      <a:schemeClr val="bg1"/>
                    </a:solidFill>
                    <a:latin typeface="ＭＳ ゴシック" panose="020B0609070205080204" pitchFamily="49" charset="-128"/>
                    <a:ea typeface="ＭＳ ゴシック" panose="020B0609070205080204" pitchFamily="49" charset="-128"/>
                  </a:rPr>
                  <a:t>43</a:t>
                </a:r>
                <a:r>
                  <a:rPr kumimoji="1" lang="en-US" altLang="ja-JP" sz="2400" b="1" i="0" spc="-400" dirty="0">
                    <a:solidFill>
                      <a:schemeClr val="bg1"/>
                    </a:solidFill>
                    <a:latin typeface="ＭＳ ゴシック" panose="020B0609070205080204" pitchFamily="49" charset="-128"/>
                    <a:ea typeface="ＭＳ ゴシック" panose="020B0609070205080204" pitchFamily="49" charset="-128"/>
                  </a:rPr>
                  <a:t>.</a:t>
                </a:r>
                <a:r>
                  <a:rPr kumimoji="1" lang="en-US" altLang="ja-JP" sz="2400" b="1" i="0" dirty="0">
                    <a:solidFill>
                      <a:schemeClr val="bg1"/>
                    </a:solidFill>
                    <a:latin typeface="ＭＳ ゴシック" panose="020B0609070205080204" pitchFamily="49" charset="-128"/>
                    <a:ea typeface="ＭＳ ゴシック" panose="020B0609070205080204" pitchFamily="49" charset="-128"/>
                  </a:rPr>
                  <a:t>7</a:t>
                </a:r>
                <a:r>
                  <a:rPr kumimoji="1" lang="ja-JP" altLang="en-US" sz="2400" b="1" i="0" dirty="0">
                    <a:solidFill>
                      <a:schemeClr val="bg1"/>
                    </a:solidFill>
                    <a:latin typeface="ＭＳ ゴシック" panose="020B0609070205080204" pitchFamily="49" charset="-128"/>
                    <a:ea typeface="ＭＳ ゴシック" panose="020B0609070205080204" pitchFamily="49" charset="-128"/>
                  </a:rPr>
                  <a:t>％</a:t>
                </a:r>
              </a:p>
            </p:txBody>
          </p:sp>
          <p:sp>
            <p:nvSpPr>
              <p:cNvPr id="27" name="三角形 17">
                <a:extLst>
                  <a:ext uri="{FF2B5EF4-FFF2-40B4-BE49-F238E27FC236}">
                    <a16:creationId xmlns:a16="http://schemas.microsoft.com/office/drawing/2014/main" id="{78D12FF6-D889-B6AE-E870-076D6516DEE3}"/>
                  </a:ext>
                </a:extLst>
              </p:cNvPr>
              <p:cNvSpPr/>
              <p:nvPr/>
            </p:nvSpPr>
            <p:spPr>
              <a:xfrm rot="11543709">
                <a:off x="6379096" y="1283079"/>
                <a:ext cx="165280" cy="230170"/>
              </a:xfrm>
              <a:custGeom>
                <a:avLst/>
                <a:gdLst>
                  <a:gd name="connsiteX0" fmla="*/ 0 w 165100"/>
                  <a:gd name="connsiteY0" fmla="*/ 342900 h 342900"/>
                  <a:gd name="connsiteX1" fmla="*/ 82550 w 165100"/>
                  <a:gd name="connsiteY1" fmla="*/ 0 h 342900"/>
                  <a:gd name="connsiteX2" fmla="*/ 165100 w 165100"/>
                  <a:gd name="connsiteY2" fmla="*/ 342900 h 342900"/>
                  <a:gd name="connsiteX3" fmla="*/ 0 w 165100"/>
                  <a:gd name="connsiteY3" fmla="*/ 342900 h 342900"/>
                  <a:gd name="connsiteX0" fmla="*/ 0 w 165100"/>
                  <a:gd name="connsiteY0" fmla="*/ 342900 h 342900"/>
                  <a:gd name="connsiteX1" fmla="*/ 123825 w 165100"/>
                  <a:gd name="connsiteY1" fmla="*/ 0 h 342900"/>
                  <a:gd name="connsiteX2" fmla="*/ 165100 w 165100"/>
                  <a:gd name="connsiteY2" fmla="*/ 342900 h 342900"/>
                  <a:gd name="connsiteX3" fmla="*/ 0 w 165100"/>
                  <a:gd name="connsiteY3" fmla="*/ 342900 h 342900"/>
                  <a:gd name="connsiteX0" fmla="*/ 0 w 165100"/>
                  <a:gd name="connsiteY0" fmla="*/ 342900 h 342900"/>
                  <a:gd name="connsiteX1" fmla="*/ 123825 w 165100"/>
                  <a:gd name="connsiteY1" fmla="*/ 0 h 342900"/>
                  <a:gd name="connsiteX2" fmla="*/ 165100 w 165100"/>
                  <a:gd name="connsiteY2" fmla="*/ 342900 h 342900"/>
                  <a:gd name="connsiteX3" fmla="*/ 0 w 165100"/>
                  <a:gd name="connsiteY3" fmla="*/ 342900 h 342900"/>
                  <a:gd name="connsiteX0" fmla="*/ 0 w 165100"/>
                  <a:gd name="connsiteY0" fmla="*/ 342900 h 342900"/>
                  <a:gd name="connsiteX1" fmla="*/ 123825 w 165100"/>
                  <a:gd name="connsiteY1" fmla="*/ 0 h 342900"/>
                  <a:gd name="connsiteX2" fmla="*/ 165100 w 165100"/>
                  <a:gd name="connsiteY2" fmla="*/ 342900 h 342900"/>
                  <a:gd name="connsiteX3" fmla="*/ 0 w 165100"/>
                  <a:gd name="connsiteY3" fmla="*/ 342900 h 342900"/>
                  <a:gd name="connsiteX0" fmla="*/ 0 w 165100"/>
                  <a:gd name="connsiteY0" fmla="*/ 342900 h 342900"/>
                  <a:gd name="connsiteX1" fmla="*/ 123825 w 165100"/>
                  <a:gd name="connsiteY1" fmla="*/ 0 h 342900"/>
                  <a:gd name="connsiteX2" fmla="*/ 165100 w 165100"/>
                  <a:gd name="connsiteY2" fmla="*/ 342900 h 342900"/>
                  <a:gd name="connsiteX3" fmla="*/ 0 w 165100"/>
                  <a:gd name="connsiteY3" fmla="*/ 342900 h 342900"/>
                  <a:gd name="connsiteX0" fmla="*/ 0 w 165100"/>
                  <a:gd name="connsiteY0" fmla="*/ 342900 h 342900"/>
                  <a:gd name="connsiteX1" fmla="*/ 123825 w 165100"/>
                  <a:gd name="connsiteY1" fmla="*/ 0 h 342900"/>
                  <a:gd name="connsiteX2" fmla="*/ 165100 w 165100"/>
                  <a:gd name="connsiteY2" fmla="*/ 342900 h 342900"/>
                  <a:gd name="connsiteX3" fmla="*/ 0 w 165100"/>
                  <a:gd name="connsiteY3" fmla="*/ 342900 h 342900"/>
                  <a:gd name="connsiteX0" fmla="*/ 319 w 165419"/>
                  <a:gd name="connsiteY0" fmla="*/ 342900 h 342900"/>
                  <a:gd name="connsiteX1" fmla="*/ 124144 w 165419"/>
                  <a:gd name="connsiteY1" fmla="*/ 0 h 342900"/>
                  <a:gd name="connsiteX2" fmla="*/ 165419 w 165419"/>
                  <a:gd name="connsiteY2" fmla="*/ 342900 h 342900"/>
                  <a:gd name="connsiteX3" fmla="*/ 319 w 165419"/>
                  <a:gd name="connsiteY3" fmla="*/ 342900 h 342900"/>
                  <a:gd name="connsiteX0" fmla="*/ 319 w 165419"/>
                  <a:gd name="connsiteY0" fmla="*/ 342900 h 342900"/>
                  <a:gd name="connsiteX1" fmla="*/ 124144 w 165419"/>
                  <a:gd name="connsiteY1" fmla="*/ 0 h 342900"/>
                  <a:gd name="connsiteX2" fmla="*/ 165419 w 165419"/>
                  <a:gd name="connsiteY2" fmla="*/ 342900 h 342900"/>
                  <a:gd name="connsiteX3" fmla="*/ 319 w 165419"/>
                  <a:gd name="connsiteY3" fmla="*/ 342900 h 342900"/>
                  <a:gd name="connsiteX0" fmla="*/ 126 w 165226"/>
                  <a:gd name="connsiteY0" fmla="*/ 333375 h 333375"/>
                  <a:gd name="connsiteX1" fmla="*/ 162051 w 165226"/>
                  <a:gd name="connsiteY1" fmla="*/ 0 h 333375"/>
                  <a:gd name="connsiteX2" fmla="*/ 165226 w 165226"/>
                  <a:gd name="connsiteY2" fmla="*/ 333375 h 333375"/>
                  <a:gd name="connsiteX3" fmla="*/ 126 w 165226"/>
                  <a:gd name="connsiteY3" fmla="*/ 333375 h 333375"/>
                  <a:gd name="connsiteX0" fmla="*/ 180 w 165280"/>
                  <a:gd name="connsiteY0" fmla="*/ 333375 h 333375"/>
                  <a:gd name="connsiteX1" fmla="*/ 162105 w 165280"/>
                  <a:gd name="connsiteY1" fmla="*/ 0 h 333375"/>
                  <a:gd name="connsiteX2" fmla="*/ 165280 w 165280"/>
                  <a:gd name="connsiteY2" fmla="*/ 333375 h 333375"/>
                  <a:gd name="connsiteX3" fmla="*/ 180 w 165280"/>
                  <a:gd name="connsiteY3" fmla="*/ 333375 h 333375"/>
                  <a:gd name="connsiteX0" fmla="*/ 180 w 165280"/>
                  <a:gd name="connsiteY0" fmla="*/ 333375 h 333375"/>
                  <a:gd name="connsiteX1" fmla="*/ 162105 w 165280"/>
                  <a:gd name="connsiteY1" fmla="*/ 0 h 333375"/>
                  <a:gd name="connsiteX2" fmla="*/ 165280 w 165280"/>
                  <a:gd name="connsiteY2" fmla="*/ 333375 h 333375"/>
                  <a:gd name="connsiteX3" fmla="*/ 180 w 165280"/>
                  <a:gd name="connsiteY3" fmla="*/ 333375 h 333375"/>
                </a:gdLst>
                <a:ahLst/>
                <a:cxnLst>
                  <a:cxn ang="0">
                    <a:pos x="connsiteX0" y="connsiteY0"/>
                  </a:cxn>
                  <a:cxn ang="0">
                    <a:pos x="connsiteX1" y="connsiteY1"/>
                  </a:cxn>
                  <a:cxn ang="0">
                    <a:pos x="connsiteX2" y="connsiteY2"/>
                  </a:cxn>
                  <a:cxn ang="0">
                    <a:pos x="connsiteX3" y="connsiteY3"/>
                  </a:cxn>
                </a:cxnLst>
                <a:rect l="l" t="t" r="r" b="b"/>
                <a:pathLst>
                  <a:path w="165280" h="333375">
                    <a:moveTo>
                      <a:pt x="180" y="333375"/>
                    </a:moveTo>
                    <a:cubicBezTo>
                      <a:pt x="-2995" y="196850"/>
                      <a:pt x="35105" y="101600"/>
                      <a:pt x="162105" y="0"/>
                    </a:cubicBezTo>
                    <a:cubicBezTo>
                      <a:pt x="118713" y="133350"/>
                      <a:pt x="126122" y="228600"/>
                      <a:pt x="165280" y="333375"/>
                    </a:cubicBezTo>
                    <a:lnTo>
                      <a:pt x="180" y="333375"/>
                    </a:lnTo>
                    <a:close/>
                  </a:path>
                </a:pathLst>
              </a:custGeom>
              <a:solidFill>
                <a:srgbClr val="EB6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b="1">
                  <a:latin typeface="ＭＳ ゴシック" panose="020B0609070205080204" pitchFamily="49" charset="-128"/>
                  <a:ea typeface="ＭＳ ゴシック" panose="020B0609070205080204" pitchFamily="49" charset="-128"/>
                </a:endParaRPr>
              </a:p>
            </p:txBody>
          </p:sp>
        </p:grpSp>
        <p:sp>
          <p:nvSpPr>
            <p:cNvPr id="20" name="テキスト ボックス 19">
              <a:extLst>
                <a:ext uri="{FF2B5EF4-FFF2-40B4-BE49-F238E27FC236}">
                  <a16:creationId xmlns:a16="http://schemas.microsoft.com/office/drawing/2014/main" id="{E011437E-AD9F-2999-7A4E-1DE70C1CC332}"/>
                </a:ext>
              </a:extLst>
            </p:cNvPr>
            <p:cNvSpPr txBox="1"/>
            <p:nvPr/>
          </p:nvSpPr>
          <p:spPr>
            <a:xfrm>
              <a:off x="379512" y="3065280"/>
              <a:ext cx="628021" cy="19576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600" b="1" i="0" dirty="0">
                  <a:solidFill>
                    <a:schemeClr val="tx1">
                      <a:lumMod val="65000"/>
                      <a:lumOff val="35000"/>
                    </a:schemeClr>
                  </a:solidFill>
                  <a:latin typeface="ＭＳ ゴシック" panose="020B0609070205080204" pitchFamily="49" charset="-128"/>
                  <a:ea typeface="ＭＳ ゴシック" panose="020B0609070205080204" pitchFamily="49" charset="-128"/>
                </a:rPr>
                <a:t>ドイツ</a:t>
              </a:r>
            </a:p>
          </p:txBody>
        </p:sp>
        <p:sp>
          <p:nvSpPr>
            <p:cNvPr id="21" name="テキスト ボックス 20">
              <a:extLst>
                <a:ext uri="{FF2B5EF4-FFF2-40B4-BE49-F238E27FC236}">
                  <a16:creationId xmlns:a16="http://schemas.microsoft.com/office/drawing/2014/main" id="{E64157D0-2DF5-83F0-1E91-824AECD54F12}"/>
                </a:ext>
              </a:extLst>
            </p:cNvPr>
            <p:cNvSpPr txBox="1"/>
            <p:nvPr/>
          </p:nvSpPr>
          <p:spPr>
            <a:xfrm>
              <a:off x="1396543" y="3077350"/>
              <a:ext cx="800900" cy="17162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600" b="1" i="0">
                  <a:solidFill>
                    <a:schemeClr val="tx1">
                      <a:lumMod val="65000"/>
                      <a:lumOff val="35000"/>
                    </a:schemeClr>
                  </a:solidFill>
                  <a:latin typeface="ＭＳ ゴシック" panose="020B0609070205080204" pitchFamily="49" charset="-128"/>
                  <a:ea typeface="ＭＳ ゴシック" panose="020B0609070205080204" pitchFamily="49" charset="-128"/>
                </a:rPr>
                <a:t>フランス</a:t>
              </a:r>
            </a:p>
          </p:txBody>
        </p:sp>
        <p:sp>
          <p:nvSpPr>
            <p:cNvPr id="22" name="テキスト ボックス 21">
              <a:extLst>
                <a:ext uri="{FF2B5EF4-FFF2-40B4-BE49-F238E27FC236}">
                  <a16:creationId xmlns:a16="http://schemas.microsoft.com/office/drawing/2014/main" id="{2344CB18-CE17-10A5-6CC0-77CE2F8321A2}"/>
                </a:ext>
              </a:extLst>
            </p:cNvPr>
            <p:cNvSpPr txBox="1"/>
            <p:nvPr/>
          </p:nvSpPr>
          <p:spPr>
            <a:xfrm>
              <a:off x="2483479" y="3077350"/>
              <a:ext cx="800900" cy="17162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600" b="1" i="0">
                  <a:solidFill>
                    <a:schemeClr val="tx1">
                      <a:lumMod val="65000"/>
                      <a:lumOff val="35000"/>
                    </a:schemeClr>
                  </a:solidFill>
                  <a:latin typeface="ＭＳ ゴシック" panose="020B0609070205080204" pitchFamily="49" charset="-128"/>
                  <a:ea typeface="ＭＳ ゴシック" panose="020B0609070205080204" pitchFamily="49" charset="-128"/>
                </a:rPr>
                <a:t>イギリス</a:t>
              </a:r>
            </a:p>
          </p:txBody>
        </p:sp>
        <p:sp>
          <p:nvSpPr>
            <p:cNvPr id="23" name="テキスト ボックス 22">
              <a:extLst>
                <a:ext uri="{FF2B5EF4-FFF2-40B4-BE49-F238E27FC236}">
                  <a16:creationId xmlns:a16="http://schemas.microsoft.com/office/drawing/2014/main" id="{002F186A-B6B8-82AD-373E-8B6501AEFBD0}"/>
                </a:ext>
              </a:extLst>
            </p:cNvPr>
            <p:cNvSpPr txBox="1"/>
            <p:nvPr/>
          </p:nvSpPr>
          <p:spPr>
            <a:xfrm>
              <a:off x="3593299" y="3077350"/>
              <a:ext cx="800900" cy="17162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600" b="1" i="0">
                  <a:solidFill>
                    <a:schemeClr val="tx1">
                      <a:lumMod val="65000"/>
                      <a:lumOff val="35000"/>
                    </a:schemeClr>
                  </a:solidFill>
                  <a:latin typeface="ＭＳ ゴシック" panose="020B0609070205080204" pitchFamily="49" charset="-128"/>
                  <a:ea typeface="ＭＳ ゴシック" panose="020B0609070205080204" pitchFamily="49" charset="-128"/>
                </a:rPr>
                <a:t>カナダ</a:t>
              </a:r>
            </a:p>
          </p:txBody>
        </p:sp>
        <p:sp>
          <p:nvSpPr>
            <p:cNvPr id="24" name="テキスト ボックス 23">
              <a:extLst>
                <a:ext uri="{FF2B5EF4-FFF2-40B4-BE49-F238E27FC236}">
                  <a16:creationId xmlns:a16="http://schemas.microsoft.com/office/drawing/2014/main" id="{ECD3387A-9592-B423-479D-0CA564C6C69C}"/>
                </a:ext>
              </a:extLst>
            </p:cNvPr>
            <p:cNvSpPr txBox="1"/>
            <p:nvPr/>
          </p:nvSpPr>
          <p:spPr>
            <a:xfrm>
              <a:off x="4680236" y="3077350"/>
              <a:ext cx="800900" cy="17162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600" b="1" i="0">
                  <a:solidFill>
                    <a:schemeClr val="tx1">
                      <a:lumMod val="65000"/>
                      <a:lumOff val="35000"/>
                    </a:schemeClr>
                  </a:solidFill>
                  <a:latin typeface="ＭＳ ゴシック" panose="020B0609070205080204" pitchFamily="49" charset="-128"/>
                  <a:ea typeface="ＭＳ ゴシック" panose="020B0609070205080204" pitchFamily="49" charset="-128"/>
                </a:rPr>
                <a:t>アメリカ</a:t>
              </a:r>
            </a:p>
          </p:txBody>
        </p:sp>
        <p:sp>
          <p:nvSpPr>
            <p:cNvPr id="25" name="テキスト ボックス 24">
              <a:extLst>
                <a:ext uri="{FF2B5EF4-FFF2-40B4-BE49-F238E27FC236}">
                  <a16:creationId xmlns:a16="http://schemas.microsoft.com/office/drawing/2014/main" id="{A2D746C7-8D44-8CED-32CB-2588F20D382C}"/>
                </a:ext>
              </a:extLst>
            </p:cNvPr>
            <p:cNvSpPr txBox="1"/>
            <p:nvPr/>
          </p:nvSpPr>
          <p:spPr>
            <a:xfrm>
              <a:off x="5790057" y="3077350"/>
              <a:ext cx="800900" cy="17162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600" b="1" i="0">
                  <a:solidFill>
                    <a:schemeClr val="tx1">
                      <a:lumMod val="65000"/>
                      <a:lumOff val="35000"/>
                    </a:schemeClr>
                  </a:solidFill>
                  <a:latin typeface="ＭＳ ゴシック" panose="020B0609070205080204" pitchFamily="49" charset="-128"/>
                  <a:ea typeface="ＭＳ ゴシック" panose="020B0609070205080204" pitchFamily="49" charset="-128"/>
                </a:rPr>
                <a:t>日本</a:t>
              </a:r>
            </a:p>
          </p:txBody>
        </p:sp>
      </p:grpSp>
      <p:sp>
        <p:nvSpPr>
          <p:cNvPr id="11" name="コンテンツ プレースホルダー 10">
            <a:extLst>
              <a:ext uri="{FF2B5EF4-FFF2-40B4-BE49-F238E27FC236}">
                <a16:creationId xmlns:a16="http://schemas.microsoft.com/office/drawing/2014/main" id="{F19A1CB3-C6FF-5FEB-85CD-374B91DC83C4}"/>
              </a:ext>
            </a:extLst>
          </p:cNvPr>
          <p:cNvSpPr txBox="1">
            <a:spLocks/>
          </p:cNvSpPr>
          <p:nvPr/>
        </p:nvSpPr>
        <p:spPr>
          <a:xfrm>
            <a:off x="587375" y="1499486"/>
            <a:ext cx="8000382" cy="608094"/>
          </a:xfrm>
          <a:prstGeom prst="roundRect">
            <a:avLst/>
          </a:prstGeom>
          <a:solidFill>
            <a:srgbClr val="5185C5"/>
          </a:solidFill>
        </p:spPr>
        <p:txBody>
          <a:bodyPr wrap="none" tIns="0" bIns="3600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100"/>
              </a:spcBef>
              <a:buNone/>
            </a:pPr>
            <a:r>
              <a:rPr lang="ja-JP" altLang="en-US" sz="2000" b="1" dirty="0">
                <a:solidFill>
                  <a:schemeClr val="bg1"/>
                </a:solidFill>
                <a:latin typeface="ＭＳ ゴシック" panose="020B0609070205080204" pitchFamily="49" charset="-128"/>
                <a:ea typeface="ＭＳ ゴシック" panose="020B0609070205080204" pitchFamily="49" charset="-128"/>
              </a:rPr>
              <a:t>世界各国の子宮頸がん検診受診率</a:t>
            </a:r>
          </a:p>
          <a:p>
            <a:pPr marL="0" indent="0" algn="ctr">
              <a:lnSpc>
                <a:spcPct val="100000"/>
              </a:lnSpc>
              <a:spcBef>
                <a:spcPts val="100"/>
              </a:spcBef>
              <a:buNone/>
            </a:pPr>
            <a:r>
              <a:rPr lang="en-US" altLang="ja-JP" sz="1600" b="1" dirty="0">
                <a:solidFill>
                  <a:schemeClr val="bg1"/>
                </a:solidFill>
                <a:latin typeface="ＭＳ ゴシック" panose="020B0609070205080204" pitchFamily="49" charset="-128"/>
                <a:ea typeface="ＭＳ ゴシック" panose="020B0609070205080204" pitchFamily="49" charset="-128"/>
              </a:rPr>
              <a:t>(</a:t>
            </a:r>
            <a:r>
              <a:rPr lang="ja-JP" altLang="en-US" sz="1600" b="1" dirty="0">
                <a:solidFill>
                  <a:schemeClr val="bg1"/>
                </a:solidFill>
                <a:latin typeface="ＭＳ ゴシック" panose="020B0609070205080204" pitchFamily="49" charset="-128"/>
                <a:ea typeface="ＭＳ ゴシック" panose="020B0609070205080204" pitchFamily="49" charset="-128"/>
              </a:rPr>
              <a:t>ＯＥＣＤ加盟国における２０～６９歳の女性、</a:t>
            </a:r>
            <a:r>
              <a:rPr lang="ja-JP" altLang="en-US" sz="1600" b="1" spc="-500" dirty="0">
                <a:solidFill>
                  <a:schemeClr val="bg1"/>
                </a:solidFill>
                <a:latin typeface="ＭＳ ゴシック" panose="020B0609070205080204" pitchFamily="49" charset="-128"/>
                <a:ea typeface="ＭＳ ゴシック" panose="020B0609070205080204" pitchFamily="49" charset="-128"/>
              </a:rPr>
              <a:t>２０１</a:t>
            </a:r>
            <a:r>
              <a:rPr lang="ja-JP" altLang="en-US" sz="1600" b="1" dirty="0">
                <a:solidFill>
                  <a:schemeClr val="bg1"/>
                </a:solidFill>
                <a:latin typeface="ＭＳ ゴシック" panose="020B0609070205080204" pitchFamily="49" charset="-128"/>
                <a:ea typeface="ＭＳ ゴシック" panose="020B0609070205080204" pitchFamily="49" charset="-128"/>
              </a:rPr>
              <a:t>９年</a:t>
            </a:r>
            <a:r>
              <a:rPr lang="en-US" altLang="ja-JP" sz="1600" b="1"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767017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3385CC31-7503-AF72-44CC-427B5AF5C45B}"/>
              </a:ext>
            </a:extLst>
          </p:cNvPr>
          <p:cNvSpPr>
            <a:spLocks noGrp="1"/>
          </p:cNvSpPr>
          <p:nvPr>
            <p:ph type="title"/>
          </p:nvPr>
        </p:nvSpPr>
        <p:spPr/>
        <p:txBody>
          <a:bodyPr/>
          <a:lstStyle/>
          <a:p>
            <a:r>
              <a:rPr lang="ja-JP" altLang="en-US" spc="-1000" dirty="0"/>
              <a:t>ＨＰ</a:t>
            </a:r>
            <a:r>
              <a:rPr lang="ja-JP" altLang="en-US" dirty="0"/>
              <a:t>Ｖワクチンについて</a:t>
            </a:r>
          </a:p>
        </p:txBody>
      </p:sp>
      <p:sp>
        <p:nvSpPr>
          <p:cNvPr id="6" name="コンテンツ プレースホルダー 5">
            <a:extLst>
              <a:ext uri="{FF2B5EF4-FFF2-40B4-BE49-F238E27FC236}">
                <a16:creationId xmlns:a16="http://schemas.microsoft.com/office/drawing/2014/main" id="{4E533DC8-9EE7-A583-3C32-3396A6F59ECF}"/>
              </a:ext>
            </a:extLst>
          </p:cNvPr>
          <p:cNvSpPr>
            <a:spLocks noGrp="1"/>
          </p:cNvSpPr>
          <p:nvPr>
            <p:ph idx="1"/>
          </p:nvPr>
        </p:nvSpPr>
        <p:spPr>
          <a:xfrm>
            <a:off x="427933" y="1519372"/>
            <a:ext cx="8169657" cy="4652828"/>
          </a:xfrm>
        </p:spPr>
        <p:txBody>
          <a:bodyPr/>
          <a:lstStyle/>
          <a:p>
            <a:pPr marL="268288" indent="-268288" algn="just">
              <a:spcBef>
                <a:spcPts val="0"/>
              </a:spcBef>
            </a:pPr>
            <a:r>
              <a:rPr lang="en-US" altLang="ja-JP" sz="2370" spc="-20" dirty="0">
                <a:solidFill>
                  <a:schemeClr val="tx1">
                    <a:lumMod val="75000"/>
                    <a:lumOff val="25000"/>
                  </a:schemeClr>
                </a:solidFill>
                <a:latin typeface="ＭＳ ゴシック" panose="020B0609070205080204" pitchFamily="49" charset="-128"/>
                <a:ea typeface="ＭＳ ゴシック" panose="020B0609070205080204" pitchFamily="49" charset="-128"/>
              </a:rPr>
              <a:t>HPV</a:t>
            </a:r>
            <a:r>
              <a:rPr lang="ja-JP" altLang="en-US" sz="2370" spc="-20" dirty="0">
                <a:solidFill>
                  <a:schemeClr val="tx1">
                    <a:lumMod val="75000"/>
                    <a:lumOff val="25000"/>
                  </a:schemeClr>
                </a:solidFill>
                <a:latin typeface="ＭＳ ゴシック" panose="020B0609070205080204" pitchFamily="49" charset="-128"/>
                <a:ea typeface="ＭＳ ゴシック" panose="020B0609070205080204" pitchFamily="49" charset="-128"/>
              </a:rPr>
              <a:t>ワクチンはワクチンの種類や年齢によって接種のタイミングや回数が異なります</a:t>
            </a:r>
            <a:r>
              <a:rPr lang="ja-JP" altLang="en-US" sz="2370" spc="-8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370" spc="-20" dirty="0">
                <a:solidFill>
                  <a:schemeClr val="tx1">
                    <a:lumMod val="75000"/>
                    <a:lumOff val="25000"/>
                  </a:schemeClr>
                </a:solidFill>
                <a:latin typeface="ＭＳ ゴシック" panose="020B0609070205080204" pitchFamily="49" charset="-128"/>
                <a:ea typeface="ＭＳ ゴシック" panose="020B0609070205080204" pitchFamily="49" charset="-128"/>
              </a:rPr>
              <a:t>注射をするのは腕の筋肉です</a:t>
            </a:r>
            <a:r>
              <a:rPr lang="ja-JP" altLang="en-US" sz="2370" spc="-8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endParaRPr lang="en-US" altLang="ja-JP" sz="2370" spc="-8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268288" indent="0" algn="just">
              <a:spcBef>
                <a:spcPts val="0"/>
              </a:spcBef>
              <a:buNone/>
            </a:pPr>
            <a:r>
              <a:rPr lang="ja-JP" altLang="en-US" sz="2370" spc="-20" dirty="0">
                <a:solidFill>
                  <a:schemeClr val="tx1">
                    <a:lumMod val="75000"/>
                    <a:lumOff val="25000"/>
                  </a:schemeClr>
                </a:solidFill>
                <a:latin typeface="ＭＳ ゴシック" panose="020B0609070205080204" pitchFamily="49" charset="-128"/>
                <a:ea typeface="ＭＳ ゴシック" panose="020B0609070205080204" pitchFamily="49" charset="-128"/>
              </a:rPr>
              <a:t>十分な予防効果を得るために決められた方法できちんと</a:t>
            </a:r>
            <a:br>
              <a:rPr lang="en-US" altLang="ja-JP" sz="2370" spc="-20" dirty="0">
                <a:solidFill>
                  <a:schemeClr val="tx1">
                    <a:lumMod val="75000"/>
                    <a:lumOff val="25000"/>
                  </a:schemeClr>
                </a:solidFill>
                <a:latin typeface="ＭＳ ゴシック" panose="020B0609070205080204" pitchFamily="49" charset="-128"/>
                <a:ea typeface="ＭＳ ゴシック" panose="020B0609070205080204" pitchFamily="49" charset="-128"/>
              </a:rPr>
            </a:br>
            <a:r>
              <a:rPr lang="ja-JP" altLang="en-US" sz="2370" spc="-20" dirty="0">
                <a:solidFill>
                  <a:schemeClr val="tx1">
                    <a:lumMod val="75000"/>
                    <a:lumOff val="25000"/>
                  </a:schemeClr>
                </a:solidFill>
                <a:latin typeface="ＭＳ ゴシック" panose="020B0609070205080204" pitchFamily="49" charset="-128"/>
                <a:ea typeface="ＭＳ ゴシック" panose="020B0609070205080204" pitchFamily="49" charset="-128"/>
              </a:rPr>
              <a:t>接種しましょう。</a:t>
            </a:r>
          </a:p>
        </p:txBody>
      </p:sp>
      <p:grpSp>
        <p:nvGrpSpPr>
          <p:cNvPr id="3" name="グループ化 2">
            <a:extLst>
              <a:ext uri="{FF2B5EF4-FFF2-40B4-BE49-F238E27FC236}">
                <a16:creationId xmlns:a16="http://schemas.microsoft.com/office/drawing/2014/main" id="{245BF191-F593-7810-BAC4-7A97404EC8D1}"/>
              </a:ext>
            </a:extLst>
          </p:cNvPr>
          <p:cNvGrpSpPr/>
          <p:nvPr/>
        </p:nvGrpSpPr>
        <p:grpSpPr>
          <a:xfrm>
            <a:off x="466988" y="2737376"/>
            <a:ext cx="8249079" cy="3483396"/>
            <a:chOff x="-39800" y="228153"/>
            <a:chExt cx="8217882" cy="3469944"/>
          </a:xfrm>
        </p:grpSpPr>
        <p:sp>
          <p:nvSpPr>
            <p:cNvPr id="4" name="正方形/長方形 45">
              <a:extLst>
                <a:ext uri="{FF2B5EF4-FFF2-40B4-BE49-F238E27FC236}">
                  <a16:creationId xmlns:a16="http://schemas.microsoft.com/office/drawing/2014/main" id="{D935637A-EE8B-E1C9-3D77-733FB398E1B8}"/>
                </a:ext>
              </a:extLst>
            </p:cNvPr>
            <p:cNvSpPr/>
            <p:nvPr/>
          </p:nvSpPr>
          <p:spPr>
            <a:xfrm>
              <a:off x="1374006" y="842514"/>
              <a:ext cx="4856227" cy="212700"/>
            </a:xfrm>
            <a:custGeom>
              <a:avLst/>
              <a:gdLst>
                <a:gd name="connsiteX0" fmla="*/ 0 w 4754756"/>
                <a:gd name="connsiteY0" fmla="*/ 0 h 211667"/>
                <a:gd name="connsiteX1" fmla="*/ 4754756 w 4754756"/>
                <a:gd name="connsiteY1" fmla="*/ 0 h 211667"/>
                <a:gd name="connsiteX2" fmla="*/ 4754756 w 4754756"/>
                <a:gd name="connsiteY2" fmla="*/ 211667 h 211667"/>
                <a:gd name="connsiteX3" fmla="*/ 0 w 4754756"/>
                <a:gd name="connsiteY3" fmla="*/ 211667 h 211667"/>
                <a:gd name="connsiteX4" fmla="*/ 0 w 4754756"/>
                <a:gd name="connsiteY4" fmla="*/ 0 h 211667"/>
                <a:gd name="connsiteX0" fmla="*/ 0 w 4754756"/>
                <a:gd name="connsiteY0" fmla="*/ 0 h 211667"/>
                <a:gd name="connsiteX1" fmla="*/ 4754756 w 4754756"/>
                <a:gd name="connsiteY1" fmla="*/ 0 h 211667"/>
                <a:gd name="connsiteX2" fmla="*/ 4749593 w 4754756"/>
                <a:gd name="connsiteY2" fmla="*/ 103252 h 211667"/>
                <a:gd name="connsiteX3" fmla="*/ 4754756 w 4754756"/>
                <a:gd name="connsiteY3" fmla="*/ 211667 h 211667"/>
                <a:gd name="connsiteX4" fmla="*/ 0 w 4754756"/>
                <a:gd name="connsiteY4" fmla="*/ 211667 h 211667"/>
                <a:gd name="connsiteX5" fmla="*/ 0 w 4754756"/>
                <a:gd name="connsiteY5" fmla="*/ 0 h 211667"/>
                <a:gd name="connsiteX0" fmla="*/ 0 w 4878658"/>
                <a:gd name="connsiteY0" fmla="*/ 0 h 211667"/>
                <a:gd name="connsiteX1" fmla="*/ 4754756 w 4878658"/>
                <a:gd name="connsiteY1" fmla="*/ 0 h 211667"/>
                <a:gd name="connsiteX2" fmla="*/ 4878658 w 4878658"/>
                <a:gd name="connsiteY2" fmla="*/ 108415 h 211667"/>
                <a:gd name="connsiteX3" fmla="*/ 4754756 w 4878658"/>
                <a:gd name="connsiteY3" fmla="*/ 211667 h 211667"/>
                <a:gd name="connsiteX4" fmla="*/ 0 w 4878658"/>
                <a:gd name="connsiteY4" fmla="*/ 211667 h 211667"/>
                <a:gd name="connsiteX5" fmla="*/ 0 w 4878658"/>
                <a:gd name="connsiteY5" fmla="*/ 0 h 211667"/>
                <a:gd name="connsiteX0" fmla="*/ 0 w 4869108"/>
                <a:gd name="connsiteY0" fmla="*/ 0 h 211667"/>
                <a:gd name="connsiteX1" fmla="*/ 4754756 w 4869108"/>
                <a:gd name="connsiteY1" fmla="*/ 0 h 211667"/>
                <a:gd name="connsiteX2" fmla="*/ 4869108 w 4869108"/>
                <a:gd name="connsiteY2" fmla="*/ 108415 h 211667"/>
                <a:gd name="connsiteX3" fmla="*/ 4754756 w 4869108"/>
                <a:gd name="connsiteY3" fmla="*/ 211667 h 211667"/>
                <a:gd name="connsiteX4" fmla="*/ 0 w 4869108"/>
                <a:gd name="connsiteY4" fmla="*/ 211667 h 211667"/>
                <a:gd name="connsiteX5" fmla="*/ 0 w 4869108"/>
                <a:gd name="connsiteY5" fmla="*/ 0 h 21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69108" h="211667">
                  <a:moveTo>
                    <a:pt x="0" y="0"/>
                  </a:moveTo>
                  <a:lnTo>
                    <a:pt x="4754756" y="0"/>
                  </a:lnTo>
                  <a:lnTo>
                    <a:pt x="4869108" y="108415"/>
                  </a:lnTo>
                  <a:lnTo>
                    <a:pt x="4754756" y="211667"/>
                  </a:lnTo>
                  <a:lnTo>
                    <a:pt x="0" y="211667"/>
                  </a:lnTo>
                  <a:lnTo>
                    <a:pt x="0" y="0"/>
                  </a:lnTo>
                  <a:close/>
                </a:path>
              </a:pathLst>
            </a:custGeom>
            <a:solidFill>
              <a:srgbClr val="00A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nvGrpSpPr>
            <p:cNvPr id="8" name="グループ化 7">
              <a:extLst>
                <a:ext uri="{FF2B5EF4-FFF2-40B4-BE49-F238E27FC236}">
                  <a16:creationId xmlns:a16="http://schemas.microsoft.com/office/drawing/2014/main" id="{88BD1E50-314A-3BF2-8C8F-A74041B18DF6}"/>
                </a:ext>
              </a:extLst>
            </p:cNvPr>
            <p:cNvGrpSpPr/>
            <p:nvPr/>
          </p:nvGrpSpPr>
          <p:grpSpPr>
            <a:xfrm>
              <a:off x="0" y="617425"/>
              <a:ext cx="590232" cy="1460302"/>
              <a:chOff x="0" y="617425"/>
              <a:chExt cx="590232" cy="1455555"/>
            </a:xfrm>
          </p:grpSpPr>
          <p:sp>
            <p:nvSpPr>
              <p:cNvPr id="94" name="角丸四角形 2">
                <a:extLst>
                  <a:ext uri="{FF2B5EF4-FFF2-40B4-BE49-F238E27FC236}">
                    <a16:creationId xmlns:a16="http://schemas.microsoft.com/office/drawing/2014/main" id="{37749BC4-0BF4-1C4B-2E50-B907691CFD34}"/>
                  </a:ext>
                </a:extLst>
              </p:cNvPr>
              <p:cNvSpPr/>
              <p:nvPr/>
            </p:nvSpPr>
            <p:spPr>
              <a:xfrm>
                <a:off x="0" y="617425"/>
                <a:ext cx="590232" cy="1455555"/>
              </a:xfrm>
              <a:prstGeom prst="roundRect">
                <a:avLst/>
              </a:prstGeom>
              <a:solidFill>
                <a:srgbClr val="7EC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820"/>
                  </a:lnSpc>
                </a:pPr>
                <a:r>
                  <a:rPr kumimoji="1" lang="en-US" altLang="ja-JP" sz="1600" b="0" i="0" dirty="0">
                    <a:solidFill>
                      <a:schemeClr val="tx1">
                        <a:lumMod val="65000"/>
                        <a:lumOff val="35000"/>
                      </a:schemeClr>
                    </a:solidFill>
                    <a:latin typeface="ＭＳ ゴシック" panose="020B0609070205080204" pitchFamily="49" charset="-128"/>
                    <a:ea typeface="ＭＳ ゴシック" panose="020B0609070205080204" pitchFamily="49" charset="-128"/>
                  </a:rPr>
                  <a:t>9</a:t>
                </a:r>
                <a:r>
                  <a:rPr kumimoji="1" lang="ja-JP" altLang="en-US" sz="1600" b="0" i="0" dirty="0">
                    <a:solidFill>
                      <a:schemeClr val="tx1">
                        <a:lumMod val="65000"/>
                        <a:lumOff val="35000"/>
                      </a:schemeClr>
                    </a:solidFill>
                    <a:latin typeface="ＭＳ ゴシック" panose="020B0609070205080204" pitchFamily="49" charset="-128"/>
                    <a:ea typeface="ＭＳ ゴシック" panose="020B0609070205080204" pitchFamily="49" charset="-128"/>
                  </a:rPr>
                  <a:t>価</a:t>
                </a:r>
                <a:endParaRPr kumimoji="1" lang="en-US" altLang="ja-JP" sz="1600" b="0"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1820"/>
                  </a:lnSpc>
                </a:pPr>
                <a:endParaRPr kumimoji="1" lang="en-US" altLang="ja-JP" sz="1600" b="0"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95" name="角丸四角形 3">
                <a:extLst>
                  <a:ext uri="{FF2B5EF4-FFF2-40B4-BE49-F238E27FC236}">
                    <a16:creationId xmlns:a16="http://schemas.microsoft.com/office/drawing/2014/main" id="{0558744D-48D1-D91A-CB98-871CADCA5E4B}"/>
                  </a:ext>
                </a:extLst>
              </p:cNvPr>
              <p:cNvSpPr/>
              <p:nvPr/>
            </p:nvSpPr>
            <p:spPr>
              <a:xfrm>
                <a:off x="86773" y="1304490"/>
                <a:ext cx="416687" cy="19877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numCol="1" rtlCol="0" anchor="ctr" anchorCtr="0">
                <a:prstTxWarp prst="textPlain">
                  <a:avLst/>
                </a:prstTxWarp>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ワクチン</a:t>
                </a:r>
              </a:p>
            </p:txBody>
          </p:sp>
        </p:grpSp>
        <p:grpSp>
          <p:nvGrpSpPr>
            <p:cNvPr id="9" name="グループ化 8">
              <a:extLst>
                <a:ext uri="{FF2B5EF4-FFF2-40B4-BE49-F238E27FC236}">
                  <a16:creationId xmlns:a16="http://schemas.microsoft.com/office/drawing/2014/main" id="{0C88E273-AE9F-31AD-E0D3-6A2736C097B0}"/>
                </a:ext>
              </a:extLst>
            </p:cNvPr>
            <p:cNvGrpSpPr/>
            <p:nvPr/>
          </p:nvGrpSpPr>
          <p:grpSpPr>
            <a:xfrm>
              <a:off x="0" y="2180593"/>
              <a:ext cx="590232" cy="702259"/>
              <a:chOff x="0" y="2180593"/>
              <a:chExt cx="590232" cy="699885"/>
            </a:xfrm>
          </p:grpSpPr>
          <p:sp>
            <p:nvSpPr>
              <p:cNvPr id="92" name="角丸四角形 6">
                <a:extLst>
                  <a:ext uri="{FF2B5EF4-FFF2-40B4-BE49-F238E27FC236}">
                    <a16:creationId xmlns:a16="http://schemas.microsoft.com/office/drawing/2014/main" id="{4AFFC154-46E0-0523-3034-37602B297204}"/>
                  </a:ext>
                </a:extLst>
              </p:cNvPr>
              <p:cNvSpPr/>
              <p:nvPr/>
            </p:nvSpPr>
            <p:spPr>
              <a:xfrm>
                <a:off x="0" y="2180593"/>
                <a:ext cx="590232" cy="699885"/>
              </a:xfrm>
              <a:prstGeom prst="roundRect">
                <a:avLst/>
              </a:prstGeom>
              <a:solidFill>
                <a:srgbClr val="7ECEF4"/>
              </a:solidFill>
              <a:ln>
                <a:noFill/>
              </a:ln>
            </p:spPr>
            <p:style>
              <a:lnRef idx="2">
                <a:schemeClr val="accent1">
                  <a:shade val="15000"/>
                </a:schemeClr>
              </a:lnRef>
              <a:fillRef idx="1">
                <a:schemeClr val="accent1"/>
              </a:fillRef>
              <a:effectRef idx="0">
                <a:schemeClr val="accent1"/>
              </a:effectRef>
              <a:fontRef idx="minor">
                <a:schemeClr val="lt1"/>
              </a:fontRef>
            </p:style>
            <p:txBody>
              <a:bodyPr bIns="18288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820"/>
                  </a:lnSpc>
                </a:pPr>
                <a:r>
                  <a:rPr kumimoji="1" lang="en-US" altLang="ja-JP" sz="1600" b="0" i="0">
                    <a:solidFill>
                      <a:schemeClr val="tx1">
                        <a:lumMod val="65000"/>
                        <a:lumOff val="35000"/>
                      </a:schemeClr>
                    </a:solidFill>
                    <a:latin typeface="ＭＳ ゴシック" panose="020B0609070205080204" pitchFamily="49" charset="-128"/>
                    <a:ea typeface="ＭＳ ゴシック" panose="020B0609070205080204" pitchFamily="49" charset="-128"/>
                  </a:rPr>
                  <a:t>4</a:t>
                </a:r>
                <a:r>
                  <a:rPr kumimoji="1" lang="ja-JP" altLang="en-US" sz="1600" b="0" i="0">
                    <a:solidFill>
                      <a:schemeClr val="tx1">
                        <a:lumMod val="65000"/>
                        <a:lumOff val="35000"/>
                      </a:schemeClr>
                    </a:solidFill>
                    <a:latin typeface="ＭＳ ゴシック" panose="020B0609070205080204" pitchFamily="49" charset="-128"/>
                    <a:ea typeface="ＭＳ ゴシック" panose="020B0609070205080204" pitchFamily="49" charset="-128"/>
                  </a:rPr>
                  <a:t>価</a:t>
                </a:r>
                <a:endParaRPr kumimoji="1" lang="en-US" altLang="ja-JP" sz="1600" b="0" i="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93" name="角丸四角形 7">
                <a:extLst>
                  <a:ext uri="{FF2B5EF4-FFF2-40B4-BE49-F238E27FC236}">
                    <a16:creationId xmlns:a16="http://schemas.microsoft.com/office/drawing/2014/main" id="{DEF7AB0C-058F-C386-E507-E6EA6783F562}"/>
                  </a:ext>
                </a:extLst>
              </p:cNvPr>
              <p:cNvSpPr/>
              <p:nvPr/>
            </p:nvSpPr>
            <p:spPr>
              <a:xfrm>
                <a:off x="86773" y="2539277"/>
                <a:ext cx="416687" cy="19877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numCol="1" rtlCol="0" anchor="ctr" anchorCtr="0">
                <a:prstTxWarp prst="textPlain">
                  <a:avLst/>
                </a:prstTxWarp>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ワクチン</a:t>
                </a:r>
              </a:p>
            </p:txBody>
          </p:sp>
        </p:grpSp>
        <p:grpSp>
          <p:nvGrpSpPr>
            <p:cNvPr id="10" name="グループ化 9">
              <a:extLst>
                <a:ext uri="{FF2B5EF4-FFF2-40B4-BE49-F238E27FC236}">
                  <a16:creationId xmlns:a16="http://schemas.microsoft.com/office/drawing/2014/main" id="{8C5ACA5A-3082-E83A-3937-9559E7D73B6E}"/>
                </a:ext>
              </a:extLst>
            </p:cNvPr>
            <p:cNvGrpSpPr/>
            <p:nvPr/>
          </p:nvGrpSpPr>
          <p:grpSpPr>
            <a:xfrm>
              <a:off x="0" y="2990465"/>
              <a:ext cx="590232" cy="702259"/>
              <a:chOff x="0" y="2990465"/>
              <a:chExt cx="590232" cy="699885"/>
            </a:xfrm>
          </p:grpSpPr>
          <p:sp>
            <p:nvSpPr>
              <p:cNvPr id="90" name="角丸四角形 9">
                <a:extLst>
                  <a:ext uri="{FF2B5EF4-FFF2-40B4-BE49-F238E27FC236}">
                    <a16:creationId xmlns:a16="http://schemas.microsoft.com/office/drawing/2014/main" id="{0CC59D88-6A19-002A-0C27-84C47A79C8B3}"/>
                  </a:ext>
                </a:extLst>
              </p:cNvPr>
              <p:cNvSpPr/>
              <p:nvPr/>
            </p:nvSpPr>
            <p:spPr>
              <a:xfrm>
                <a:off x="0" y="2990465"/>
                <a:ext cx="590232" cy="699885"/>
              </a:xfrm>
              <a:prstGeom prst="roundRect">
                <a:avLst/>
              </a:prstGeom>
              <a:solidFill>
                <a:srgbClr val="7ECEF4"/>
              </a:solidFill>
              <a:ln>
                <a:noFill/>
              </a:ln>
            </p:spPr>
            <p:style>
              <a:lnRef idx="2">
                <a:schemeClr val="accent1">
                  <a:shade val="15000"/>
                </a:schemeClr>
              </a:lnRef>
              <a:fillRef idx="1">
                <a:schemeClr val="accent1"/>
              </a:fillRef>
              <a:effectRef idx="0">
                <a:schemeClr val="accent1"/>
              </a:effectRef>
              <a:fontRef idx="minor">
                <a:schemeClr val="lt1"/>
              </a:fontRef>
            </p:style>
            <p:txBody>
              <a:bodyPr bIns="18288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820"/>
                  </a:lnSpc>
                </a:pPr>
                <a:r>
                  <a:rPr kumimoji="1" lang="en-US" altLang="ja-JP" sz="1600" b="0" i="0">
                    <a:solidFill>
                      <a:schemeClr val="tx1">
                        <a:lumMod val="65000"/>
                        <a:lumOff val="35000"/>
                      </a:schemeClr>
                    </a:solidFill>
                    <a:latin typeface="ＭＳ ゴシック" panose="020B0609070205080204" pitchFamily="49" charset="-128"/>
                    <a:ea typeface="ＭＳ ゴシック" panose="020B0609070205080204" pitchFamily="49" charset="-128"/>
                  </a:rPr>
                  <a:t>2</a:t>
                </a:r>
                <a:r>
                  <a:rPr kumimoji="1" lang="ja-JP" altLang="en-US" sz="1600" b="0" i="0">
                    <a:solidFill>
                      <a:schemeClr val="tx1">
                        <a:lumMod val="65000"/>
                        <a:lumOff val="35000"/>
                      </a:schemeClr>
                    </a:solidFill>
                    <a:latin typeface="ＭＳ ゴシック" panose="020B0609070205080204" pitchFamily="49" charset="-128"/>
                    <a:ea typeface="ＭＳ ゴシック" panose="020B0609070205080204" pitchFamily="49" charset="-128"/>
                  </a:rPr>
                  <a:t>価</a:t>
                </a:r>
                <a:endParaRPr kumimoji="1" lang="en-US" altLang="ja-JP" sz="1600" b="0" i="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91" name="角丸四角形 10">
                <a:extLst>
                  <a:ext uri="{FF2B5EF4-FFF2-40B4-BE49-F238E27FC236}">
                    <a16:creationId xmlns:a16="http://schemas.microsoft.com/office/drawing/2014/main" id="{95AF2A6A-198C-E0D0-C625-F1FCEBA52694}"/>
                  </a:ext>
                </a:extLst>
              </p:cNvPr>
              <p:cNvSpPr/>
              <p:nvPr/>
            </p:nvSpPr>
            <p:spPr>
              <a:xfrm>
                <a:off x="86773" y="3349149"/>
                <a:ext cx="416687" cy="19877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numCol="1" rtlCol="0" anchor="ctr" anchorCtr="0">
                <a:prstTxWarp prst="textPlain">
                  <a:avLst/>
                </a:prstTxWarp>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ワクチン</a:t>
                </a:r>
              </a:p>
            </p:txBody>
          </p:sp>
        </p:grpSp>
        <p:grpSp>
          <p:nvGrpSpPr>
            <p:cNvPr id="11" name="グループ化 10">
              <a:extLst>
                <a:ext uri="{FF2B5EF4-FFF2-40B4-BE49-F238E27FC236}">
                  <a16:creationId xmlns:a16="http://schemas.microsoft.com/office/drawing/2014/main" id="{67FF392F-6569-F4AD-E2DA-8E7815D39ABB}"/>
                </a:ext>
              </a:extLst>
            </p:cNvPr>
            <p:cNvGrpSpPr/>
            <p:nvPr/>
          </p:nvGrpSpPr>
          <p:grpSpPr>
            <a:xfrm>
              <a:off x="669360" y="609118"/>
              <a:ext cx="469821" cy="809475"/>
              <a:chOff x="669360" y="609118"/>
              <a:chExt cx="470810" cy="807101"/>
            </a:xfrm>
          </p:grpSpPr>
          <p:sp>
            <p:nvSpPr>
              <p:cNvPr id="88" name="角丸四角形 12">
                <a:extLst>
                  <a:ext uri="{FF2B5EF4-FFF2-40B4-BE49-F238E27FC236}">
                    <a16:creationId xmlns:a16="http://schemas.microsoft.com/office/drawing/2014/main" id="{6A006B5C-BB67-2A4F-9749-F77C25603113}"/>
                  </a:ext>
                </a:extLst>
              </p:cNvPr>
              <p:cNvSpPr/>
              <p:nvPr/>
            </p:nvSpPr>
            <p:spPr>
              <a:xfrm>
                <a:off x="669360" y="609118"/>
                <a:ext cx="470810" cy="739844"/>
              </a:xfrm>
              <a:prstGeom prst="roundRect">
                <a:avLst/>
              </a:prstGeom>
              <a:solidFill>
                <a:srgbClr val="F2A5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820"/>
                  </a:lnSpc>
                </a:pPr>
                <a:endParaRPr kumimoji="1" lang="en-US" altLang="ja-JP" sz="1600" b="0" i="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89" name="テキスト ボックス 14">
                <a:extLst>
                  <a:ext uri="{FF2B5EF4-FFF2-40B4-BE49-F238E27FC236}">
                    <a16:creationId xmlns:a16="http://schemas.microsoft.com/office/drawing/2014/main" id="{FE13609A-96A8-881A-FB0B-5F638CF327BF}"/>
                  </a:ext>
                </a:extLst>
              </p:cNvPr>
              <p:cNvSpPr txBox="1"/>
              <p:nvPr/>
            </p:nvSpPr>
            <p:spPr>
              <a:xfrm>
                <a:off x="742553" y="617030"/>
                <a:ext cx="324424" cy="79918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lIns="0" tIns="0" r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1280"/>
                  </a:lnSpc>
                </a:pPr>
                <a:r>
                  <a:rPr kumimoji="1" lang="ja-JP" altLang="en-US" sz="1100" b="1" i="0" dirty="0">
                    <a:solidFill>
                      <a:schemeClr val="tx1">
                        <a:lumMod val="65000"/>
                        <a:lumOff val="35000"/>
                      </a:schemeClr>
                    </a:solidFill>
                    <a:latin typeface="ＭＳ ゴシック" panose="020B0609070205080204" pitchFamily="49" charset="-128"/>
                    <a:ea typeface="ＭＳ ゴシック" panose="020B0609070205080204" pitchFamily="49" charset="-128"/>
                  </a:rPr>
                  <a:t>小</a:t>
                </a:r>
                <a:r>
                  <a:rPr kumimoji="1" lang="en-US" altLang="ja-JP" sz="1100" b="1" i="0" dirty="0">
                    <a:solidFill>
                      <a:schemeClr val="tx1">
                        <a:lumMod val="65000"/>
                        <a:lumOff val="35000"/>
                      </a:schemeClr>
                    </a:solidFill>
                    <a:latin typeface="ＭＳ ゴシック" panose="020B0609070205080204" pitchFamily="49" charset="-128"/>
                    <a:ea typeface="ＭＳ ゴシック" panose="020B0609070205080204" pitchFamily="49" charset="-128"/>
                  </a:rPr>
                  <a:t>6</a:t>
                </a:r>
              </a:p>
              <a:p>
                <a:pPr algn="ctr">
                  <a:lnSpc>
                    <a:spcPts val="1280"/>
                  </a:lnSpc>
                </a:pPr>
                <a:r>
                  <a:rPr kumimoji="1" lang="ja-JP" altLang="en-US" sz="1100" b="1" i="0" dirty="0">
                    <a:solidFill>
                      <a:schemeClr val="tx1">
                        <a:lumMod val="65000"/>
                        <a:lumOff val="35000"/>
                      </a:schemeClr>
                    </a:solidFill>
                    <a:latin typeface="ＭＳ ゴシック" panose="020B0609070205080204" pitchFamily="49" charset="-128"/>
                    <a:ea typeface="ＭＳ ゴシック" panose="020B0609070205080204" pitchFamily="49" charset="-128"/>
                  </a:rPr>
                  <a:t>以上</a:t>
                </a:r>
                <a:endParaRPr kumimoji="1" lang="en-US" altLang="ja-JP" sz="11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1280"/>
                  </a:lnSpc>
                </a:pPr>
                <a:r>
                  <a:rPr kumimoji="1" lang="en-US" altLang="ja-JP" sz="1100" b="1" i="0" dirty="0">
                    <a:solidFill>
                      <a:schemeClr val="tx1">
                        <a:lumMod val="65000"/>
                        <a:lumOff val="35000"/>
                      </a:schemeClr>
                    </a:solidFill>
                    <a:latin typeface="ＭＳ ゴシック" panose="020B0609070205080204" pitchFamily="49" charset="-128"/>
                    <a:ea typeface="ＭＳ ゴシック" panose="020B0609070205080204" pitchFamily="49" charset="-128"/>
                  </a:rPr>
                  <a:t>14</a:t>
                </a:r>
                <a:r>
                  <a:rPr kumimoji="1" lang="ja-JP" altLang="en-US" sz="1100" b="1" i="0" dirty="0">
                    <a:solidFill>
                      <a:schemeClr val="tx1">
                        <a:lumMod val="65000"/>
                        <a:lumOff val="35000"/>
                      </a:schemeClr>
                    </a:solidFill>
                    <a:latin typeface="ＭＳ ゴシック" panose="020B0609070205080204" pitchFamily="49" charset="-128"/>
                    <a:ea typeface="ＭＳ ゴシック" panose="020B0609070205080204" pitchFamily="49" charset="-128"/>
                  </a:rPr>
                  <a:t>歳</a:t>
                </a:r>
                <a:endParaRPr kumimoji="1" lang="en-US" altLang="ja-JP" sz="11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1280"/>
                  </a:lnSpc>
                </a:pPr>
                <a:r>
                  <a:rPr kumimoji="1" lang="ja-JP" altLang="en-US" sz="1100" b="1" i="0" dirty="0">
                    <a:solidFill>
                      <a:schemeClr val="tx1">
                        <a:lumMod val="65000"/>
                        <a:lumOff val="35000"/>
                      </a:schemeClr>
                    </a:solidFill>
                    <a:latin typeface="ＭＳ ゴシック" panose="020B0609070205080204" pitchFamily="49" charset="-128"/>
                    <a:ea typeface="ＭＳ ゴシック" panose="020B0609070205080204" pitchFamily="49" charset="-128"/>
                  </a:rPr>
                  <a:t>まで</a:t>
                </a:r>
              </a:p>
            </p:txBody>
          </p:sp>
        </p:grpSp>
        <p:grpSp>
          <p:nvGrpSpPr>
            <p:cNvPr id="12" name="グループ化 11">
              <a:extLst>
                <a:ext uri="{FF2B5EF4-FFF2-40B4-BE49-F238E27FC236}">
                  <a16:creationId xmlns:a16="http://schemas.microsoft.com/office/drawing/2014/main" id="{3E2080A6-D871-2F51-DAE7-94E84CD7D78B}"/>
                </a:ext>
              </a:extLst>
            </p:cNvPr>
            <p:cNvGrpSpPr/>
            <p:nvPr/>
          </p:nvGrpSpPr>
          <p:grpSpPr>
            <a:xfrm>
              <a:off x="669360" y="1375072"/>
              <a:ext cx="469821" cy="698696"/>
              <a:chOff x="669360" y="1375072"/>
              <a:chExt cx="470810" cy="696323"/>
            </a:xfrm>
          </p:grpSpPr>
          <p:sp>
            <p:nvSpPr>
              <p:cNvPr id="86" name="角丸四角形 17">
                <a:extLst>
                  <a:ext uri="{FF2B5EF4-FFF2-40B4-BE49-F238E27FC236}">
                    <a16:creationId xmlns:a16="http://schemas.microsoft.com/office/drawing/2014/main" id="{D52ECFBA-B4F3-D0C3-0870-CD213AB177EF}"/>
                  </a:ext>
                </a:extLst>
              </p:cNvPr>
              <p:cNvSpPr/>
              <p:nvPr/>
            </p:nvSpPr>
            <p:spPr>
              <a:xfrm>
                <a:off x="669360" y="1375072"/>
                <a:ext cx="470810" cy="696323"/>
              </a:xfrm>
              <a:prstGeom prst="roundRect">
                <a:avLst/>
              </a:prstGeom>
              <a:solidFill>
                <a:srgbClr val="F2A5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820"/>
                  </a:lnSpc>
                </a:pPr>
                <a:endParaRPr kumimoji="1" lang="en-US" altLang="ja-JP" sz="1600" b="0" i="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87" name="テキスト ボックス 18">
                <a:extLst>
                  <a:ext uri="{FF2B5EF4-FFF2-40B4-BE49-F238E27FC236}">
                    <a16:creationId xmlns:a16="http://schemas.microsoft.com/office/drawing/2014/main" id="{9365B957-5A47-0154-4D76-49EE4FDD6CCE}"/>
                  </a:ext>
                </a:extLst>
              </p:cNvPr>
              <p:cNvSpPr txBox="1"/>
              <p:nvPr/>
            </p:nvSpPr>
            <p:spPr>
              <a:xfrm>
                <a:off x="742553" y="1529371"/>
                <a:ext cx="324424" cy="44707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lIns="0" tIns="0" r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1280"/>
                  </a:lnSpc>
                </a:pPr>
                <a:r>
                  <a:rPr kumimoji="1" lang="en-US" altLang="ja-JP" sz="1100" b="1" i="0">
                    <a:solidFill>
                      <a:schemeClr val="tx1">
                        <a:lumMod val="65000"/>
                        <a:lumOff val="35000"/>
                      </a:schemeClr>
                    </a:solidFill>
                    <a:latin typeface="ＭＳ ゴシック" panose="020B0609070205080204" pitchFamily="49" charset="-128"/>
                    <a:ea typeface="ＭＳ ゴシック" panose="020B0609070205080204" pitchFamily="49" charset="-128"/>
                  </a:rPr>
                  <a:t>15</a:t>
                </a:r>
                <a:r>
                  <a:rPr kumimoji="1" lang="ja-JP" altLang="en-US" sz="1100" b="1" i="0">
                    <a:solidFill>
                      <a:schemeClr val="tx1">
                        <a:lumMod val="65000"/>
                        <a:lumOff val="35000"/>
                      </a:schemeClr>
                    </a:solidFill>
                    <a:latin typeface="ＭＳ ゴシック" panose="020B0609070205080204" pitchFamily="49" charset="-128"/>
                    <a:ea typeface="ＭＳ ゴシック" panose="020B0609070205080204" pitchFamily="49" charset="-128"/>
                  </a:rPr>
                  <a:t>歳</a:t>
                </a:r>
                <a:endParaRPr kumimoji="1" lang="en-US" altLang="ja-JP" sz="1100" b="1" i="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1280"/>
                  </a:lnSpc>
                </a:pPr>
                <a:r>
                  <a:rPr kumimoji="1" lang="ja-JP" altLang="en-US" sz="1100" b="1" i="0">
                    <a:solidFill>
                      <a:schemeClr val="tx1">
                        <a:lumMod val="65000"/>
                        <a:lumOff val="35000"/>
                      </a:schemeClr>
                    </a:solidFill>
                    <a:latin typeface="ＭＳ ゴシック" panose="020B0609070205080204" pitchFamily="49" charset="-128"/>
                    <a:ea typeface="ＭＳ ゴシック" panose="020B0609070205080204" pitchFamily="49" charset="-128"/>
                  </a:rPr>
                  <a:t>以上</a:t>
                </a:r>
              </a:p>
            </p:txBody>
          </p:sp>
        </p:grpSp>
        <p:grpSp>
          <p:nvGrpSpPr>
            <p:cNvPr id="13" name="グループ化 12">
              <a:extLst>
                <a:ext uri="{FF2B5EF4-FFF2-40B4-BE49-F238E27FC236}">
                  <a16:creationId xmlns:a16="http://schemas.microsoft.com/office/drawing/2014/main" id="{28F81A4B-74FC-DAD2-A83C-3DD0B9E401A9}"/>
                </a:ext>
              </a:extLst>
            </p:cNvPr>
            <p:cNvGrpSpPr/>
            <p:nvPr/>
          </p:nvGrpSpPr>
          <p:grpSpPr>
            <a:xfrm>
              <a:off x="669360" y="2188505"/>
              <a:ext cx="469821" cy="698697"/>
              <a:chOff x="669360" y="2188505"/>
              <a:chExt cx="470810" cy="696323"/>
            </a:xfrm>
          </p:grpSpPr>
          <p:sp>
            <p:nvSpPr>
              <p:cNvPr id="84" name="角丸四角形 20">
                <a:extLst>
                  <a:ext uri="{FF2B5EF4-FFF2-40B4-BE49-F238E27FC236}">
                    <a16:creationId xmlns:a16="http://schemas.microsoft.com/office/drawing/2014/main" id="{49648724-883E-E0B6-FCC3-1D37C5CC375D}"/>
                  </a:ext>
                </a:extLst>
              </p:cNvPr>
              <p:cNvSpPr/>
              <p:nvPr/>
            </p:nvSpPr>
            <p:spPr>
              <a:xfrm>
                <a:off x="669360" y="2188505"/>
                <a:ext cx="470810" cy="696323"/>
              </a:xfrm>
              <a:prstGeom prst="roundRect">
                <a:avLst/>
              </a:prstGeom>
              <a:solidFill>
                <a:srgbClr val="F2A5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820"/>
                  </a:lnSpc>
                </a:pPr>
                <a:endParaRPr kumimoji="1" lang="en-US" altLang="ja-JP" sz="1600" b="0" i="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85" name="テキスト ボックス 21">
                <a:extLst>
                  <a:ext uri="{FF2B5EF4-FFF2-40B4-BE49-F238E27FC236}">
                    <a16:creationId xmlns:a16="http://schemas.microsoft.com/office/drawing/2014/main" id="{BFEBD1C1-B96B-4B8C-6645-601F82C60DA7}"/>
                  </a:ext>
                </a:extLst>
              </p:cNvPr>
              <p:cNvSpPr txBox="1"/>
              <p:nvPr/>
            </p:nvSpPr>
            <p:spPr>
              <a:xfrm>
                <a:off x="742553" y="2342804"/>
                <a:ext cx="324424" cy="44707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lIns="0" tIns="0" r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1280"/>
                  </a:lnSpc>
                </a:pPr>
                <a:r>
                  <a:rPr kumimoji="1" lang="ja-JP" altLang="en-US" sz="1100" b="1" i="0">
                    <a:solidFill>
                      <a:schemeClr val="tx1">
                        <a:lumMod val="65000"/>
                        <a:lumOff val="35000"/>
                      </a:schemeClr>
                    </a:solidFill>
                    <a:latin typeface="ＭＳ ゴシック" panose="020B0609070205080204" pitchFamily="49" charset="-128"/>
                    <a:ea typeface="ＭＳ ゴシック" panose="020B0609070205080204" pitchFamily="49" charset="-128"/>
                  </a:rPr>
                  <a:t>小</a:t>
                </a:r>
                <a:r>
                  <a:rPr kumimoji="1" lang="en-US" altLang="ja-JP" sz="1100" b="1" i="0">
                    <a:solidFill>
                      <a:schemeClr val="tx1">
                        <a:lumMod val="65000"/>
                        <a:lumOff val="35000"/>
                      </a:schemeClr>
                    </a:solidFill>
                    <a:latin typeface="ＭＳ ゴシック" panose="020B0609070205080204" pitchFamily="49" charset="-128"/>
                    <a:ea typeface="ＭＳ ゴシック" panose="020B0609070205080204" pitchFamily="49" charset="-128"/>
                  </a:rPr>
                  <a:t>6</a:t>
                </a:r>
              </a:p>
              <a:p>
                <a:pPr algn="ctr">
                  <a:lnSpc>
                    <a:spcPts val="1280"/>
                  </a:lnSpc>
                </a:pPr>
                <a:r>
                  <a:rPr kumimoji="1" lang="ja-JP" altLang="en-US" sz="1100" b="1" i="0">
                    <a:solidFill>
                      <a:schemeClr val="tx1">
                        <a:lumMod val="65000"/>
                        <a:lumOff val="35000"/>
                      </a:schemeClr>
                    </a:solidFill>
                    <a:latin typeface="ＭＳ ゴシック" panose="020B0609070205080204" pitchFamily="49" charset="-128"/>
                    <a:ea typeface="ＭＳ ゴシック" panose="020B0609070205080204" pitchFamily="49" charset="-128"/>
                  </a:rPr>
                  <a:t>以上</a:t>
                </a:r>
              </a:p>
            </p:txBody>
          </p:sp>
        </p:grpSp>
        <p:grpSp>
          <p:nvGrpSpPr>
            <p:cNvPr id="14" name="グループ化 13">
              <a:extLst>
                <a:ext uri="{FF2B5EF4-FFF2-40B4-BE49-F238E27FC236}">
                  <a16:creationId xmlns:a16="http://schemas.microsoft.com/office/drawing/2014/main" id="{430B4590-24F7-80B9-430D-650050749E86}"/>
                </a:ext>
              </a:extLst>
            </p:cNvPr>
            <p:cNvGrpSpPr/>
            <p:nvPr/>
          </p:nvGrpSpPr>
          <p:grpSpPr>
            <a:xfrm>
              <a:off x="669360" y="2990069"/>
              <a:ext cx="469821" cy="698697"/>
              <a:chOff x="669360" y="2990069"/>
              <a:chExt cx="470810" cy="696323"/>
            </a:xfrm>
          </p:grpSpPr>
          <p:sp>
            <p:nvSpPr>
              <p:cNvPr id="82" name="角丸四角形 23">
                <a:extLst>
                  <a:ext uri="{FF2B5EF4-FFF2-40B4-BE49-F238E27FC236}">
                    <a16:creationId xmlns:a16="http://schemas.microsoft.com/office/drawing/2014/main" id="{174EC6FB-6D05-E31D-A00A-A10BF3224577}"/>
                  </a:ext>
                </a:extLst>
              </p:cNvPr>
              <p:cNvSpPr/>
              <p:nvPr/>
            </p:nvSpPr>
            <p:spPr>
              <a:xfrm>
                <a:off x="669360" y="2990069"/>
                <a:ext cx="470810" cy="696323"/>
              </a:xfrm>
              <a:prstGeom prst="roundRect">
                <a:avLst/>
              </a:prstGeom>
              <a:solidFill>
                <a:srgbClr val="F2A5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820"/>
                  </a:lnSpc>
                </a:pPr>
                <a:endParaRPr kumimoji="1" lang="en-US" altLang="ja-JP" sz="1600" b="0" i="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83" name="テキスト ボックス 24">
                <a:extLst>
                  <a:ext uri="{FF2B5EF4-FFF2-40B4-BE49-F238E27FC236}">
                    <a16:creationId xmlns:a16="http://schemas.microsoft.com/office/drawing/2014/main" id="{819CEF9E-B2CA-733B-2D7E-E9806BA542F2}"/>
                  </a:ext>
                </a:extLst>
              </p:cNvPr>
              <p:cNvSpPr txBox="1"/>
              <p:nvPr/>
            </p:nvSpPr>
            <p:spPr>
              <a:xfrm>
                <a:off x="742553" y="3144368"/>
                <a:ext cx="324424" cy="44707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lIns="0" tIns="0" r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1280"/>
                  </a:lnSpc>
                </a:pPr>
                <a:r>
                  <a:rPr kumimoji="1" lang="ja-JP" altLang="en-US" sz="1100" b="1" i="0">
                    <a:solidFill>
                      <a:schemeClr val="tx1">
                        <a:lumMod val="65000"/>
                        <a:lumOff val="35000"/>
                      </a:schemeClr>
                    </a:solidFill>
                    <a:latin typeface="ＭＳ ゴシック" panose="020B0609070205080204" pitchFamily="49" charset="-128"/>
                    <a:ea typeface="ＭＳ ゴシック" panose="020B0609070205080204" pitchFamily="49" charset="-128"/>
                  </a:rPr>
                  <a:t>小</a:t>
                </a:r>
                <a:r>
                  <a:rPr kumimoji="1" lang="en-US" altLang="ja-JP" sz="1100" b="1" i="0">
                    <a:solidFill>
                      <a:schemeClr val="tx1">
                        <a:lumMod val="65000"/>
                        <a:lumOff val="35000"/>
                      </a:schemeClr>
                    </a:solidFill>
                    <a:latin typeface="ＭＳ ゴシック" panose="020B0609070205080204" pitchFamily="49" charset="-128"/>
                    <a:ea typeface="ＭＳ ゴシック" panose="020B0609070205080204" pitchFamily="49" charset="-128"/>
                  </a:rPr>
                  <a:t>6</a:t>
                </a:r>
              </a:p>
              <a:p>
                <a:pPr algn="ctr">
                  <a:lnSpc>
                    <a:spcPts val="1280"/>
                  </a:lnSpc>
                </a:pPr>
                <a:r>
                  <a:rPr kumimoji="1" lang="ja-JP" altLang="en-US" sz="1100" b="1" i="0">
                    <a:solidFill>
                      <a:schemeClr val="tx1">
                        <a:lumMod val="65000"/>
                        <a:lumOff val="35000"/>
                      </a:schemeClr>
                    </a:solidFill>
                    <a:latin typeface="ＭＳ ゴシック" panose="020B0609070205080204" pitchFamily="49" charset="-128"/>
                    <a:ea typeface="ＭＳ ゴシック" panose="020B0609070205080204" pitchFamily="49" charset="-128"/>
                  </a:rPr>
                  <a:t>以上</a:t>
                </a:r>
              </a:p>
            </p:txBody>
          </p:sp>
        </p:grpSp>
        <p:cxnSp>
          <p:nvCxnSpPr>
            <p:cNvPr id="15" name="直線コネクタ 14">
              <a:extLst>
                <a:ext uri="{FF2B5EF4-FFF2-40B4-BE49-F238E27FC236}">
                  <a16:creationId xmlns:a16="http://schemas.microsoft.com/office/drawing/2014/main" id="{002CA169-F5F9-EABE-CBF4-FCEC7106AD11}"/>
                </a:ext>
              </a:extLst>
            </p:cNvPr>
            <p:cNvCxnSpPr/>
            <p:nvPr/>
          </p:nvCxnSpPr>
          <p:spPr>
            <a:xfrm>
              <a:off x="-39800" y="2146129"/>
              <a:ext cx="6241815"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2DA5068A-4FB4-DD76-4D7B-9AB8B01C8BE5}"/>
                </a:ext>
              </a:extLst>
            </p:cNvPr>
            <p:cNvCxnSpPr/>
            <p:nvPr/>
          </p:nvCxnSpPr>
          <p:spPr>
            <a:xfrm>
              <a:off x="-39800" y="2937058"/>
              <a:ext cx="6241815"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7" name="グループ化 16">
              <a:extLst>
                <a:ext uri="{FF2B5EF4-FFF2-40B4-BE49-F238E27FC236}">
                  <a16:creationId xmlns:a16="http://schemas.microsoft.com/office/drawing/2014/main" id="{DA683988-E0B4-807A-30D4-1297201BF1CE}"/>
                </a:ext>
              </a:extLst>
            </p:cNvPr>
            <p:cNvGrpSpPr/>
            <p:nvPr/>
          </p:nvGrpSpPr>
          <p:grpSpPr>
            <a:xfrm>
              <a:off x="1370762" y="1036528"/>
              <a:ext cx="661981" cy="304674"/>
              <a:chOff x="1370762" y="1036528"/>
              <a:chExt cx="661981" cy="306722"/>
            </a:xfrm>
          </p:grpSpPr>
          <p:sp>
            <p:nvSpPr>
              <p:cNvPr id="80" name="正方形/長方形 79">
                <a:extLst>
                  <a:ext uri="{FF2B5EF4-FFF2-40B4-BE49-F238E27FC236}">
                    <a16:creationId xmlns:a16="http://schemas.microsoft.com/office/drawing/2014/main" id="{562F5A24-9DAA-43E6-314C-2F0371C669FF}"/>
                  </a:ext>
                </a:extLst>
              </p:cNvPr>
              <p:cNvSpPr/>
              <p:nvPr/>
            </p:nvSpPr>
            <p:spPr>
              <a:xfrm>
                <a:off x="1370762" y="1127360"/>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0</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81" name="三角形 31">
                <a:extLst>
                  <a:ext uri="{FF2B5EF4-FFF2-40B4-BE49-F238E27FC236}">
                    <a16:creationId xmlns:a16="http://schemas.microsoft.com/office/drawing/2014/main" id="{5C3782CF-B9FE-B448-F96C-0E1FD86E0E5B}"/>
                  </a:ext>
                </a:extLst>
              </p:cNvPr>
              <p:cNvSpPr/>
              <p:nvPr/>
            </p:nvSpPr>
            <p:spPr>
              <a:xfrm>
                <a:off x="1662235" y="1036528"/>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cxnSp>
          <p:nvCxnSpPr>
            <p:cNvPr id="18" name="直線コネクタ 17">
              <a:extLst>
                <a:ext uri="{FF2B5EF4-FFF2-40B4-BE49-F238E27FC236}">
                  <a16:creationId xmlns:a16="http://schemas.microsoft.com/office/drawing/2014/main" id="{F9747155-A4B6-EA3B-894A-55BE204444A4}"/>
                </a:ext>
              </a:extLst>
            </p:cNvPr>
            <p:cNvCxnSpPr>
              <a:stCxn id="22" idx="1"/>
            </p:cNvCxnSpPr>
            <p:nvPr/>
          </p:nvCxnSpPr>
          <p:spPr>
            <a:xfrm>
              <a:off x="1703120" y="731643"/>
              <a:ext cx="0" cy="261940"/>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9" name="グループ化 18">
              <a:extLst>
                <a:ext uri="{FF2B5EF4-FFF2-40B4-BE49-F238E27FC236}">
                  <a16:creationId xmlns:a16="http://schemas.microsoft.com/office/drawing/2014/main" id="{934DE97B-B8BB-D728-F375-422F651BC83B}"/>
                </a:ext>
              </a:extLst>
            </p:cNvPr>
            <p:cNvGrpSpPr/>
            <p:nvPr/>
          </p:nvGrpSpPr>
          <p:grpSpPr>
            <a:xfrm>
              <a:off x="4835654" y="1036528"/>
              <a:ext cx="661981" cy="304674"/>
              <a:chOff x="4835654" y="1036528"/>
              <a:chExt cx="661981" cy="306722"/>
            </a:xfrm>
          </p:grpSpPr>
          <p:sp>
            <p:nvSpPr>
              <p:cNvPr id="78" name="正方形/長方形 77">
                <a:extLst>
                  <a:ext uri="{FF2B5EF4-FFF2-40B4-BE49-F238E27FC236}">
                    <a16:creationId xmlns:a16="http://schemas.microsoft.com/office/drawing/2014/main" id="{41B05217-7ED8-7DBD-E319-0D1150A28FC3}"/>
                  </a:ext>
                </a:extLst>
              </p:cNvPr>
              <p:cNvSpPr/>
              <p:nvPr/>
            </p:nvSpPr>
            <p:spPr>
              <a:xfrm>
                <a:off x="4835654" y="1127360"/>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6</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79" name="三角形 38">
                <a:extLst>
                  <a:ext uri="{FF2B5EF4-FFF2-40B4-BE49-F238E27FC236}">
                    <a16:creationId xmlns:a16="http://schemas.microsoft.com/office/drawing/2014/main" id="{2B4B65AA-6900-90B9-6D59-68A95148EA33}"/>
                  </a:ext>
                </a:extLst>
              </p:cNvPr>
              <p:cNvSpPr/>
              <p:nvPr/>
            </p:nvSpPr>
            <p:spPr>
              <a:xfrm>
                <a:off x="5127127" y="1036528"/>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cxnSp>
          <p:nvCxnSpPr>
            <p:cNvPr id="20" name="直線コネクタ 19">
              <a:extLst>
                <a:ext uri="{FF2B5EF4-FFF2-40B4-BE49-F238E27FC236}">
                  <a16:creationId xmlns:a16="http://schemas.microsoft.com/office/drawing/2014/main" id="{5F621184-C484-474B-85FA-3DA7AA61FBCA}"/>
                </a:ext>
              </a:extLst>
            </p:cNvPr>
            <p:cNvCxnSpPr>
              <a:stCxn id="23" idx="1"/>
            </p:cNvCxnSpPr>
            <p:nvPr/>
          </p:nvCxnSpPr>
          <p:spPr>
            <a:xfrm>
              <a:off x="5164773" y="731643"/>
              <a:ext cx="0" cy="255760"/>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21" name="正方形/長方形 45">
              <a:extLst>
                <a:ext uri="{FF2B5EF4-FFF2-40B4-BE49-F238E27FC236}">
                  <a16:creationId xmlns:a16="http://schemas.microsoft.com/office/drawing/2014/main" id="{0F24F2E6-0088-FC65-3C1D-E7C7548CF7C9}"/>
                </a:ext>
              </a:extLst>
            </p:cNvPr>
            <p:cNvSpPr/>
            <p:nvPr/>
          </p:nvSpPr>
          <p:spPr>
            <a:xfrm>
              <a:off x="1374006" y="1640935"/>
              <a:ext cx="4856227" cy="212700"/>
            </a:xfrm>
            <a:custGeom>
              <a:avLst/>
              <a:gdLst>
                <a:gd name="connsiteX0" fmla="*/ 0 w 4754756"/>
                <a:gd name="connsiteY0" fmla="*/ 0 h 211667"/>
                <a:gd name="connsiteX1" fmla="*/ 4754756 w 4754756"/>
                <a:gd name="connsiteY1" fmla="*/ 0 h 211667"/>
                <a:gd name="connsiteX2" fmla="*/ 4754756 w 4754756"/>
                <a:gd name="connsiteY2" fmla="*/ 211667 h 211667"/>
                <a:gd name="connsiteX3" fmla="*/ 0 w 4754756"/>
                <a:gd name="connsiteY3" fmla="*/ 211667 h 211667"/>
                <a:gd name="connsiteX4" fmla="*/ 0 w 4754756"/>
                <a:gd name="connsiteY4" fmla="*/ 0 h 211667"/>
                <a:gd name="connsiteX0" fmla="*/ 0 w 4754756"/>
                <a:gd name="connsiteY0" fmla="*/ 0 h 211667"/>
                <a:gd name="connsiteX1" fmla="*/ 4754756 w 4754756"/>
                <a:gd name="connsiteY1" fmla="*/ 0 h 211667"/>
                <a:gd name="connsiteX2" fmla="*/ 4749593 w 4754756"/>
                <a:gd name="connsiteY2" fmla="*/ 103252 h 211667"/>
                <a:gd name="connsiteX3" fmla="*/ 4754756 w 4754756"/>
                <a:gd name="connsiteY3" fmla="*/ 211667 h 211667"/>
                <a:gd name="connsiteX4" fmla="*/ 0 w 4754756"/>
                <a:gd name="connsiteY4" fmla="*/ 211667 h 211667"/>
                <a:gd name="connsiteX5" fmla="*/ 0 w 4754756"/>
                <a:gd name="connsiteY5" fmla="*/ 0 h 211667"/>
                <a:gd name="connsiteX0" fmla="*/ 0 w 4878658"/>
                <a:gd name="connsiteY0" fmla="*/ 0 h 211667"/>
                <a:gd name="connsiteX1" fmla="*/ 4754756 w 4878658"/>
                <a:gd name="connsiteY1" fmla="*/ 0 h 211667"/>
                <a:gd name="connsiteX2" fmla="*/ 4878658 w 4878658"/>
                <a:gd name="connsiteY2" fmla="*/ 108415 h 211667"/>
                <a:gd name="connsiteX3" fmla="*/ 4754756 w 4878658"/>
                <a:gd name="connsiteY3" fmla="*/ 211667 h 211667"/>
                <a:gd name="connsiteX4" fmla="*/ 0 w 4878658"/>
                <a:gd name="connsiteY4" fmla="*/ 211667 h 211667"/>
                <a:gd name="connsiteX5" fmla="*/ 0 w 4878658"/>
                <a:gd name="connsiteY5" fmla="*/ 0 h 211667"/>
                <a:gd name="connsiteX0" fmla="*/ 0 w 4869108"/>
                <a:gd name="connsiteY0" fmla="*/ 0 h 211667"/>
                <a:gd name="connsiteX1" fmla="*/ 4754756 w 4869108"/>
                <a:gd name="connsiteY1" fmla="*/ 0 h 211667"/>
                <a:gd name="connsiteX2" fmla="*/ 4869108 w 4869108"/>
                <a:gd name="connsiteY2" fmla="*/ 108415 h 211667"/>
                <a:gd name="connsiteX3" fmla="*/ 4754756 w 4869108"/>
                <a:gd name="connsiteY3" fmla="*/ 211667 h 211667"/>
                <a:gd name="connsiteX4" fmla="*/ 0 w 4869108"/>
                <a:gd name="connsiteY4" fmla="*/ 211667 h 211667"/>
                <a:gd name="connsiteX5" fmla="*/ 0 w 4869108"/>
                <a:gd name="connsiteY5" fmla="*/ 0 h 21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69108" h="211667">
                  <a:moveTo>
                    <a:pt x="0" y="0"/>
                  </a:moveTo>
                  <a:lnTo>
                    <a:pt x="4754756" y="0"/>
                  </a:lnTo>
                  <a:lnTo>
                    <a:pt x="4869108" y="108415"/>
                  </a:lnTo>
                  <a:lnTo>
                    <a:pt x="4754756" y="211667"/>
                  </a:lnTo>
                  <a:lnTo>
                    <a:pt x="0" y="211667"/>
                  </a:lnTo>
                  <a:lnTo>
                    <a:pt x="0" y="0"/>
                  </a:lnTo>
                  <a:close/>
                </a:path>
              </a:pathLst>
            </a:custGeom>
            <a:solidFill>
              <a:srgbClr val="00A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sp>
          <p:nvSpPr>
            <p:cNvPr id="22" name="正方形/長方形 21">
              <a:extLst>
                <a:ext uri="{FF2B5EF4-FFF2-40B4-BE49-F238E27FC236}">
                  <a16:creationId xmlns:a16="http://schemas.microsoft.com/office/drawing/2014/main" id="{2BF7726C-2255-8498-7F24-D2C8CCC553EA}"/>
                </a:ext>
              </a:extLst>
            </p:cNvPr>
            <p:cNvSpPr/>
            <p:nvPr/>
          </p:nvSpPr>
          <p:spPr>
            <a:xfrm>
              <a:off x="1703120" y="623840"/>
              <a:ext cx="676696" cy="213841"/>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lumMod val="65000"/>
                      <a:lumOff val="35000"/>
                    </a:schemeClr>
                  </a:solidFill>
                  <a:latin typeface="ＭＳ ゴシック" panose="020B0609070205080204" pitchFamily="49" charset="-128"/>
                  <a:ea typeface="ＭＳ ゴシック" panose="020B0609070205080204" pitchFamily="49" charset="-128"/>
                </a:rPr>
                <a:t>1</a:t>
              </a:r>
              <a:r>
                <a:rPr kumimoji="1" lang="ja-JP" altLang="en-US" sz="1400" b="0" i="0" dirty="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sp>
          <p:nvSpPr>
            <p:cNvPr id="23" name="正方形/長方形 22">
              <a:extLst>
                <a:ext uri="{FF2B5EF4-FFF2-40B4-BE49-F238E27FC236}">
                  <a16:creationId xmlns:a16="http://schemas.microsoft.com/office/drawing/2014/main" id="{893323B5-28BB-43B0-7E59-0F8742A96493}"/>
                </a:ext>
              </a:extLst>
            </p:cNvPr>
            <p:cNvSpPr/>
            <p:nvPr/>
          </p:nvSpPr>
          <p:spPr>
            <a:xfrm>
              <a:off x="5164773" y="623840"/>
              <a:ext cx="676696" cy="213841"/>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a:solidFill>
                    <a:schemeClr val="tx1">
                      <a:lumMod val="65000"/>
                      <a:lumOff val="35000"/>
                    </a:schemeClr>
                  </a:solidFill>
                  <a:latin typeface="ＭＳ ゴシック" panose="020B0609070205080204" pitchFamily="49" charset="-128"/>
                  <a:ea typeface="ＭＳ ゴシック" panose="020B0609070205080204" pitchFamily="49" charset="-128"/>
                </a:rPr>
                <a:t>2</a:t>
              </a:r>
              <a:r>
                <a:rPr kumimoji="1" lang="ja-JP" altLang="en-US" sz="1400" b="0" i="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cxnSp>
          <p:nvCxnSpPr>
            <p:cNvPr id="24" name="直線コネクタ 23">
              <a:extLst>
                <a:ext uri="{FF2B5EF4-FFF2-40B4-BE49-F238E27FC236}">
                  <a16:creationId xmlns:a16="http://schemas.microsoft.com/office/drawing/2014/main" id="{13345FCB-F2A1-C204-D944-CB39BA57A849}"/>
                </a:ext>
              </a:extLst>
            </p:cNvPr>
            <p:cNvCxnSpPr>
              <a:stCxn id="25" idx="1"/>
            </p:cNvCxnSpPr>
            <p:nvPr/>
          </p:nvCxnSpPr>
          <p:spPr>
            <a:xfrm>
              <a:off x="1703120" y="1527319"/>
              <a:ext cx="0" cy="268992"/>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25" name="正方形/長方形 24">
              <a:extLst>
                <a:ext uri="{FF2B5EF4-FFF2-40B4-BE49-F238E27FC236}">
                  <a16:creationId xmlns:a16="http://schemas.microsoft.com/office/drawing/2014/main" id="{B2687162-CC34-9B52-0275-53FFA3F840D0}"/>
                </a:ext>
              </a:extLst>
            </p:cNvPr>
            <p:cNvSpPr/>
            <p:nvPr/>
          </p:nvSpPr>
          <p:spPr>
            <a:xfrm>
              <a:off x="1703120" y="1421280"/>
              <a:ext cx="676696" cy="213842"/>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a:solidFill>
                    <a:schemeClr val="tx1">
                      <a:lumMod val="65000"/>
                      <a:lumOff val="35000"/>
                    </a:schemeClr>
                  </a:solidFill>
                  <a:latin typeface="ＭＳ ゴシック" panose="020B0609070205080204" pitchFamily="49" charset="-128"/>
                  <a:ea typeface="ＭＳ ゴシック" panose="020B0609070205080204" pitchFamily="49" charset="-128"/>
                </a:rPr>
                <a:t>1</a:t>
              </a:r>
              <a:r>
                <a:rPr kumimoji="1" lang="ja-JP" altLang="en-US" sz="1400" b="0" i="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cxnSp>
          <p:nvCxnSpPr>
            <p:cNvPr id="26" name="直線コネクタ 25">
              <a:extLst>
                <a:ext uri="{FF2B5EF4-FFF2-40B4-BE49-F238E27FC236}">
                  <a16:creationId xmlns:a16="http://schemas.microsoft.com/office/drawing/2014/main" id="{C2465530-C288-4A23-EA56-A3B7CA046FD5}"/>
                </a:ext>
              </a:extLst>
            </p:cNvPr>
            <p:cNvCxnSpPr>
              <a:stCxn id="27" idx="1"/>
            </p:cNvCxnSpPr>
            <p:nvPr/>
          </p:nvCxnSpPr>
          <p:spPr>
            <a:xfrm>
              <a:off x="2966285" y="1527319"/>
              <a:ext cx="0" cy="255390"/>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27" name="正方形/長方形 26">
              <a:extLst>
                <a:ext uri="{FF2B5EF4-FFF2-40B4-BE49-F238E27FC236}">
                  <a16:creationId xmlns:a16="http://schemas.microsoft.com/office/drawing/2014/main" id="{75631679-FE94-009F-3EDA-C7BA45AB60F1}"/>
                </a:ext>
              </a:extLst>
            </p:cNvPr>
            <p:cNvSpPr/>
            <p:nvPr/>
          </p:nvSpPr>
          <p:spPr>
            <a:xfrm>
              <a:off x="2966285" y="1421280"/>
              <a:ext cx="679364" cy="213842"/>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a:solidFill>
                    <a:schemeClr val="tx1">
                      <a:lumMod val="65000"/>
                      <a:lumOff val="35000"/>
                    </a:schemeClr>
                  </a:solidFill>
                  <a:latin typeface="ＭＳ ゴシック" panose="020B0609070205080204" pitchFamily="49" charset="-128"/>
                  <a:ea typeface="ＭＳ ゴシック" panose="020B0609070205080204" pitchFamily="49" charset="-128"/>
                </a:rPr>
                <a:t>2</a:t>
              </a:r>
              <a:r>
                <a:rPr kumimoji="1" lang="ja-JP" altLang="en-US" sz="1400" b="0" i="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cxnSp>
          <p:nvCxnSpPr>
            <p:cNvPr id="28" name="直線コネクタ 27">
              <a:extLst>
                <a:ext uri="{FF2B5EF4-FFF2-40B4-BE49-F238E27FC236}">
                  <a16:creationId xmlns:a16="http://schemas.microsoft.com/office/drawing/2014/main" id="{BCA8D5EC-DB86-EA79-415B-6A86D7949F71}"/>
                </a:ext>
              </a:extLst>
            </p:cNvPr>
            <p:cNvCxnSpPr>
              <a:stCxn id="29" idx="1"/>
            </p:cNvCxnSpPr>
            <p:nvPr/>
          </p:nvCxnSpPr>
          <p:spPr>
            <a:xfrm>
              <a:off x="5162792" y="1527319"/>
              <a:ext cx="0" cy="260935"/>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a16="http://schemas.microsoft.com/office/drawing/2014/main" id="{5CE07E77-DC26-7039-C63F-27646FFAD40F}"/>
                </a:ext>
              </a:extLst>
            </p:cNvPr>
            <p:cNvSpPr/>
            <p:nvPr/>
          </p:nvSpPr>
          <p:spPr>
            <a:xfrm>
              <a:off x="5162792" y="1421280"/>
              <a:ext cx="676696" cy="213842"/>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lumMod val="65000"/>
                      <a:lumOff val="35000"/>
                    </a:schemeClr>
                  </a:solidFill>
                  <a:latin typeface="ＭＳ ゴシック" panose="020B0609070205080204" pitchFamily="49" charset="-128"/>
                  <a:ea typeface="ＭＳ ゴシック" panose="020B0609070205080204" pitchFamily="49" charset="-128"/>
                </a:rPr>
                <a:t>3</a:t>
              </a:r>
              <a:r>
                <a:rPr kumimoji="1" lang="ja-JP" altLang="en-US" sz="1400" b="0" i="0" dirty="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grpSp>
          <p:nvGrpSpPr>
            <p:cNvPr id="30" name="グループ化 29">
              <a:extLst>
                <a:ext uri="{FF2B5EF4-FFF2-40B4-BE49-F238E27FC236}">
                  <a16:creationId xmlns:a16="http://schemas.microsoft.com/office/drawing/2014/main" id="{36500BF9-F16B-BE37-063A-32C7B8A9F998}"/>
                </a:ext>
              </a:extLst>
            </p:cNvPr>
            <p:cNvGrpSpPr/>
            <p:nvPr/>
          </p:nvGrpSpPr>
          <p:grpSpPr>
            <a:xfrm>
              <a:off x="1370762" y="1822504"/>
              <a:ext cx="661981" cy="304675"/>
              <a:chOff x="1370762" y="1822504"/>
              <a:chExt cx="661981" cy="306722"/>
            </a:xfrm>
          </p:grpSpPr>
          <p:sp>
            <p:nvSpPr>
              <p:cNvPr id="76" name="正方形/長方形 75">
                <a:extLst>
                  <a:ext uri="{FF2B5EF4-FFF2-40B4-BE49-F238E27FC236}">
                    <a16:creationId xmlns:a16="http://schemas.microsoft.com/office/drawing/2014/main" id="{4670239E-FA50-D4E7-C459-C0D3BCEADF41}"/>
                  </a:ext>
                </a:extLst>
              </p:cNvPr>
              <p:cNvSpPr/>
              <p:nvPr/>
            </p:nvSpPr>
            <p:spPr>
              <a:xfrm>
                <a:off x="1370762" y="1913336"/>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0</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77" name="三角形 58">
                <a:extLst>
                  <a:ext uri="{FF2B5EF4-FFF2-40B4-BE49-F238E27FC236}">
                    <a16:creationId xmlns:a16="http://schemas.microsoft.com/office/drawing/2014/main" id="{F40158AE-BA68-A479-2AA9-8E6AED789A8E}"/>
                  </a:ext>
                </a:extLst>
              </p:cNvPr>
              <p:cNvSpPr/>
              <p:nvPr/>
            </p:nvSpPr>
            <p:spPr>
              <a:xfrm>
                <a:off x="1662235" y="1822504"/>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31" name="グループ化 30">
              <a:extLst>
                <a:ext uri="{FF2B5EF4-FFF2-40B4-BE49-F238E27FC236}">
                  <a16:creationId xmlns:a16="http://schemas.microsoft.com/office/drawing/2014/main" id="{2382AB42-3E38-6C7B-9281-E68251CF2097}"/>
                </a:ext>
              </a:extLst>
            </p:cNvPr>
            <p:cNvGrpSpPr/>
            <p:nvPr/>
          </p:nvGrpSpPr>
          <p:grpSpPr>
            <a:xfrm>
              <a:off x="2636132" y="1822504"/>
              <a:ext cx="661981" cy="304675"/>
              <a:chOff x="2636132" y="1822504"/>
              <a:chExt cx="661981" cy="306722"/>
            </a:xfrm>
          </p:grpSpPr>
          <p:sp>
            <p:nvSpPr>
              <p:cNvPr id="74" name="正方形/長方形 73">
                <a:extLst>
                  <a:ext uri="{FF2B5EF4-FFF2-40B4-BE49-F238E27FC236}">
                    <a16:creationId xmlns:a16="http://schemas.microsoft.com/office/drawing/2014/main" id="{11432271-7D0B-77DA-EC23-3AD1CB14DF50}"/>
                  </a:ext>
                </a:extLst>
              </p:cNvPr>
              <p:cNvSpPr/>
              <p:nvPr/>
            </p:nvSpPr>
            <p:spPr>
              <a:xfrm>
                <a:off x="2636132" y="1913336"/>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2</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75" name="三角形 61">
                <a:extLst>
                  <a:ext uri="{FF2B5EF4-FFF2-40B4-BE49-F238E27FC236}">
                    <a16:creationId xmlns:a16="http://schemas.microsoft.com/office/drawing/2014/main" id="{C72ADED6-7F99-75E2-8061-EA1B92BE9429}"/>
                  </a:ext>
                </a:extLst>
              </p:cNvPr>
              <p:cNvSpPr/>
              <p:nvPr/>
            </p:nvSpPr>
            <p:spPr>
              <a:xfrm>
                <a:off x="2927605" y="1822504"/>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32" name="グループ化 31">
              <a:extLst>
                <a:ext uri="{FF2B5EF4-FFF2-40B4-BE49-F238E27FC236}">
                  <a16:creationId xmlns:a16="http://schemas.microsoft.com/office/drawing/2014/main" id="{D1314BF5-6B7C-C59F-3E18-E351A5443975}"/>
                </a:ext>
              </a:extLst>
            </p:cNvPr>
            <p:cNvGrpSpPr/>
            <p:nvPr/>
          </p:nvGrpSpPr>
          <p:grpSpPr>
            <a:xfrm>
              <a:off x="4835654" y="1822504"/>
              <a:ext cx="661981" cy="304675"/>
              <a:chOff x="4835654" y="1822504"/>
              <a:chExt cx="661981" cy="306722"/>
            </a:xfrm>
          </p:grpSpPr>
          <p:sp>
            <p:nvSpPr>
              <p:cNvPr id="72" name="正方形/長方形 71">
                <a:extLst>
                  <a:ext uri="{FF2B5EF4-FFF2-40B4-BE49-F238E27FC236}">
                    <a16:creationId xmlns:a16="http://schemas.microsoft.com/office/drawing/2014/main" id="{F3CC2CE0-2F43-924F-A58A-C653DC79F274}"/>
                  </a:ext>
                </a:extLst>
              </p:cNvPr>
              <p:cNvSpPr/>
              <p:nvPr/>
            </p:nvSpPr>
            <p:spPr>
              <a:xfrm>
                <a:off x="4835654" y="1913336"/>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6</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73" name="三角形 64">
                <a:extLst>
                  <a:ext uri="{FF2B5EF4-FFF2-40B4-BE49-F238E27FC236}">
                    <a16:creationId xmlns:a16="http://schemas.microsoft.com/office/drawing/2014/main" id="{FE5913E4-5E55-2A57-BA7E-AC75A7839DAC}"/>
                  </a:ext>
                </a:extLst>
              </p:cNvPr>
              <p:cNvSpPr/>
              <p:nvPr/>
            </p:nvSpPr>
            <p:spPr>
              <a:xfrm>
                <a:off x="5127127" y="1822504"/>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sp>
          <p:nvSpPr>
            <p:cNvPr id="33" name="正方形/長方形 45">
              <a:extLst>
                <a:ext uri="{FF2B5EF4-FFF2-40B4-BE49-F238E27FC236}">
                  <a16:creationId xmlns:a16="http://schemas.microsoft.com/office/drawing/2014/main" id="{077E37D7-A37E-8487-0FBA-E42135E61F4C}"/>
                </a:ext>
              </a:extLst>
            </p:cNvPr>
            <p:cNvSpPr/>
            <p:nvPr/>
          </p:nvSpPr>
          <p:spPr>
            <a:xfrm>
              <a:off x="1374006" y="2423172"/>
              <a:ext cx="4856227" cy="212701"/>
            </a:xfrm>
            <a:custGeom>
              <a:avLst/>
              <a:gdLst>
                <a:gd name="connsiteX0" fmla="*/ 0 w 4754756"/>
                <a:gd name="connsiteY0" fmla="*/ 0 h 211667"/>
                <a:gd name="connsiteX1" fmla="*/ 4754756 w 4754756"/>
                <a:gd name="connsiteY1" fmla="*/ 0 h 211667"/>
                <a:gd name="connsiteX2" fmla="*/ 4754756 w 4754756"/>
                <a:gd name="connsiteY2" fmla="*/ 211667 h 211667"/>
                <a:gd name="connsiteX3" fmla="*/ 0 w 4754756"/>
                <a:gd name="connsiteY3" fmla="*/ 211667 h 211667"/>
                <a:gd name="connsiteX4" fmla="*/ 0 w 4754756"/>
                <a:gd name="connsiteY4" fmla="*/ 0 h 211667"/>
                <a:gd name="connsiteX0" fmla="*/ 0 w 4754756"/>
                <a:gd name="connsiteY0" fmla="*/ 0 h 211667"/>
                <a:gd name="connsiteX1" fmla="*/ 4754756 w 4754756"/>
                <a:gd name="connsiteY1" fmla="*/ 0 h 211667"/>
                <a:gd name="connsiteX2" fmla="*/ 4749593 w 4754756"/>
                <a:gd name="connsiteY2" fmla="*/ 103252 h 211667"/>
                <a:gd name="connsiteX3" fmla="*/ 4754756 w 4754756"/>
                <a:gd name="connsiteY3" fmla="*/ 211667 h 211667"/>
                <a:gd name="connsiteX4" fmla="*/ 0 w 4754756"/>
                <a:gd name="connsiteY4" fmla="*/ 211667 h 211667"/>
                <a:gd name="connsiteX5" fmla="*/ 0 w 4754756"/>
                <a:gd name="connsiteY5" fmla="*/ 0 h 211667"/>
                <a:gd name="connsiteX0" fmla="*/ 0 w 4878658"/>
                <a:gd name="connsiteY0" fmla="*/ 0 h 211667"/>
                <a:gd name="connsiteX1" fmla="*/ 4754756 w 4878658"/>
                <a:gd name="connsiteY1" fmla="*/ 0 h 211667"/>
                <a:gd name="connsiteX2" fmla="*/ 4878658 w 4878658"/>
                <a:gd name="connsiteY2" fmla="*/ 108415 h 211667"/>
                <a:gd name="connsiteX3" fmla="*/ 4754756 w 4878658"/>
                <a:gd name="connsiteY3" fmla="*/ 211667 h 211667"/>
                <a:gd name="connsiteX4" fmla="*/ 0 w 4878658"/>
                <a:gd name="connsiteY4" fmla="*/ 211667 h 211667"/>
                <a:gd name="connsiteX5" fmla="*/ 0 w 4878658"/>
                <a:gd name="connsiteY5" fmla="*/ 0 h 211667"/>
                <a:gd name="connsiteX0" fmla="*/ 0 w 4869108"/>
                <a:gd name="connsiteY0" fmla="*/ 0 h 211667"/>
                <a:gd name="connsiteX1" fmla="*/ 4754756 w 4869108"/>
                <a:gd name="connsiteY1" fmla="*/ 0 h 211667"/>
                <a:gd name="connsiteX2" fmla="*/ 4869108 w 4869108"/>
                <a:gd name="connsiteY2" fmla="*/ 108415 h 211667"/>
                <a:gd name="connsiteX3" fmla="*/ 4754756 w 4869108"/>
                <a:gd name="connsiteY3" fmla="*/ 211667 h 211667"/>
                <a:gd name="connsiteX4" fmla="*/ 0 w 4869108"/>
                <a:gd name="connsiteY4" fmla="*/ 211667 h 211667"/>
                <a:gd name="connsiteX5" fmla="*/ 0 w 4869108"/>
                <a:gd name="connsiteY5" fmla="*/ 0 h 21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69108" h="211667">
                  <a:moveTo>
                    <a:pt x="0" y="0"/>
                  </a:moveTo>
                  <a:lnTo>
                    <a:pt x="4754756" y="0"/>
                  </a:lnTo>
                  <a:lnTo>
                    <a:pt x="4869108" y="108415"/>
                  </a:lnTo>
                  <a:lnTo>
                    <a:pt x="4754756" y="211667"/>
                  </a:lnTo>
                  <a:lnTo>
                    <a:pt x="0" y="211667"/>
                  </a:lnTo>
                  <a:lnTo>
                    <a:pt x="0" y="0"/>
                  </a:lnTo>
                  <a:close/>
                </a:path>
              </a:pathLst>
            </a:custGeom>
            <a:solidFill>
              <a:srgbClr val="F5BA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cxnSp>
          <p:nvCxnSpPr>
            <p:cNvPr id="34" name="直線コネクタ 33">
              <a:extLst>
                <a:ext uri="{FF2B5EF4-FFF2-40B4-BE49-F238E27FC236}">
                  <a16:creationId xmlns:a16="http://schemas.microsoft.com/office/drawing/2014/main" id="{1F4D2C44-4D20-BB17-0DF6-58A376A78959}"/>
                </a:ext>
              </a:extLst>
            </p:cNvPr>
            <p:cNvCxnSpPr>
              <a:stCxn id="35" idx="1"/>
            </p:cNvCxnSpPr>
            <p:nvPr/>
          </p:nvCxnSpPr>
          <p:spPr>
            <a:xfrm>
              <a:off x="1703120" y="2315102"/>
              <a:ext cx="0" cy="263447"/>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35" name="正方形/長方形 34">
              <a:extLst>
                <a:ext uri="{FF2B5EF4-FFF2-40B4-BE49-F238E27FC236}">
                  <a16:creationId xmlns:a16="http://schemas.microsoft.com/office/drawing/2014/main" id="{992C3751-5026-06B2-1C22-813A1D5DB0A6}"/>
                </a:ext>
              </a:extLst>
            </p:cNvPr>
            <p:cNvSpPr/>
            <p:nvPr/>
          </p:nvSpPr>
          <p:spPr>
            <a:xfrm>
              <a:off x="1703120" y="2209063"/>
              <a:ext cx="676696" cy="213841"/>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lumMod val="65000"/>
                      <a:lumOff val="35000"/>
                    </a:schemeClr>
                  </a:solidFill>
                  <a:latin typeface="ＭＳ ゴシック" panose="020B0609070205080204" pitchFamily="49" charset="-128"/>
                  <a:ea typeface="ＭＳ ゴシック" panose="020B0609070205080204" pitchFamily="49" charset="-128"/>
                </a:rPr>
                <a:t>1</a:t>
              </a:r>
              <a:r>
                <a:rPr kumimoji="1" lang="ja-JP" altLang="en-US" sz="1400" b="0" i="0" dirty="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cxnSp>
          <p:nvCxnSpPr>
            <p:cNvPr id="36" name="直線コネクタ 35">
              <a:extLst>
                <a:ext uri="{FF2B5EF4-FFF2-40B4-BE49-F238E27FC236}">
                  <a16:creationId xmlns:a16="http://schemas.microsoft.com/office/drawing/2014/main" id="{E84B1D4A-3CFE-60E0-9B55-5DB3C78DFB37}"/>
                </a:ext>
              </a:extLst>
            </p:cNvPr>
            <p:cNvCxnSpPr>
              <a:stCxn id="37" idx="1"/>
            </p:cNvCxnSpPr>
            <p:nvPr/>
          </p:nvCxnSpPr>
          <p:spPr>
            <a:xfrm>
              <a:off x="2966285" y="2315102"/>
              <a:ext cx="0" cy="255390"/>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37" name="正方形/長方形 36">
              <a:extLst>
                <a:ext uri="{FF2B5EF4-FFF2-40B4-BE49-F238E27FC236}">
                  <a16:creationId xmlns:a16="http://schemas.microsoft.com/office/drawing/2014/main" id="{1586AC81-EDC8-E0BB-7ED1-0695B45FC73B}"/>
                </a:ext>
              </a:extLst>
            </p:cNvPr>
            <p:cNvSpPr/>
            <p:nvPr/>
          </p:nvSpPr>
          <p:spPr>
            <a:xfrm>
              <a:off x="2966285" y="2209063"/>
              <a:ext cx="679364" cy="213841"/>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lumMod val="65000"/>
                      <a:lumOff val="35000"/>
                    </a:schemeClr>
                  </a:solidFill>
                  <a:latin typeface="ＭＳ ゴシック" panose="020B0609070205080204" pitchFamily="49" charset="-128"/>
                  <a:ea typeface="ＭＳ ゴシック" panose="020B0609070205080204" pitchFamily="49" charset="-128"/>
                </a:rPr>
                <a:t>2</a:t>
              </a:r>
              <a:r>
                <a:rPr kumimoji="1" lang="ja-JP" altLang="en-US" sz="1400" b="0" i="0" dirty="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cxnSp>
          <p:nvCxnSpPr>
            <p:cNvPr id="38" name="直線コネクタ 37">
              <a:extLst>
                <a:ext uri="{FF2B5EF4-FFF2-40B4-BE49-F238E27FC236}">
                  <a16:creationId xmlns:a16="http://schemas.microsoft.com/office/drawing/2014/main" id="{476AF9DC-C52E-1522-2713-B805B145E1EE}"/>
                </a:ext>
              </a:extLst>
            </p:cNvPr>
            <p:cNvCxnSpPr>
              <a:stCxn id="39" idx="1"/>
            </p:cNvCxnSpPr>
            <p:nvPr/>
          </p:nvCxnSpPr>
          <p:spPr>
            <a:xfrm>
              <a:off x="5162792" y="2315102"/>
              <a:ext cx="0" cy="255391"/>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39" name="正方形/長方形 38">
              <a:extLst>
                <a:ext uri="{FF2B5EF4-FFF2-40B4-BE49-F238E27FC236}">
                  <a16:creationId xmlns:a16="http://schemas.microsoft.com/office/drawing/2014/main" id="{D3A21C4C-83A8-5691-176F-AEBFA0A0FBA2}"/>
                </a:ext>
              </a:extLst>
            </p:cNvPr>
            <p:cNvSpPr/>
            <p:nvPr/>
          </p:nvSpPr>
          <p:spPr>
            <a:xfrm>
              <a:off x="5162792" y="2209063"/>
              <a:ext cx="676696" cy="213841"/>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a:solidFill>
                    <a:schemeClr val="tx1">
                      <a:lumMod val="65000"/>
                      <a:lumOff val="35000"/>
                    </a:schemeClr>
                  </a:solidFill>
                  <a:latin typeface="ＭＳ ゴシック" panose="020B0609070205080204" pitchFamily="49" charset="-128"/>
                  <a:ea typeface="ＭＳ ゴシック" panose="020B0609070205080204" pitchFamily="49" charset="-128"/>
                </a:rPr>
                <a:t>3</a:t>
              </a:r>
              <a:r>
                <a:rPr kumimoji="1" lang="ja-JP" altLang="en-US" sz="1400" b="0" i="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grpSp>
          <p:nvGrpSpPr>
            <p:cNvPr id="40" name="グループ化 39">
              <a:extLst>
                <a:ext uri="{FF2B5EF4-FFF2-40B4-BE49-F238E27FC236}">
                  <a16:creationId xmlns:a16="http://schemas.microsoft.com/office/drawing/2014/main" id="{39022B81-3FE8-0AA7-3ED1-58BB77B42F08}"/>
                </a:ext>
              </a:extLst>
            </p:cNvPr>
            <p:cNvGrpSpPr/>
            <p:nvPr/>
          </p:nvGrpSpPr>
          <p:grpSpPr>
            <a:xfrm>
              <a:off x="1370762" y="2604742"/>
              <a:ext cx="661981" cy="304675"/>
              <a:chOff x="1370762" y="2604742"/>
              <a:chExt cx="661981" cy="306722"/>
            </a:xfrm>
          </p:grpSpPr>
          <p:sp>
            <p:nvSpPr>
              <p:cNvPr id="70" name="正方形/長方形 69">
                <a:extLst>
                  <a:ext uri="{FF2B5EF4-FFF2-40B4-BE49-F238E27FC236}">
                    <a16:creationId xmlns:a16="http://schemas.microsoft.com/office/drawing/2014/main" id="{4ACC2E54-188B-455A-F630-E1D7AC2A1449}"/>
                  </a:ext>
                </a:extLst>
              </p:cNvPr>
              <p:cNvSpPr/>
              <p:nvPr/>
            </p:nvSpPr>
            <p:spPr>
              <a:xfrm>
                <a:off x="1370762" y="2695574"/>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0</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71" name="三角形 83">
                <a:extLst>
                  <a:ext uri="{FF2B5EF4-FFF2-40B4-BE49-F238E27FC236}">
                    <a16:creationId xmlns:a16="http://schemas.microsoft.com/office/drawing/2014/main" id="{A885AC3E-2CDA-332C-A07C-5A7DBD6979C9}"/>
                  </a:ext>
                </a:extLst>
              </p:cNvPr>
              <p:cNvSpPr/>
              <p:nvPr/>
            </p:nvSpPr>
            <p:spPr>
              <a:xfrm>
                <a:off x="1662235" y="2604742"/>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41" name="グループ化 40">
              <a:extLst>
                <a:ext uri="{FF2B5EF4-FFF2-40B4-BE49-F238E27FC236}">
                  <a16:creationId xmlns:a16="http://schemas.microsoft.com/office/drawing/2014/main" id="{463D062A-6DA7-1B26-185B-124950DA3B25}"/>
                </a:ext>
              </a:extLst>
            </p:cNvPr>
            <p:cNvGrpSpPr/>
            <p:nvPr/>
          </p:nvGrpSpPr>
          <p:grpSpPr>
            <a:xfrm>
              <a:off x="2636132" y="2604742"/>
              <a:ext cx="661981" cy="304675"/>
              <a:chOff x="2636132" y="2604742"/>
              <a:chExt cx="661981" cy="306722"/>
            </a:xfrm>
          </p:grpSpPr>
          <p:sp>
            <p:nvSpPr>
              <p:cNvPr id="68" name="正方形/長方形 67">
                <a:extLst>
                  <a:ext uri="{FF2B5EF4-FFF2-40B4-BE49-F238E27FC236}">
                    <a16:creationId xmlns:a16="http://schemas.microsoft.com/office/drawing/2014/main" id="{EA9C926D-8321-820C-500F-77822645528A}"/>
                  </a:ext>
                </a:extLst>
              </p:cNvPr>
              <p:cNvSpPr/>
              <p:nvPr/>
            </p:nvSpPr>
            <p:spPr>
              <a:xfrm>
                <a:off x="2636132" y="2695574"/>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2</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69" name="三角形 86">
                <a:extLst>
                  <a:ext uri="{FF2B5EF4-FFF2-40B4-BE49-F238E27FC236}">
                    <a16:creationId xmlns:a16="http://schemas.microsoft.com/office/drawing/2014/main" id="{71F9391A-FB8E-2C15-8032-06A376E41388}"/>
                  </a:ext>
                </a:extLst>
              </p:cNvPr>
              <p:cNvSpPr/>
              <p:nvPr/>
            </p:nvSpPr>
            <p:spPr>
              <a:xfrm>
                <a:off x="2927605" y="2604742"/>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42" name="グループ化 41">
              <a:extLst>
                <a:ext uri="{FF2B5EF4-FFF2-40B4-BE49-F238E27FC236}">
                  <a16:creationId xmlns:a16="http://schemas.microsoft.com/office/drawing/2014/main" id="{107766AF-2BFA-2D35-8353-41128E44E8E5}"/>
                </a:ext>
              </a:extLst>
            </p:cNvPr>
            <p:cNvGrpSpPr/>
            <p:nvPr/>
          </p:nvGrpSpPr>
          <p:grpSpPr>
            <a:xfrm>
              <a:off x="4835654" y="2604742"/>
              <a:ext cx="661981" cy="304675"/>
              <a:chOff x="4835654" y="2604742"/>
              <a:chExt cx="661981" cy="306722"/>
            </a:xfrm>
          </p:grpSpPr>
          <p:sp>
            <p:nvSpPr>
              <p:cNvPr id="66" name="正方形/長方形 65">
                <a:extLst>
                  <a:ext uri="{FF2B5EF4-FFF2-40B4-BE49-F238E27FC236}">
                    <a16:creationId xmlns:a16="http://schemas.microsoft.com/office/drawing/2014/main" id="{EFE62C11-5221-1FEB-3A16-6E7CEF7A955C}"/>
                  </a:ext>
                </a:extLst>
              </p:cNvPr>
              <p:cNvSpPr/>
              <p:nvPr/>
            </p:nvSpPr>
            <p:spPr>
              <a:xfrm>
                <a:off x="4835654" y="2695574"/>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6</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67" name="三角形 89">
                <a:extLst>
                  <a:ext uri="{FF2B5EF4-FFF2-40B4-BE49-F238E27FC236}">
                    <a16:creationId xmlns:a16="http://schemas.microsoft.com/office/drawing/2014/main" id="{EC42177C-CCE3-5DB1-5788-1C700F516111}"/>
                  </a:ext>
                </a:extLst>
              </p:cNvPr>
              <p:cNvSpPr/>
              <p:nvPr/>
            </p:nvSpPr>
            <p:spPr>
              <a:xfrm>
                <a:off x="5127127" y="2604742"/>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sp>
          <p:nvSpPr>
            <p:cNvPr id="43" name="正方形/長方形 45">
              <a:extLst>
                <a:ext uri="{FF2B5EF4-FFF2-40B4-BE49-F238E27FC236}">
                  <a16:creationId xmlns:a16="http://schemas.microsoft.com/office/drawing/2014/main" id="{DCD0220C-7F97-6532-DA69-F6850999A376}"/>
                </a:ext>
              </a:extLst>
            </p:cNvPr>
            <p:cNvSpPr/>
            <p:nvPr/>
          </p:nvSpPr>
          <p:spPr>
            <a:xfrm>
              <a:off x="1374006" y="3211853"/>
              <a:ext cx="4856227" cy="212701"/>
            </a:xfrm>
            <a:custGeom>
              <a:avLst/>
              <a:gdLst>
                <a:gd name="connsiteX0" fmla="*/ 0 w 4754756"/>
                <a:gd name="connsiteY0" fmla="*/ 0 h 211667"/>
                <a:gd name="connsiteX1" fmla="*/ 4754756 w 4754756"/>
                <a:gd name="connsiteY1" fmla="*/ 0 h 211667"/>
                <a:gd name="connsiteX2" fmla="*/ 4754756 w 4754756"/>
                <a:gd name="connsiteY2" fmla="*/ 211667 h 211667"/>
                <a:gd name="connsiteX3" fmla="*/ 0 w 4754756"/>
                <a:gd name="connsiteY3" fmla="*/ 211667 h 211667"/>
                <a:gd name="connsiteX4" fmla="*/ 0 w 4754756"/>
                <a:gd name="connsiteY4" fmla="*/ 0 h 211667"/>
                <a:gd name="connsiteX0" fmla="*/ 0 w 4754756"/>
                <a:gd name="connsiteY0" fmla="*/ 0 h 211667"/>
                <a:gd name="connsiteX1" fmla="*/ 4754756 w 4754756"/>
                <a:gd name="connsiteY1" fmla="*/ 0 h 211667"/>
                <a:gd name="connsiteX2" fmla="*/ 4749593 w 4754756"/>
                <a:gd name="connsiteY2" fmla="*/ 103252 h 211667"/>
                <a:gd name="connsiteX3" fmla="*/ 4754756 w 4754756"/>
                <a:gd name="connsiteY3" fmla="*/ 211667 h 211667"/>
                <a:gd name="connsiteX4" fmla="*/ 0 w 4754756"/>
                <a:gd name="connsiteY4" fmla="*/ 211667 h 211667"/>
                <a:gd name="connsiteX5" fmla="*/ 0 w 4754756"/>
                <a:gd name="connsiteY5" fmla="*/ 0 h 211667"/>
                <a:gd name="connsiteX0" fmla="*/ 0 w 4878658"/>
                <a:gd name="connsiteY0" fmla="*/ 0 h 211667"/>
                <a:gd name="connsiteX1" fmla="*/ 4754756 w 4878658"/>
                <a:gd name="connsiteY1" fmla="*/ 0 h 211667"/>
                <a:gd name="connsiteX2" fmla="*/ 4878658 w 4878658"/>
                <a:gd name="connsiteY2" fmla="*/ 108415 h 211667"/>
                <a:gd name="connsiteX3" fmla="*/ 4754756 w 4878658"/>
                <a:gd name="connsiteY3" fmla="*/ 211667 h 211667"/>
                <a:gd name="connsiteX4" fmla="*/ 0 w 4878658"/>
                <a:gd name="connsiteY4" fmla="*/ 211667 h 211667"/>
                <a:gd name="connsiteX5" fmla="*/ 0 w 4878658"/>
                <a:gd name="connsiteY5" fmla="*/ 0 h 211667"/>
                <a:gd name="connsiteX0" fmla="*/ 0 w 4869108"/>
                <a:gd name="connsiteY0" fmla="*/ 0 h 211667"/>
                <a:gd name="connsiteX1" fmla="*/ 4754756 w 4869108"/>
                <a:gd name="connsiteY1" fmla="*/ 0 h 211667"/>
                <a:gd name="connsiteX2" fmla="*/ 4869108 w 4869108"/>
                <a:gd name="connsiteY2" fmla="*/ 108415 h 211667"/>
                <a:gd name="connsiteX3" fmla="*/ 4754756 w 4869108"/>
                <a:gd name="connsiteY3" fmla="*/ 211667 h 211667"/>
                <a:gd name="connsiteX4" fmla="*/ 0 w 4869108"/>
                <a:gd name="connsiteY4" fmla="*/ 211667 h 211667"/>
                <a:gd name="connsiteX5" fmla="*/ 0 w 4869108"/>
                <a:gd name="connsiteY5" fmla="*/ 0 h 21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69108" h="211667">
                  <a:moveTo>
                    <a:pt x="0" y="0"/>
                  </a:moveTo>
                  <a:lnTo>
                    <a:pt x="4754756" y="0"/>
                  </a:lnTo>
                  <a:lnTo>
                    <a:pt x="4869108" y="108415"/>
                  </a:lnTo>
                  <a:lnTo>
                    <a:pt x="4754756" y="211667"/>
                  </a:lnTo>
                  <a:lnTo>
                    <a:pt x="0" y="211667"/>
                  </a:lnTo>
                  <a:lnTo>
                    <a:pt x="0" y="0"/>
                  </a:lnTo>
                  <a:close/>
                </a:path>
              </a:pathLst>
            </a:custGeom>
            <a:solidFill>
              <a:srgbClr val="88C9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cxnSp>
          <p:nvCxnSpPr>
            <p:cNvPr id="44" name="直線コネクタ 43">
              <a:extLst>
                <a:ext uri="{FF2B5EF4-FFF2-40B4-BE49-F238E27FC236}">
                  <a16:creationId xmlns:a16="http://schemas.microsoft.com/office/drawing/2014/main" id="{925B127B-C1A4-71D2-58A5-63E7C1405332}"/>
                </a:ext>
              </a:extLst>
            </p:cNvPr>
            <p:cNvCxnSpPr>
              <a:stCxn id="45" idx="1"/>
            </p:cNvCxnSpPr>
            <p:nvPr/>
          </p:nvCxnSpPr>
          <p:spPr>
            <a:xfrm>
              <a:off x="1703120" y="3098237"/>
              <a:ext cx="0" cy="263447"/>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5" name="正方形/長方形 44">
              <a:extLst>
                <a:ext uri="{FF2B5EF4-FFF2-40B4-BE49-F238E27FC236}">
                  <a16:creationId xmlns:a16="http://schemas.microsoft.com/office/drawing/2014/main" id="{3A9CE07D-FA1D-85F2-63B7-E62C661C46AB}"/>
                </a:ext>
              </a:extLst>
            </p:cNvPr>
            <p:cNvSpPr/>
            <p:nvPr/>
          </p:nvSpPr>
          <p:spPr>
            <a:xfrm>
              <a:off x="1703120" y="2992198"/>
              <a:ext cx="676696" cy="213841"/>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a:solidFill>
                    <a:schemeClr val="tx1">
                      <a:lumMod val="65000"/>
                      <a:lumOff val="35000"/>
                    </a:schemeClr>
                  </a:solidFill>
                  <a:latin typeface="ＭＳ ゴシック" panose="020B0609070205080204" pitchFamily="49" charset="-128"/>
                  <a:ea typeface="ＭＳ ゴシック" panose="020B0609070205080204" pitchFamily="49" charset="-128"/>
                </a:rPr>
                <a:t>1</a:t>
              </a:r>
              <a:r>
                <a:rPr kumimoji="1" lang="ja-JP" altLang="en-US" sz="1400" b="0" i="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cxnSp>
          <p:nvCxnSpPr>
            <p:cNvPr id="46" name="直線コネクタ 45">
              <a:extLst>
                <a:ext uri="{FF2B5EF4-FFF2-40B4-BE49-F238E27FC236}">
                  <a16:creationId xmlns:a16="http://schemas.microsoft.com/office/drawing/2014/main" id="{92005050-5EAE-565F-A3B7-E83B5255BE3A}"/>
                </a:ext>
              </a:extLst>
            </p:cNvPr>
            <p:cNvCxnSpPr>
              <a:stCxn id="47" idx="1"/>
            </p:cNvCxnSpPr>
            <p:nvPr/>
          </p:nvCxnSpPr>
          <p:spPr>
            <a:xfrm>
              <a:off x="2424667" y="3098237"/>
              <a:ext cx="0" cy="255390"/>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7" name="正方形/長方形 46">
              <a:extLst>
                <a:ext uri="{FF2B5EF4-FFF2-40B4-BE49-F238E27FC236}">
                  <a16:creationId xmlns:a16="http://schemas.microsoft.com/office/drawing/2014/main" id="{84999C70-F4EA-F466-A10B-8121055EAA30}"/>
                </a:ext>
              </a:extLst>
            </p:cNvPr>
            <p:cNvSpPr/>
            <p:nvPr/>
          </p:nvSpPr>
          <p:spPr>
            <a:xfrm>
              <a:off x="2424667" y="2992198"/>
              <a:ext cx="676696" cy="213841"/>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a:solidFill>
                    <a:schemeClr val="tx1">
                      <a:lumMod val="65000"/>
                      <a:lumOff val="35000"/>
                    </a:schemeClr>
                  </a:solidFill>
                  <a:latin typeface="ＭＳ ゴシック" panose="020B0609070205080204" pitchFamily="49" charset="-128"/>
                  <a:ea typeface="ＭＳ ゴシック" panose="020B0609070205080204" pitchFamily="49" charset="-128"/>
                </a:rPr>
                <a:t>2</a:t>
              </a:r>
              <a:r>
                <a:rPr kumimoji="1" lang="ja-JP" altLang="en-US" sz="1400" b="0" i="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cxnSp>
          <p:nvCxnSpPr>
            <p:cNvPr id="48" name="直線コネクタ 47">
              <a:extLst>
                <a:ext uri="{FF2B5EF4-FFF2-40B4-BE49-F238E27FC236}">
                  <a16:creationId xmlns:a16="http://schemas.microsoft.com/office/drawing/2014/main" id="{E23FDCA5-6F3A-A7A1-9283-30328C99C27F}"/>
                </a:ext>
              </a:extLst>
            </p:cNvPr>
            <p:cNvCxnSpPr>
              <a:stCxn id="49" idx="1"/>
            </p:cNvCxnSpPr>
            <p:nvPr/>
          </p:nvCxnSpPr>
          <p:spPr>
            <a:xfrm>
              <a:off x="5162792" y="3098237"/>
              <a:ext cx="0" cy="260936"/>
            </a:xfrm>
            <a:prstGeom prst="line">
              <a:avLst/>
            </a:prstGeom>
            <a:ln w="952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9" name="正方形/長方形 48">
              <a:extLst>
                <a:ext uri="{FF2B5EF4-FFF2-40B4-BE49-F238E27FC236}">
                  <a16:creationId xmlns:a16="http://schemas.microsoft.com/office/drawing/2014/main" id="{18A2BE82-14A2-4937-E609-8AFB0EDCE64B}"/>
                </a:ext>
              </a:extLst>
            </p:cNvPr>
            <p:cNvSpPr/>
            <p:nvPr/>
          </p:nvSpPr>
          <p:spPr>
            <a:xfrm>
              <a:off x="5162792" y="2992198"/>
              <a:ext cx="676696" cy="213841"/>
            </a:xfrm>
            <a:prstGeom prst="rect">
              <a:avLst/>
            </a:prstGeom>
            <a:solidFill>
              <a:schemeClr val="bg1"/>
            </a:solidFill>
            <a:ln w="12700">
              <a:solidFill>
                <a:schemeClr val="tx1">
                  <a:lumMod val="65000"/>
                  <a:lumOff val="3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a:solidFill>
                    <a:schemeClr val="tx1">
                      <a:lumMod val="65000"/>
                      <a:lumOff val="35000"/>
                    </a:schemeClr>
                  </a:solidFill>
                  <a:latin typeface="ＭＳ ゴシック" panose="020B0609070205080204" pitchFamily="49" charset="-128"/>
                  <a:ea typeface="ＭＳ ゴシック" panose="020B0609070205080204" pitchFamily="49" charset="-128"/>
                </a:rPr>
                <a:t>3</a:t>
              </a:r>
              <a:r>
                <a:rPr kumimoji="1" lang="ja-JP" altLang="en-US" sz="1400" b="0" i="0">
                  <a:solidFill>
                    <a:schemeClr val="tx1">
                      <a:lumMod val="65000"/>
                      <a:lumOff val="35000"/>
                    </a:schemeClr>
                  </a:solidFill>
                  <a:latin typeface="ＭＳ ゴシック" panose="020B0609070205080204" pitchFamily="49" charset="-128"/>
                  <a:ea typeface="ＭＳ ゴシック" panose="020B0609070205080204" pitchFamily="49" charset="-128"/>
                </a:rPr>
                <a:t>回目</a:t>
              </a:r>
            </a:p>
          </p:txBody>
        </p:sp>
        <p:grpSp>
          <p:nvGrpSpPr>
            <p:cNvPr id="50" name="グループ化 49">
              <a:extLst>
                <a:ext uri="{FF2B5EF4-FFF2-40B4-BE49-F238E27FC236}">
                  <a16:creationId xmlns:a16="http://schemas.microsoft.com/office/drawing/2014/main" id="{2646C17E-B1E0-E10E-A3CE-BC0CF7FCDEEE}"/>
                </a:ext>
              </a:extLst>
            </p:cNvPr>
            <p:cNvGrpSpPr/>
            <p:nvPr/>
          </p:nvGrpSpPr>
          <p:grpSpPr>
            <a:xfrm>
              <a:off x="1370762" y="3393423"/>
              <a:ext cx="661981" cy="304674"/>
              <a:chOff x="1370762" y="3393423"/>
              <a:chExt cx="661981" cy="306722"/>
            </a:xfrm>
          </p:grpSpPr>
          <p:sp>
            <p:nvSpPr>
              <p:cNvPr id="64" name="正方形/長方形 63">
                <a:extLst>
                  <a:ext uri="{FF2B5EF4-FFF2-40B4-BE49-F238E27FC236}">
                    <a16:creationId xmlns:a16="http://schemas.microsoft.com/office/drawing/2014/main" id="{5C572E24-0E29-CFF6-02AE-D5F94C49ACE4}"/>
                  </a:ext>
                </a:extLst>
              </p:cNvPr>
              <p:cNvSpPr/>
              <p:nvPr/>
            </p:nvSpPr>
            <p:spPr>
              <a:xfrm>
                <a:off x="1370762" y="3484255"/>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0</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65" name="三角形 99">
                <a:extLst>
                  <a:ext uri="{FF2B5EF4-FFF2-40B4-BE49-F238E27FC236}">
                    <a16:creationId xmlns:a16="http://schemas.microsoft.com/office/drawing/2014/main" id="{21EA3CB9-AE55-E2D6-C030-310DD1158514}"/>
                  </a:ext>
                </a:extLst>
              </p:cNvPr>
              <p:cNvSpPr/>
              <p:nvPr/>
            </p:nvSpPr>
            <p:spPr>
              <a:xfrm>
                <a:off x="1662235" y="3393423"/>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51" name="グループ化 50">
              <a:extLst>
                <a:ext uri="{FF2B5EF4-FFF2-40B4-BE49-F238E27FC236}">
                  <a16:creationId xmlns:a16="http://schemas.microsoft.com/office/drawing/2014/main" id="{4E536C10-9655-E452-A8B8-320C0DC25223}"/>
                </a:ext>
              </a:extLst>
            </p:cNvPr>
            <p:cNvGrpSpPr/>
            <p:nvPr/>
          </p:nvGrpSpPr>
          <p:grpSpPr>
            <a:xfrm>
              <a:off x="2081174" y="3393423"/>
              <a:ext cx="664649" cy="304674"/>
              <a:chOff x="2081174" y="3393423"/>
              <a:chExt cx="661981" cy="306722"/>
            </a:xfrm>
          </p:grpSpPr>
          <p:sp>
            <p:nvSpPr>
              <p:cNvPr id="62" name="正方形/長方形 61">
                <a:extLst>
                  <a:ext uri="{FF2B5EF4-FFF2-40B4-BE49-F238E27FC236}">
                    <a16:creationId xmlns:a16="http://schemas.microsoft.com/office/drawing/2014/main" id="{A9C29A41-DF21-591C-D155-8C22A9028799}"/>
                  </a:ext>
                </a:extLst>
              </p:cNvPr>
              <p:cNvSpPr/>
              <p:nvPr/>
            </p:nvSpPr>
            <p:spPr>
              <a:xfrm>
                <a:off x="2081174" y="3484255"/>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1</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63" name="三角形 102">
                <a:extLst>
                  <a:ext uri="{FF2B5EF4-FFF2-40B4-BE49-F238E27FC236}">
                    <a16:creationId xmlns:a16="http://schemas.microsoft.com/office/drawing/2014/main" id="{113344B7-101D-C965-A79B-B676721D1A68}"/>
                  </a:ext>
                </a:extLst>
              </p:cNvPr>
              <p:cNvSpPr/>
              <p:nvPr/>
            </p:nvSpPr>
            <p:spPr>
              <a:xfrm>
                <a:off x="2372647" y="3393423"/>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52" name="グループ化 51">
              <a:extLst>
                <a:ext uri="{FF2B5EF4-FFF2-40B4-BE49-F238E27FC236}">
                  <a16:creationId xmlns:a16="http://schemas.microsoft.com/office/drawing/2014/main" id="{D877E6E0-8D91-7CEF-B8A7-15AF28C57A05}"/>
                </a:ext>
              </a:extLst>
            </p:cNvPr>
            <p:cNvGrpSpPr/>
            <p:nvPr/>
          </p:nvGrpSpPr>
          <p:grpSpPr>
            <a:xfrm>
              <a:off x="4835654" y="3393423"/>
              <a:ext cx="661981" cy="304674"/>
              <a:chOff x="4835654" y="3393423"/>
              <a:chExt cx="661981" cy="306722"/>
            </a:xfrm>
          </p:grpSpPr>
          <p:sp>
            <p:nvSpPr>
              <p:cNvPr id="60" name="正方形/長方形 59">
                <a:extLst>
                  <a:ext uri="{FF2B5EF4-FFF2-40B4-BE49-F238E27FC236}">
                    <a16:creationId xmlns:a16="http://schemas.microsoft.com/office/drawing/2014/main" id="{1CE179AD-A85B-2C5B-CDAA-37A4B0025DA7}"/>
                  </a:ext>
                </a:extLst>
              </p:cNvPr>
              <p:cNvSpPr/>
              <p:nvPr/>
            </p:nvSpPr>
            <p:spPr>
              <a:xfrm>
                <a:off x="4835654" y="3484255"/>
                <a:ext cx="661981" cy="215890"/>
              </a:xfrm>
              <a:prstGeom prst="rect">
                <a:avLst/>
              </a:prstGeom>
              <a:solidFill>
                <a:srgbClr val="5185C5"/>
              </a:solidFill>
              <a:ln w="1270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1" i="0">
                    <a:solidFill>
                      <a:schemeClr val="bg1"/>
                    </a:solidFill>
                    <a:latin typeface="ＭＳ ゴシック" panose="020B0609070205080204" pitchFamily="49" charset="-128"/>
                    <a:ea typeface="ＭＳ ゴシック" panose="020B0609070205080204" pitchFamily="49" charset="-128"/>
                  </a:rPr>
                  <a:t>6</a:t>
                </a:r>
                <a:r>
                  <a:rPr kumimoji="1" lang="ja-JP" altLang="en-US" sz="1400" b="1" i="0">
                    <a:solidFill>
                      <a:schemeClr val="bg1"/>
                    </a:solidFill>
                    <a:latin typeface="ＭＳ ゴシック" panose="020B0609070205080204" pitchFamily="49" charset="-128"/>
                    <a:ea typeface="ＭＳ ゴシック" panose="020B0609070205080204" pitchFamily="49" charset="-128"/>
                  </a:rPr>
                  <a:t>ヵ月</a:t>
                </a:r>
              </a:p>
            </p:txBody>
          </p:sp>
          <p:sp>
            <p:nvSpPr>
              <p:cNvPr id="61" name="三角形 105">
                <a:extLst>
                  <a:ext uri="{FF2B5EF4-FFF2-40B4-BE49-F238E27FC236}">
                    <a16:creationId xmlns:a16="http://schemas.microsoft.com/office/drawing/2014/main" id="{A7A49B7A-C945-2E19-D0FD-42ACD9B29936}"/>
                  </a:ext>
                </a:extLst>
              </p:cNvPr>
              <p:cNvSpPr/>
              <p:nvPr/>
            </p:nvSpPr>
            <p:spPr>
              <a:xfrm>
                <a:off x="5127127" y="3393423"/>
                <a:ext cx="79034" cy="129614"/>
              </a:xfrm>
              <a:prstGeom prst="triangle">
                <a:avLst/>
              </a:prstGeom>
              <a:solidFill>
                <a:srgbClr val="518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53" name="グループ化 52">
              <a:extLst>
                <a:ext uri="{FF2B5EF4-FFF2-40B4-BE49-F238E27FC236}">
                  <a16:creationId xmlns:a16="http://schemas.microsoft.com/office/drawing/2014/main" id="{5756840D-0636-3E8E-957A-DC548879C455}"/>
                </a:ext>
              </a:extLst>
            </p:cNvPr>
            <p:cNvGrpSpPr/>
            <p:nvPr/>
          </p:nvGrpSpPr>
          <p:grpSpPr>
            <a:xfrm>
              <a:off x="6381967" y="1467499"/>
              <a:ext cx="1661208" cy="1371757"/>
              <a:chOff x="6381967" y="1467499"/>
              <a:chExt cx="1661208" cy="1371757"/>
            </a:xfrm>
          </p:grpSpPr>
          <p:sp>
            <p:nvSpPr>
              <p:cNvPr id="58" name="円/楕円 106">
                <a:extLst>
                  <a:ext uri="{FF2B5EF4-FFF2-40B4-BE49-F238E27FC236}">
                    <a16:creationId xmlns:a16="http://schemas.microsoft.com/office/drawing/2014/main" id="{ECAF0D3E-B59A-5641-A281-810A9ABC2ABB}"/>
                  </a:ext>
                </a:extLst>
              </p:cNvPr>
              <p:cNvSpPr/>
              <p:nvPr/>
            </p:nvSpPr>
            <p:spPr>
              <a:xfrm>
                <a:off x="6381967" y="1467499"/>
                <a:ext cx="1661208" cy="1371757"/>
              </a:xfrm>
              <a:prstGeom prst="flowChartConnector">
                <a:avLst/>
              </a:prstGeom>
              <a:solidFill>
                <a:schemeClr val="accent4">
                  <a:lumMod val="20000"/>
                  <a:lumOff val="80000"/>
                </a:schemeClr>
              </a:solidFill>
              <a:ln w="25400">
                <a:solidFill>
                  <a:srgbClr val="F5BA1A"/>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2000"/>
                  </a:lnSpc>
                </a:pPr>
                <a:endParaRPr kumimoji="1" lang="ja-JP" altLang="en-US" sz="1600" b="0" i="0">
                  <a:solidFill>
                    <a:srgbClr val="EB6161"/>
                  </a:solidFill>
                  <a:latin typeface="ＭＳ ゴシック" panose="020B0609070205080204" pitchFamily="49" charset="-128"/>
                  <a:ea typeface="ＭＳ ゴシック" panose="020B0609070205080204" pitchFamily="49" charset="-128"/>
                </a:endParaRPr>
              </a:p>
            </p:txBody>
          </p:sp>
          <p:sp>
            <p:nvSpPr>
              <p:cNvPr id="59" name="テキスト ボックス 112">
                <a:extLst>
                  <a:ext uri="{FF2B5EF4-FFF2-40B4-BE49-F238E27FC236}">
                    <a16:creationId xmlns:a16="http://schemas.microsoft.com/office/drawing/2014/main" id="{8BA9B627-159A-5741-20EF-C26DBFC0D128}"/>
                  </a:ext>
                </a:extLst>
              </p:cNvPr>
              <p:cNvSpPr txBox="1"/>
              <p:nvPr/>
            </p:nvSpPr>
            <p:spPr>
              <a:xfrm>
                <a:off x="6536022" y="1609694"/>
                <a:ext cx="1387945" cy="10903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2000"/>
                  </a:lnSpc>
                </a:pPr>
                <a:r>
                  <a:rPr kumimoji="1" lang="en-US" altLang="ja-JP" sz="1800" b="1" i="0" dirty="0">
                    <a:solidFill>
                      <a:schemeClr val="tx1">
                        <a:lumMod val="65000"/>
                        <a:lumOff val="35000"/>
                      </a:schemeClr>
                    </a:solidFill>
                    <a:latin typeface="ＭＳ ゴシック" panose="020B0609070205080204" pitchFamily="49" charset="-128"/>
                    <a:ea typeface="ＭＳ ゴシック" panose="020B0609070205080204" pitchFamily="49" charset="-128"/>
                  </a:rPr>
                  <a:t>15</a:t>
                </a:r>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歳以上</a:t>
                </a:r>
                <a:r>
                  <a:rPr kumimoji="1" lang="ja-JP" altLang="en-US" sz="1400" b="1" dirty="0">
                    <a:solidFill>
                      <a:schemeClr val="tx1">
                        <a:lumMod val="65000"/>
                        <a:lumOff val="35000"/>
                      </a:schemeClr>
                    </a:solidFill>
                    <a:latin typeface="ＭＳ ゴシック" panose="020B0609070205080204" pitchFamily="49" charset="-128"/>
                    <a:ea typeface="ＭＳ ゴシック" panose="020B0609070205080204" pitchFamily="49" charset="-128"/>
                  </a:rPr>
                  <a:t>で</a:t>
                </a:r>
                <a:endParaRPr kumimoji="1" lang="en-US" altLang="ja-JP" sz="14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2000"/>
                  </a:lnSpc>
                </a:pPr>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打ち始めると</a:t>
                </a:r>
                <a:endParaRPr kumimoji="1" lang="en-US" altLang="ja-JP" sz="14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2000"/>
                  </a:lnSpc>
                </a:pPr>
                <a:r>
                  <a:rPr kumimoji="1" lang="en-US" altLang="ja-JP" sz="1800" b="1" i="0" dirty="0">
                    <a:solidFill>
                      <a:schemeClr val="tx1">
                        <a:lumMod val="65000"/>
                        <a:lumOff val="35000"/>
                      </a:schemeClr>
                    </a:solidFill>
                    <a:latin typeface="ＭＳ ゴシック" panose="020B0609070205080204" pitchFamily="49" charset="-128"/>
                    <a:ea typeface="ＭＳ ゴシック" panose="020B0609070205080204" pitchFamily="49" charset="-128"/>
                  </a:rPr>
                  <a:t>3</a:t>
                </a:r>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回の接種が</a:t>
                </a:r>
                <a:endParaRPr kumimoji="1" lang="en-US" altLang="ja-JP" sz="14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2000"/>
                  </a:lnSpc>
                </a:pPr>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必要</a:t>
                </a:r>
              </a:p>
            </p:txBody>
          </p:sp>
        </p:grpSp>
        <p:grpSp>
          <p:nvGrpSpPr>
            <p:cNvPr id="54" name="グループ化 53">
              <a:extLst>
                <a:ext uri="{FF2B5EF4-FFF2-40B4-BE49-F238E27FC236}">
                  <a16:creationId xmlns:a16="http://schemas.microsoft.com/office/drawing/2014/main" id="{7047C90C-851A-E59D-5DC7-7044A76CFC1F}"/>
                </a:ext>
              </a:extLst>
            </p:cNvPr>
            <p:cNvGrpSpPr/>
            <p:nvPr/>
          </p:nvGrpSpPr>
          <p:grpSpPr>
            <a:xfrm>
              <a:off x="6107205" y="228153"/>
              <a:ext cx="2070877" cy="1321091"/>
              <a:chOff x="6107274" y="229857"/>
              <a:chExt cx="2068666" cy="1330965"/>
            </a:xfrm>
          </p:grpSpPr>
          <p:sp>
            <p:nvSpPr>
              <p:cNvPr id="56" name="円/楕円 106">
                <a:extLst>
                  <a:ext uri="{FF2B5EF4-FFF2-40B4-BE49-F238E27FC236}">
                    <a16:creationId xmlns:a16="http://schemas.microsoft.com/office/drawing/2014/main" id="{5F5313A2-12F1-A745-97B8-1ED4487275AD}"/>
                  </a:ext>
                </a:extLst>
              </p:cNvPr>
              <p:cNvSpPr/>
              <p:nvPr/>
            </p:nvSpPr>
            <p:spPr>
              <a:xfrm>
                <a:off x="6107274" y="229857"/>
                <a:ext cx="2068666" cy="1330965"/>
              </a:xfrm>
              <a:custGeom>
                <a:avLst/>
                <a:gdLst>
                  <a:gd name="connsiteX0" fmla="*/ -144585 w 2054932"/>
                  <a:gd name="connsiteY0" fmla="*/ 1341279 h 1561042"/>
                  <a:gd name="connsiteX1" fmla="*/ 69556 w 2054932"/>
                  <a:gd name="connsiteY1" fmla="*/ 1062818 h 1561042"/>
                  <a:gd name="connsiteX2" fmla="*/ 737181 w 2054932"/>
                  <a:gd name="connsiteY2" fmla="*/ 31799 h 1561042"/>
                  <a:gd name="connsiteX3" fmla="*/ 1892481 w 2054932"/>
                  <a:gd name="connsiteY3" fmla="*/ 359316 h 1561042"/>
                  <a:gd name="connsiteX4" fmla="*/ 1450400 w 2054932"/>
                  <a:gd name="connsiteY4" fmla="*/ 1491851 h 1561042"/>
                  <a:gd name="connsiteX5" fmla="*/ 278515 w 2054932"/>
                  <a:gd name="connsiteY5" fmla="*/ 1314858 h 1561042"/>
                  <a:gd name="connsiteX6" fmla="*/ -144585 w 2054932"/>
                  <a:gd name="connsiteY6" fmla="*/ 1341279 h 1561042"/>
                  <a:gd name="connsiteX0" fmla="*/ 0 w 2261550"/>
                  <a:gd name="connsiteY0" fmla="*/ 1112037 h 1561135"/>
                  <a:gd name="connsiteX1" fmla="*/ 275877 w 2261550"/>
                  <a:gd name="connsiteY1" fmla="*/ 1062881 h 1561135"/>
                  <a:gd name="connsiteX2" fmla="*/ 943502 w 2261550"/>
                  <a:gd name="connsiteY2" fmla="*/ 31862 h 1561135"/>
                  <a:gd name="connsiteX3" fmla="*/ 2098802 w 2261550"/>
                  <a:gd name="connsiteY3" fmla="*/ 359379 h 1561135"/>
                  <a:gd name="connsiteX4" fmla="*/ 1656721 w 2261550"/>
                  <a:gd name="connsiteY4" fmla="*/ 1491914 h 1561135"/>
                  <a:gd name="connsiteX5" fmla="*/ 484836 w 2261550"/>
                  <a:gd name="connsiteY5" fmla="*/ 1314921 h 1561135"/>
                  <a:gd name="connsiteX6" fmla="*/ 0 w 2261550"/>
                  <a:gd name="connsiteY6" fmla="*/ 1112037 h 1561135"/>
                  <a:gd name="connsiteX0" fmla="*/ 0 w 2261550"/>
                  <a:gd name="connsiteY0" fmla="*/ 1112037 h 1561135"/>
                  <a:gd name="connsiteX1" fmla="*/ 275877 w 2261550"/>
                  <a:gd name="connsiteY1" fmla="*/ 1062881 h 1561135"/>
                  <a:gd name="connsiteX2" fmla="*/ 943502 w 2261550"/>
                  <a:gd name="connsiteY2" fmla="*/ 31862 h 1561135"/>
                  <a:gd name="connsiteX3" fmla="*/ 2098802 w 2261550"/>
                  <a:gd name="connsiteY3" fmla="*/ 359379 h 1561135"/>
                  <a:gd name="connsiteX4" fmla="*/ 1656721 w 2261550"/>
                  <a:gd name="connsiteY4" fmla="*/ 1491914 h 1561135"/>
                  <a:gd name="connsiteX5" fmla="*/ 484836 w 2261550"/>
                  <a:gd name="connsiteY5" fmla="*/ 1314921 h 1561135"/>
                  <a:gd name="connsiteX6" fmla="*/ 0 w 2261550"/>
                  <a:gd name="connsiteY6" fmla="*/ 1112037 h 1561135"/>
                  <a:gd name="connsiteX0" fmla="*/ 0 w 2261550"/>
                  <a:gd name="connsiteY0" fmla="*/ 1112037 h 1561135"/>
                  <a:gd name="connsiteX1" fmla="*/ 275877 w 2261550"/>
                  <a:gd name="connsiteY1" fmla="*/ 1062881 h 1561135"/>
                  <a:gd name="connsiteX2" fmla="*/ 943502 w 2261550"/>
                  <a:gd name="connsiteY2" fmla="*/ 31862 h 1561135"/>
                  <a:gd name="connsiteX3" fmla="*/ 2098802 w 2261550"/>
                  <a:gd name="connsiteY3" fmla="*/ 359379 h 1561135"/>
                  <a:gd name="connsiteX4" fmla="*/ 1656721 w 2261550"/>
                  <a:gd name="connsiteY4" fmla="*/ 1491914 h 1561135"/>
                  <a:gd name="connsiteX5" fmla="*/ 484836 w 2261550"/>
                  <a:gd name="connsiteY5" fmla="*/ 1314921 h 1561135"/>
                  <a:gd name="connsiteX6" fmla="*/ 0 w 2261550"/>
                  <a:gd name="connsiteY6" fmla="*/ 1112037 h 1561135"/>
                  <a:gd name="connsiteX0" fmla="*/ 0 w 2261550"/>
                  <a:gd name="connsiteY0" fmla="*/ 1112037 h 1561135"/>
                  <a:gd name="connsiteX1" fmla="*/ 275877 w 2261550"/>
                  <a:gd name="connsiteY1" fmla="*/ 1062881 h 1561135"/>
                  <a:gd name="connsiteX2" fmla="*/ 943502 w 2261550"/>
                  <a:gd name="connsiteY2" fmla="*/ 31862 h 1561135"/>
                  <a:gd name="connsiteX3" fmla="*/ 2098802 w 2261550"/>
                  <a:gd name="connsiteY3" fmla="*/ 359379 h 1561135"/>
                  <a:gd name="connsiteX4" fmla="*/ 1656721 w 2261550"/>
                  <a:gd name="connsiteY4" fmla="*/ 1491914 h 1561135"/>
                  <a:gd name="connsiteX5" fmla="*/ 484836 w 2261550"/>
                  <a:gd name="connsiteY5" fmla="*/ 1314921 h 1561135"/>
                  <a:gd name="connsiteX6" fmla="*/ 0 w 2261550"/>
                  <a:gd name="connsiteY6" fmla="*/ 1112037 h 1561135"/>
                  <a:gd name="connsiteX0" fmla="*/ 0 w 2261550"/>
                  <a:gd name="connsiteY0" fmla="*/ 1112037 h 1561135"/>
                  <a:gd name="connsiteX1" fmla="*/ 275877 w 2261550"/>
                  <a:gd name="connsiteY1" fmla="*/ 1062881 h 1561135"/>
                  <a:gd name="connsiteX2" fmla="*/ 943502 w 2261550"/>
                  <a:gd name="connsiteY2" fmla="*/ 31862 h 1561135"/>
                  <a:gd name="connsiteX3" fmla="*/ 2098802 w 2261550"/>
                  <a:gd name="connsiteY3" fmla="*/ 359379 h 1561135"/>
                  <a:gd name="connsiteX4" fmla="*/ 1656721 w 2261550"/>
                  <a:gd name="connsiteY4" fmla="*/ 1491914 h 1561135"/>
                  <a:gd name="connsiteX5" fmla="*/ 484836 w 2261550"/>
                  <a:gd name="connsiteY5" fmla="*/ 1314921 h 1561135"/>
                  <a:gd name="connsiteX6" fmla="*/ 0 w 2261550"/>
                  <a:gd name="connsiteY6" fmla="*/ 1112037 h 1561135"/>
                  <a:gd name="connsiteX0" fmla="*/ 0 w 2261550"/>
                  <a:gd name="connsiteY0" fmla="*/ 1112037 h 1561135"/>
                  <a:gd name="connsiteX1" fmla="*/ 275877 w 2261550"/>
                  <a:gd name="connsiteY1" fmla="*/ 1062881 h 1561135"/>
                  <a:gd name="connsiteX2" fmla="*/ 943502 w 2261550"/>
                  <a:gd name="connsiteY2" fmla="*/ 31862 h 1561135"/>
                  <a:gd name="connsiteX3" fmla="*/ 2098802 w 2261550"/>
                  <a:gd name="connsiteY3" fmla="*/ 359379 h 1561135"/>
                  <a:gd name="connsiteX4" fmla="*/ 1656721 w 2261550"/>
                  <a:gd name="connsiteY4" fmla="*/ 1491914 h 1561135"/>
                  <a:gd name="connsiteX5" fmla="*/ 484836 w 2261550"/>
                  <a:gd name="connsiteY5" fmla="*/ 1314921 h 1561135"/>
                  <a:gd name="connsiteX6" fmla="*/ 0 w 2261550"/>
                  <a:gd name="connsiteY6" fmla="*/ 1112037 h 156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550" h="1561135">
                    <a:moveTo>
                      <a:pt x="0" y="1112037"/>
                    </a:moveTo>
                    <a:cubicBezTo>
                      <a:pt x="194852" y="1169147"/>
                      <a:pt x="204497" y="1121920"/>
                      <a:pt x="275877" y="1062881"/>
                    </a:cubicBezTo>
                    <a:cubicBezTo>
                      <a:pt x="58396" y="637013"/>
                      <a:pt x="366687" y="160917"/>
                      <a:pt x="943502" y="31862"/>
                    </a:cubicBezTo>
                    <a:cubicBezTo>
                      <a:pt x="1381623" y="-66162"/>
                      <a:pt x="1852330" y="67279"/>
                      <a:pt x="2098802" y="359379"/>
                    </a:cubicBezTo>
                    <a:cubicBezTo>
                      <a:pt x="2437090" y="760293"/>
                      <a:pt x="2228020" y="1295894"/>
                      <a:pt x="1656721" y="1491914"/>
                    </a:cubicBezTo>
                    <a:cubicBezTo>
                      <a:pt x="1256445" y="1629254"/>
                      <a:pt x="785515" y="1558128"/>
                      <a:pt x="484836" y="1314921"/>
                    </a:cubicBezTo>
                    <a:cubicBezTo>
                      <a:pt x="366730" y="1319680"/>
                      <a:pt x="168734" y="1292488"/>
                      <a:pt x="0" y="1112037"/>
                    </a:cubicBezTo>
                    <a:close/>
                  </a:path>
                </a:pathLst>
              </a:custGeom>
              <a:solidFill>
                <a:schemeClr val="accent4">
                  <a:lumMod val="20000"/>
                  <a:lumOff val="80000"/>
                </a:schemeClr>
              </a:solidFill>
              <a:ln w="25400">
                <a:solidFill>
                  <a:srgbClr val="F5BA1A"/>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2000"/>
                  </a:lnSpc>
                </a:pPr>
                <a:endParaRPr kumimoji="1" lang="ja-JP" altLang="en-US" sz="1600" b="0" i="0">
                  <a:solidFill>
                    <a:srgbClr val="EB6161"/>
                  </a:solidFill>
                  <a:latin typeface="ＭＳ ゴシック" panose="020B0609070205080204" pitchFamily="49" charset="-128"/>
                  <a:ea typeface="ＭＳ ゴシック" panose="020B0609070205080204" pitchFamily="49" charset="-128"/>
                </a:endParaRPr>
              </a:p>
            </p:txBody>
          </p:sp>
          <p:sp>
            <p:nvSpPr>
              <p:cNvPr id="57" name="テキスト ボックス 108">
                <a:extLst>
                  <a:ext uri="{FF2B5EF4-FFF2-40B4-BE49-F238E27FC236}">
                    <a16:creationId xmlns:a16="http://schemas.microsoft.com/office/drawing/2014/main" id="{89B33D9D-F825-74FE-D88C-83D09B60EAED}"/>
                  </a:ext>
                </a:extLst>
              </p:cNvPr>
              <p:cNvSpPr txBox="1"/>
              <p:nvPr/>
            </p:nvSpPr>
            <p:spPr>
              <a:xfrm>
                <a:off x="6534564" y="407013"/>
                <a:ext cx="1387944" cy="89743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non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2000"/>
                  </a:lnSpc>
                </a:pPr>
                <a:r>
                  <a:rPr kumimoji="1" lang="en-US" altLang="ja-JP" sz="2000" b="1" i="0" dirty="0">
                    <a:solidFill>
                      <a:srgbClr val="EB6161"/>
                    </a:solidFill>
                    <a:latin typeface="ＭＳ ゴシック" panose="020B0609070205080204" pitchFamily="49" charset="-128"/>
                    <a:ea typeface="ＭＳ ゴシック" panose="020B0609070205080204" pitchFamily="49" charset="-128"/>
                  </a:rPr>
                  <a:t>1</a:t>
                </a:r>
                <a:r>
                  <a:rPr kumimoji="1" lang="ja-JP" altLang="en-US" sz="2000" b="1" dirty="0">
                    <a:solidFill>
                      <a:srgbClr val="EB6161"/>
                    </a:solidFill>
                    <a:latin typeface="ＭＳ ゴシック" panose="020B0609070205080204" pitchFamily="49" charset="-128"/>
                    <a:ea typeface="ＭＳ ゴシック" panose="020B0609070205080204" pitchFamily="49" charset="-128"/>
                  </a:rPr>
                  <a:t>４</a:t>
                </a:r>
                <a:r>
                  <a:rPr kumimoji="1" lang="ja-JP" altLang="en-US" sz="1400" b="1" i="0" dirty="0">
                    <a:solidFill>
                      <a:srgbClr val="EB6161"/>
                    </a:solidFill>
                    <a:latin typeface="ＭＳ ゴシック" panose="020B0609070205080204" pitchFamily="49" charset="-128"/>
                    <a:ea typeface="ＭＳ ゴシック" panose="020B0609070205080204" pitchFamily="49" charset="-128"/>
                  </a:rPr>
                  <a:t>歳</a:t>
                </a:r>
                <a:r>
                  <a:rPr kumimoji="1" lang="ja-JP" altLang="en-US" sz="1400" b="1" i="0" dirty="0">
                    <a:solidFill>
                      <a:schemeClr val="tx1"/>
                    </a:solidFill>
                    <a:latin typeface="ＭＳ ゴシック" panose="020B0609070205080204" pitchFamily="49" charset="-128"/>
                    <a:ea typeface="ＭＳ ゴシック" panose="020B0609070205080204" pitchFamily="49" charset="-128"/>
                  </a:rPr>
                  <a:t>のうち</a:t>
                </a:r>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に</a:t>
                </a:r>
                <a:endParaRPr kumimoji="1" lang="en-US" altLang="ja-JP" sz="14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2000"/>
                  </a:lnSpc>
                </a:pPr>
                <a:r>
                  <a:rPr kumimoji="1" lang="en-US" altLang="ja-JP" sz="1400" b="1" i="0" dirty="0">
                    <a:solidFill>
                      <a:srgbClr val="EB6161"/>
                    </a:solidFill>
                    <a:latin typeface="ＭＳ ゴシック" panose="020B0609070205080204" pitchFamily="49" charset="-128"/>
                    <a:ea typeface="ＭＳ ゴシック" panose="020B0609070205080204" pitchFamily="49" charset="-128"/>
                  </a:rPr>
                  <a:t>9</a:t>
                </a:r>
                <a:r>
                  <a:rPr kumimoji="1" lang="ja-JP" altLang="en-US" sz="1400" b="1" i="0" dirty="0">
                    <a:solidFill>
                      <a:srgbClr val="EB6161"/>
                    </a:solidFill>
                    <a:latin typeface="ＭＳ ゴシック" panose="020B0609070205080204" pitchFamily="49" charset="-128"/>
                    <a:ea typeface="ＭＳ ゴシック" panose="020B0609070205080204" pitchFamily="49" charset="-128"/>
                  </a:rPr>
                  <a:t>価ワクチン</a:t>
                </a:r>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を</a:t>
                </a:r>
                <a:endParaRPr kumimoji="1" lang="en-US" altLang="ja-JP" sz="14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lnSpc>
                    <a:spcPts val="2000"/>
                  </a:lnSpc>
                </a:pPr>
                <a:r>
                  <a:rPr kumimoji="1" lang="ja-JP" altLang="en-US" sz="1400" b="1" i="0" dirty="0">
                    <a:solidFill>
                      <a:schemeClr val="tx1">
                        <a:lumMod val="65000"/>
                        <a:lumOff val="35000"/>
                      </a:schemeClr>
                    </a:solidFill>
                    <a:latin typeface="ＭＳ ゴシック" panose="020B0609070205080204" pitchFamily="49" charset="-128"/>
                    <a:ea typeface="ＭＳ ゴシック" panose="020B0609070205080204" pitchFamily="49" charset="-128"/>
                  </a:rPr>
                  <a:t>打ち始めると</a:t>
                </a:r>
                <a:r>
                  <a:rPr kumimoji="1" lang="en-US" altLang="ja-JP" sz="1800" b="1" i="0" dirty="0">
                    <a:solidFill>
                      <a:srgbClr val="EB6161"/>
                    </a:solidFill>
                    <a:latin typeface="ＭＳ ゴシック" panose="020B0609070205080204" pitchFamily="49" charset="-128"/>
                    <a:ea typeface="ＭＳ ゴシック" panose="020B0609070205080204" pitchFamily="49" charset="-128"/>
                  </a:rPr>
                  <a:t>2</a:t>
                </a:r>
                <a:r>
                  <a:rPr kumimoji="1" lang="ja-JP" altLang="en-US" sz="1400" b="1" i="0" dirty="0">
                    <a:solidFill>
                      <a:srgbClr val="EB6161"/>
                    </a:solidFill>
                    <a:latin typeface="ＭＳ ゴシック" panose="020B0609070205080204" pitchFamily="49" charset="-128"/>
                    <a:ea typeface="ＭＳ ゴシック" panose="020B0609070205080204" pitchFamily="49" charset="-128"/>
                  </a:rPr>
                  <a:t>回</a:t>
                </a:r>
                <a:endParaRPr kumimoji="1" lang="ja-JP" altLang="en-US" sz="1600" b="1" i="0" dirty="0">
                  <a:solidFill>
                    <a:srgbClr val="EB6161"/>
                  </a:solidFill>
                  <a:latin typeface="ＭＳ ゴシック" panose="020B0609070205080204" pitchFamily="49" charset="-128"/>
                  <a:ea typeface="ＭＳ ゴシック" panose="020B0609070205080204" pitchFamily="49" charset="-128"/>
                </a:endParaRPr>
              </a:p>
            </p:txBody>
          </p:sp>
        </p:grpSp>
        <p:pic>
          <p:nvPicPr>
            <p:cNvPr id="55" name="図 54">
              <a:extLst>
                <a:ext uri="{FF2B5EF4-FFF2-40B4-BE49-F238E27FC236}">
                  <a16:creationId xmlns:a16="http://schemas.microsoft.com/office/drawing/2014/main" id="{69DE8F3B-D9B0-0BA8-6399-0E79718C10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1881" y="2589162"/>
              <a:ext cx="939698" cy="1086881"/>
            </a:xfrm>
            <a:prstGeom prst="rect">
              <a:avLst/>
            </a:prstGeom>
          </p:spPr>
        </p:pic>
      </p:grpSp>
    </p:spTree>
    <p:extLst>
      <p:ext uri="{BB962C8B-B14F-4D97-AF65-F5344CB8AC3E}">
        <p14:creationId xmlns:p14="http://schemas.microsoft.com/office/powerpoint/2010/main" val="1968980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タイトル 29">
            <a:extLst>
              <a:ext uri="{FF2B5EF4-FFF2-40B4-BE49-F238E27FC236}">
                <a16:creationId xmlns:a16="http://schemas.microsoft.com/office/drawing/2014/main" id="{35F7BCE7-896D-2077-F13B-249C9E274901}"/>
              </a:ext>
            </a:extLst>
          </p:cNvPr>
          <p:cNvSpPr>
            <a:spLocks noGrp="1"/>
          </p:cNvSpPr>
          <p:nvPr>
            <p:ph type="title"/>
          </p:nvPr>
        </p:nvSpPr>
        <p:spPr>
          <a:xfrm>
            <a:off x="1408148" y="360254"/>
            <a:ext cx="7349467" cy="894748"/>
          </a:xfrm>
        </p:spPr>
        <p:txBody>
          <a:bodyPr>
            <a:noAutofit/>
          </a:bodyPr>
          <a:lstStyle/>
          <a:p>
            <a:r>
              <a:rPr lang="en-US" altLang="ja-JP" sz="3200" dirty="0"/>
              <a:t>HPV</a:t>
            </a:r>
            <a:r>
              <a:rPr lang="ja-JP" altLang="en-US" sz="3200" dirty="0"/>
              <a:t>ワクチン 定期接種・ </a:t>
            </a:r>
            <a:br>
              <a:rPr lang="en-US" altLang="ja-JP" sz="3200" dirty="0"/>
            </a:br>
            <a:r>
              <a:rPr lang="ja-JP" altLang="en-US" sz="3200" dirty="0"/>
              <a:t>キャッチアップ接種対象者</a:t>
            </a:r>
          </a:p>
        </p:txBody>
      </p:sp>
      <p:sp>
        <p:nvSpPr>
          <p:cNvPr id="4" name="コンテンツ プレースホルダー 3">
            <a:extLst>
              <a:ext uri="{FF2B5EF4-FFF2-40B4-BE49-F238E27FC236}">
                <a16:creationId xmlns:a16="http://schemas.microsoft.com/office/drawing/2014/main" id="{576062C3-88BD-D068-E236-2E21BEB6A669}"/>
              </a:ext>
            </a:extLst>
          </p:cNvPr>
          <p:cNvSpPr>
            <a:spLocks noGrp="1"/>
          </p:cNvSpPr>
          <p:nvPr>
            <p:ph idx="1"/>
          </p:nvPr>
        </p:nvSpPr>
        <p:spPr>
          <a:xfrm>
            <a:off x="587375" y="1524000"/>
            <a:ext cx="7969250" cy="894748"/>
          </a:xfrm>
        </p:spPr>
        <p:txBody>
          <a:bodyPr/>
          <a:lstStyle/>
          <a:p>
            <a:pPr algn="just"/>
            <a:r>
              <a:rPr lang="en-US" altLang="ja-JP" sz="2000" dirty="0"/>
              <a:t>HPV</a:t>
            </a:r>
            <a:r>
              <a:rPr lang="ja-JP" altLang="en-US" sz="2000" dirty="0"/>
              <a:t>ワクチンの積極的な勧奨の差し控えにより接種機会を逃した方に対して公平な接種機会を確保することを目的にキャッチアップ接種が実施されています。</a:t>
            </a:r>
          </a:p>
        </p:txBody>
      </p:sp>
      <p:sp>
        <p:nvSpPr>
          <p:cNvPr id="5" name="テキスト プレースホルダー 4">
            <a:extLst>
              <a:ext uri="{FF2B5EF4-FFF2-40B4-BE49-F238E27FC236}">
                <a16:creationId xmlns:a16="http://schemas.microsoft.com/office/drawing/2014/main" id="{F13FB16E-5A57-9C93-3D55-2FE8BC7214B4}"/>
              </a:ext>
            </a:extLst>
          </p:cNvPr>
          <p:cNvSpPr>
            <a:spLocks noGrp="1"/>
          </p:cNvSpPr>
          <p:nvPr>
            <p:ph type="body" sz="quarter" idx="11"/>
          </p:nvPr>
        </p:nvSpPr>
        <p:spPr>
          <a:xfrm>
            <a:off x="0" y="5987221"/>
            <a:ext cx="8681541" cy="304263"/>
          </a:xfrm>
        </p:spPr>
        <p:txBody>
          <a:bodyPr/>
          <a:lstStyle/>
          <a:p>
            <a:pPr>
              <a:lnSpc>
                <a:spcPts val="500"/>
              </a:lnSpc>
            </a:pPr>
            <a:r>
              <a:rPr lang="ja-JP" altLang="en-US" sz="1050" dirty="0"/>
              <a:t>厚生労働省 </a:t>
            </a:r>
            <a:r>
              <a:rPr lang="en-US" altLang="ja-JP" sz="1050" dirty="0"/>
              <a:t>2022</a:t>
            </a:r>
            <a:r>
              <a:rPr lang="ja-JP" altLang="en-US" sz="1050" dirty="0"/>
              <a:t>年</a:t>
            </a:r>
            <a:r>
              <a:rPr lang="en-US" altLang="ja-JP" sz="1050" dirty="0"/>
              <a:t>3</a:t>
            </a:r>
            <a:r>
              <a:rPr lang="ja-JP" altLang="en-US" sz="1050" dirty="0"/>
              <a:t>月</a:t>
            </a:r>
            <a:r>
              <a:rPr lang="en-US" altLang="ja-JP" sz="1050" dirty="0"/>
              <a:t>11</a:t>
            </a:r>
            <a:r>
              <a:rPr lang="ja-JP" altLang="en-US" sz="1050" dirty="0"/>
              <a:t>日 </a:t>
            </a:r>
            <a:r>
              <a:rPr lang="en-US" altLang="ja-JP" sz="1050" dirty="0"/>
              <a:t>HPV</a:t>
            </a:r>
            <a:r>
              <a:rPr lang="ja-JP" altLang="en-US" sz="1050" dirty="0"/>
              <a:t>ワクチンに係る自治体向け説明会 資料 「令和</a:t>
            </a:r>
            <a:r>
              <a:rPr lang="en-US" altLang="ja-JP" sz="1050" dirty="0"/>
              <a:t>4</a:t>
            </a:r>
            <a:r>
              <a:rPr lang="ja-JP" altLang="en-US" sz="1050" dirty="0"/>
              <a:t>年</a:t>
            </a:r>
            <a:r>
              <a:rPr lang="en-US" altLang="ja-JP" sz="1050" dirty="0"/>
              <a:t>4</a:t>
            </a:r>
            <a:r>
              <a:rPr lang="ja-JP" altLang="en-US" sz="1050" dirty="0"/>
              <a:t>月からの</a:t>
            </a:r>
            <a:r>
              <a:rPr lang="en-US" altLang="ja-JP" sz="1050" dirty="0"/>
              <a:t>HPV</a:t>
            </a:r>
            <a:r>
              <a:rPr lang="ja-JP" altLang="en-US" sz="1050" dirty="0"/>
              <a:t>ワクチンの接種について」 より作成</a:t>
            </a:r>
          </a:p>
          <a:p>
            <a:pPr>
              <a:lnSpc>
                <a:spcPts val="500"/>
              </a:lnSpc>
            </a:pPr>
            <a:r>
              <a:rPr lang="en-US" altLang="ja-JP" sz="1050" dirty="0"/>
              <a:t>https://www.mhlw.go.jp/content/10906000/000911549.pdf (Accessed Feb. 13, 2024)</a:t>
            </a:r>
          </a:p>
        </p:txBody>
      </p:sp>
      <p:sp>
        <p:nvSpPr>
          <p:cNvPr id="34" name="四角形: 角を丸くする 33">
            <a:extLst>
              <a:ext uri="{FF2B5EF4-FFF2-40B4-BE49-F238E27FC236}">
                <a16:creationId xmlns:a16="http://schemas.microsoft.com/office/drawing/2014/main" id="{74DDFE49-25A2-759E-0485-D377038D00E5}"/>
              </a:ext>
            </a:extLst>
          </p:cNvPr>
          <p:cNvSpPr/>
          <p:nvPr/>
        </p:nvSpPr>
        <p:spPr>
          <a:xfrm>
            <a:off x="974088" y="3484756"/>
            <a:ext cx="3093195" cy="972000"/>
          </a:xfrm>
          <a:prstGeom prst="roundRect">
            <a:avLst>
              <a:gd name="adj" fmla="val 14403"/>
            </a:avLst>
          </a:prstGeom>
          <a:solidFill>
            <a:schemeClr val="bg1"/>
          </a:solidFill>
          <a:ln>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000" b="1" dirty="0">
                <a:solidFill>
                  <a:srgbClr val="00B0F0"/>
                </a:solidFill>
                <a:latin typeface="ＭＳ ゴシック" panose="020B0609070205080204" pitchFamily="49" charset="-128"/>
                <a:ea typeface="ＭＳ ゴシック" panose="020B0609070205080204" pitchFamily="49" charset="-128"/>
              </a:rPr>
              <a:t>小学校</a:t>
            </a:r>
            <a:r>
              <a:rPr lang="en-US" altLang="ja-JP" sz="2000" b="1" dirty="0">
                <a:solidFill>
                  <a:srgbClr val="00B0F0"/>
                </a:solidFill>
                <a:latin typeface="ＭＳ ゴシック" panose="020B0609070205080204" pitchFamily="49" charset="-128"/>
                <a:ea typeface="ＭＳ ゴシック" panose="020B0609070205080204" pitchFamily="49" charset="-128"/>
              </a:rPr>
              <a:t>6</a:t>
            </a:r>
            <a:r>
              <a:rPr lang="ja-JP" altLang="en-US" sz="2000" b="1" dirty="0">
                <a:solidFill>
                  <a:srgbClr val="00B0F0"/>
                </a:solidFill>
                <a:latin typeface="ＭＳ ゴシック" panose="020B0609070205080204" pitchFamily="49" charset="-128"/>
                <a:ea typeface="ＭＳ ゴシック" panose="020B0609070205080204" pitchFamily="49" charset="-128"/>
              </a:rPr>
              <a:t>年生～</a:t>
            </a:r>
          </a:p>
          <a:p>
            <a:pPr algn="ctr"/>
            <a:r>
              <a:rPr lang="ja-JP" altLang="en-US" sz="2000" b="1" dirty="0">
                <a:solidFill>
                  <a:srgbClr val="00B0F0"/>
                </a:solidFill>
                <a:latin typeface="ＭＳ ゴシック" panose="020B0609070205080204" pitchFamily="49" charset="-128"/>
                <a:ea typeface="ＭＳ ゴシック" panose="020B0609070205080204" pitchFamily="49" charset="-128"/>
              </a:rPr>
              <a:t>高校</a:t>
            </a:r>
            <a:r>
              <a:rPr lang="en-US" altLang="ja-JP" sz="2000" b="1" dirty="0">
                <a:solidFill>
                  <a:srgbClr val="00B0F0"/>
                </a:solidFill>
                <a:latin typeface="ＭＳ ゴシック" panose="020B0609070205080204" pitchFamily="49" charset="-128"/>
                <a:ea typeface="ＭＳ ゴシック" panose="020B0609070205080204" pitchFamily="49" charset="-128"/>
              </a:rPr>
              <a:t>1</a:t>
            </a:r>
            <a:r>
              <a:rPr lang="ja-JP" altLang="en-US" sz="2000" b="1" dirty="0">
                <a:solidFill>
                  <a:srgbClr val="00B0F0"/>
                </a:solidFill>
                <a:latin typeface="ＭＳ ゴシック" panose="020B0609070205080204" pitchFamily="49" charset="-128"/>
                <a:ea typeface="ＭＳ ゴシック" panose="020B0609070205080204" pitchFamily="49" charset="-128"/>
              </a:rPr>
              <a:t>年生相当の女子</a:t>
            </a:r>
          </a:p>
        </p:txBody>
      </p:sp>
      <p:sp>
        <p:nvSpPr>
          <p:cNvPr id="35" name="四角形: 角を丸くする 34">
            <a:extLst>
              <a:ext uri="{FF2B5EF4-FFF2-40B4-BE49-F238E27FC236}">
                <a16:creationId xmlns:a16="http://schemas.microsoft.com/office/drawing/2014/main" id="{ABC19307-1C28-51F8-58EF-E8B141596224}"/>
              </a:ext>
            </a:extLst>
          </p:cNvPr>
          <p:cNvSpPr/>
          <p:nvPr/>
        </p:nvSpPr>
        <p:spPr>
          <a:xfrm>
            <a:off x="4284354" y="3484756"/>
            <a:ext cx="3767984" cy="972000"/>
          </a:xfrm>
          <a:prstGeom prst="roundRect">
            <a:avLst>
              <a:gd name="adj" fmla="val 17214"/>
            </a:avLst>
          </a:prstGeom>
          <a:solidFill>
            <a:schemeClr val="bg1"/>
          </a:solidFill>
          <a:ln>
            <a:solidFill>
              <a:srgbClr val="F55696"/>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27000" rIns="0" bIns="27000" rtlCol="0" anchor="ctr"/>
          <a:lstStyle/>
          <a:p>
            <a:pPr algn="ctr"/>
            <a:r>
              <a:rPr lang="en-US" altLang="ja-JP" sz="2000" b="1" dirty="0">
                <a:solidFill>
                  <a:srgbClr val="F55696"/>
                </a:solidFill>
                <a:latin typeface="ＭＳ ゴシック" panose="020B0609070205080204" pitchFamily="49" charset="-128"/>
                <a:ea typeface="ＭＳ ゴシック" panose="020B0609070205080204" pitchFamily="49" charset="-128"/>
              </a:rPr>
              <a:t>1997</a:t>
            </a:r>
            <a:r>
              <a:rPr lang="ja-JP" altLang="en-US" sz="2000" b="1" dirty="0">
                <a:solidFill>
                  <a:srgbClr val="F55696"/>
                </a:solidFill>
                <a:latin typeface="ＭＳ ゴシック" panose="020B0609070205080204" pitchFamily="49" charset="-128"/>
                <a:ea typeface="ＭＳ ゴシック" panose="020B0609070205080204" pitchFamily="49" charset="-128"/>
              </a:rPr>
              <a:t>年度生まれ～</a:t>
            </a:r>
            <a:endParaRPr lang="en-US" altLang="ja-JP" sz="2000" b="1" dirty="0">
              <a:solidFill>
                <a:srgbClr val="F55696"/>
              </a:solidFill>
              <a:latin typeface="ＭＳ ゴシック" panose="020B0609070205080204" pitchFamily="49" charset="-128"/>
              <a:ea typeface="ＭＳ ゴシック" panose="020B0609070205080204" pitchFamily="49" charset="-128"/>
            </a:endParaRPr>
          </a:p>
          <a:p>
            <a:pPr algn="ctr"/>
            <a:r>
              <a:rPr lang="en-US" altLang="ja-JP" sz="2000" b="1" dirty="0">
                <a:solidFill>
                  <a:srgbClr val="F55696"/>
                </a:solidFill>
                <a:latin typeface="ＭＳ ゴシック" panose="020B0609070205080204" pitchFamily="49" charset="-128"/>
                <a:ea typeface="ＭＳ ゴシック" panose="020B0609070205080204" pitchFamily="49" charset="-128"/>
              </a:rPr>
              <a:t>2007</a:t>
            </a:r>
            <a:r>
              <a:rPr lang="ja-JP" altLang="en-US" sz="2000" b="1" dirty="0">
                <a:solidFill>
                  <a:srgbClr val="F55696"/>
                </a:solidFill>
                <a:latin typeface="ＭＳ ゴシック" panose="020B0609070205080204" pitchFamily="49" charset="-128"/>
                <a:ea typeface="ＭＳ ゴシック" panose="020B0609070205080204" pitchFamily="49" charset="-128"/>
              </a:rPr>
              <a:t>年度生まれ</a:t>
            </a:r>
            <a:r>
              <a:rPr lang="ja-JP" altLang="en-US" sz="1400" b="1" dirty="0">
                <a:solidFill>
                  <a:srgbClr val="F55696"/>
                </a:solidFill>
                <a:latin typeface="ＭＳ ゴシック" panose="020B0609070205080204" pitchFamily="49" charset="-128"/>
                <a:ea typeface="ＭＳ ゴシック" panose="020B0609070205080204" pitchFamily="49" charset="-128"/>
              </a:rPr>
              <a:t>の</a:t>
            </a:r>
            <a:r>
              <a:rPr lang="ja-JP" altLang="en-US" sz="2000" b="1" dirty="0">
                <a:solidFill>
                  <a:srgbClr val="F55696"/>
                </a:solidFill>
                <a:latin typeface="ＭＳ ゴシック" panose="020B0609070205080204" pitchFamily="49" charset="-128"/>
                <a:ea typeface="ＭＳ ゴシック" panose="020B0609070205080204" pitchFamily="49" charset="-128"/>
              </a:rPr>
              <a:t>女子 </a:t>
            </a:r>
            <a:r>
              <a:rPr lang="en-US" altLang="ja-JP" sz="2000" b="1" dirty="0">
                <a:solidFill>
                  <a:srgbClr val="F55696"/>
                </a:solidFill>
                <a:latin typeface="ＭＳ ゴシック" panose="020B0609070205080204" pitchFamily="49" charset="-128"/>
                <a:ea typeface="ＭＳ ゴシック" panose="020B0609070205080204" pitchFamily="49" charset="-128"/>
              </a:rPr>
              <a:t>11</a:t>
            </a:r>
            <a:r>
              <a:rPr lang="ja-JP" altLang="en-US" sz="2000" b="1" dirty="0">
                <a:solidFill>
                  <a:srgbClr val="F55696"/>
                </a:solidFill>
                <a:latin typeface="ＭＳ ゴシック" panose="020B0609070205080204" pitchFamily="49" charset="-128"/>
                <a:ea typeface="ＭＳ ゴシック" panose="020B0609070205080204" pitchFamily="49" charset="-128"/>
              </a:rPr>
              <a:t>学年</a:t>
            </a:r>
            <a:endParaRPr lang="en-US" altLang="ja-JP" sz="2000" b="1" dirty="0">
              <a:solidFill>
                <a:srgbClr val="F55696"/>
              </a:solidFill>
              <a:latin typeface="ＭＳ ゴシック" panose="020B0609070205080204" pitchFamily="49" charset="-128"/>
              <a:ea typeface="ＭＳ ゴシック" panose="020B0609070205080204" pitchFamily="49" charset="-128"/>
            </a:endParaRPr>
          </a:p>
          <a:p>
            <a:pPr algn="ctr"/>
            <a:r>
              <a:rPr lang="en-US" altLang="ja-JP" sz="1400" b="1" dirty="0">
                <a:solidFill>
                  <a:srgbClr val="F55696"/>
                </a:solidFill>
                <a:latin typeface="ＭＳ ゴシック" panose="020B0609070205080204" pitchFamily="49" charset="-128"/>
                <a:ea typeface="ＭＳ ゴシック" panose="020B0609070205080204" pitchFamily="49" charset="-128"/>
              </a:rPr>
              <a:t>(1997</a:t>
            </a:r>
            <a:r>
              <a:rPr lang="ja-JP" altLang="en-US" sz="1400" b="1" dirty="0">
                <a:solidFill>
                  <a:srgbClr val="F55696"/>
                </a:solidFill>
                <a:latin typeface="ＭＳ ゴシック" panose="020B0609070205080204" pitchFamily="49" charset="-128"/>
                <a:ea typeface="ＭＳ ゴシック" panose="020B0609070205080204" pitchFamily="49" charset="-128"/>
              </a:rPr>
              <a:t>年</a:t>
            </a:r>
            <a:r>
              <a:rPr lang="en-US" altLang="ja-JP" sz="1400" b="1" dirty="0">
                <a:solidFill>
                  <a:srgbClr val="F55696"/>
                </a:solidFill>
                <a:latin typeface="ＭＳ ゴシック" panose="020B0609070205080204" pitchFamily="49" charset="-128"/>
                <a:ea typeface="ＭＳ ゴシック" panose="020B0609070205080204" pitchFamily="49" charset="-128"/>
              </a:rPr>
              <a:t>4</a:t>
            </a:r>
            <a:r>
              <a:rPr lang="ja-JP" altLang="en-US" sz="1400" b="1" dirty="0">
                <a:solidFill>
                  <a:srgbClr val="F55696"/>
                </a:solidFill>
                <a:latin typeface="ＭＳ ゴシック" panose="020B0609070205080204" pitchFamily="49" charset="-128"/>
                <a:ea typeface="ＭＳ ゴシック" panose="020B0609070205080204" pitchFamily="49" charset="-128"/>
              </a:rPr>
              <a:t>月</a:t>
            </a:r>
            <a:r>
              <a:rPr lang="en-US" altLang="ja-JP" sz="1400" b="1" dirty="0">
                <a:solidFill>
                  <a:srgbClr val="F55696"/>
                </a:solidFill>
                <a:latin typeface="ＭＳ ゴシック" panose="020B0609070205080204" pitchFamily="49" charset="-128"/>
                <a:ea typeface="ＭＳ ゴシック" panose="020B0609070205080204" pitchFamily="49" charset="-128"/>
              </a:rPr>
              <a:t>2</a:t>
            </a:r>
            <a:r>
              <a:rPr lang="ja-JP" altLang="en-US" sz="1400" b="1" dirty="0">
                <a:solidFill>
                  <a:srgbClr val="F55696"/>
                </a:solidFill>
                <a:latin typeface="ＭＳ ゴシック" panose="020B0609070205080204" pitchFamily="49" charset="-128"/>
                <a:ea typeface="ＭＳ ゴシック" panose="020B0609070205080204" pitchFamily="49" charset="-128"/>
              </a:rPr>
              <a:t>日～</a:t>
            </a:r>
            <a:r>
              <a:rPr lang="en-US" altLang="ja-JP" sz="1400" b="1" dirty="0">
                <a:solidFill>
                  <a:srgbClr val="F55696"/>
                </a:solidFill>
                <a:latin typeface="ＭＳ ゴシック" panose="020B0609070205080204" pitchFamily="49" charset="-128"/>
                <a:ea typeface="ＭＳ ゴシック" panose="020B0609070205080204" pitchFamily="49" charset="-128"/>
              </a:rPr>
              <a:t>2008</a:t>
            </a:r>
            <a:r>
              <a:rPr lang="ja-JP" altLang="en-US" sz="1400" b="1" dirty="0">
                <a:solidFill>
                  <a:srgbClr val="F55696"/>
                </a:solidFill>
                <a:latin typeface="ＭＳ ゴシック" panose="020B0609070205080204" pitchFamily="49" charset="-128"/>
                <a:ea typeface="ＭＳ ゴシック" panose="020B0609070205080204" pitchFamily="49" charset="-128"/>
              </a:rPr>
              <a:t>年</a:t>
            </a:r>
            <a:r>
              <a:rPr lang="en-US" altLang="ja-JP" sz="1400" b="1" dirty="0">
                <a:solidFill>
                  <a:srgbClr val="F55696"/>
                </a:solidFill>
                <a:latin typeface="ＭＳ ゴシック" panose="020B0609070205080204" pitchFamily="49" charset="-128"/>
                <a:ea typeface="ＭＳ ゴシック" panose="020B0609070205080204" pitchFamily="49" charset="-128"/>
              </a:rPr>
              <a:t>4</a:t>
            </a:r>
            <a:r>
              <a:rPr lang="ja-JP" altLang="en-US" sz="1400" b="1" dirty="0">
                <a:solidFill>
                  <a:srgbClr val="F55696"/>
                </a:solidFill>
                <a:latin typeface="ＭＳ ゴシック" panose="020B0609070205080204" pitchFamily="49" charset="-128"/>
                <a:ea typeface="ＭＳ ゴシック" panose="020B0609070205080204" pitchFamily="49" charset="-128"/>
              </a:rPr>
              <a:t>月</a:t>
            </a:r>
            <a:r>
              <a:rPr lang="en-US" altLang="ja-JP" sz="1400" b="1" dirty="0">
                <a:solidFill>
                  <a:srgbClr val="F55696"/>
                </a:solidFill>
                <a:latin typeface="ＭＳ ゴシック" panose="020B0609070205080204" pitchFamily="49" charset="-128"/>
                <a:ea typeface="ＭＳ ゴシック" panose="020B0609070205080204" pitchFamily="49" charset="-128"/>
              </a:rPr>
              <a:t>1</a:t>
            </a:r>
            <a:r>
              <a:rPr lang="ja-JP" altLang="en-US" sz="1400" b="1" dirty="0">
                <a:solidFill>
                  <a:srgbClr val="F55696"/>
                </a:solidFill>
                <a:latin typeface="ＭＳ ゴシック" panose="020B0609070205080204" pitchFamily="49" charset="-128"/>
                <a:ea typeface="ＭＳ ゴシック" panose="020B0609070205080204" pitchFamily="49" charset="-128"/>
              </a:rPr>
              <a:t>日生まれ</a:t>
            </a:r>
            <a:r>
              <a:rPr lang="en-US" altLang="ja-JP" sz="1400" b="1" dirty="0">
                <a:solidFill>
                  <a:srgbClr val="F55696"/>
                </a:solidFill>
                <a:latin typeface="ＭＳ ゴシック" panose="020B0609070205080204" pitchFamily="49" charset="-128"/>
                <a:ea typeface="ＭＳ ゴシック" panose="020B0609070205080204" pitchFamily="49" charset="-128"/>
              </a:rPr>
              <a:t>)</a:t>
            </a:r>
            <a:endParaRPr lang="ja-JP" altLang="en-US" sz="1400" b="1" dirty="0">
              <a:solidFill>
                <a:srgbClr val="F55696"/>
              </a:solidFill>
              <a:latin typeface="ＭＳ ゴシック" panose="020B0609070205080204" pitchFamily="49" charset="-128"/>
              <a:ea typeface="ＭＳ ゴシック" panose="020B0609070205080204" pitchFamily="49" charset="-128"/>
            </a:endParaRPr>
          </a:p>
        </p:txBody>
      </p:sp>
      <p:sp>
        <p:nvSpPr>
          <p:cNvPr id="36" name="四角形: 角を丸くする 35">
            <a:extLst>
              <a:ext uri="{FF2B5EF4-FFF2-40B4-BE49-F238E27FC236}">
                <a16:creationId xmlns:a16="http://schemas.microsoft.com/office/drawing/2014/main" id="{3489D297-F20B-C9A0-6BB9-65FC4EF54B6F}"/>
              </a:ext>
            </a:extLst>
          </p:cNvPr>
          <p:cNvSpPr/>
          <p:nvPr/>
        </p:nvSpPr>
        <p:spPr>
          <a:xfrm>
            <a:off x="974089" y="4527618"/>
            <a:ext cx="594000" cy="594000"/>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400" b="1" dirty="0">
                <a:solidFill>
                  <a:schemeClr val="bg1"/>
                </a:solidFill>
                <a:latin typeface="ＭＳ ゴシック" panose="020B0609070205080204" pitchFamily="49" charset="-128"/>
                <a:ea typeface="ＭＳ ゴシック" panose="020B0609070205080204" pitchFamily="49" charset="-128"/>
              </a:rPr>
              <a:t>小</a:t>
            </a:r>
            <a:r>
              <a:rPr kumimoji="1" lang="en-US" altLang="ja-JP" sz="1400" b="1" dirty="0">
                <a:solidFill>
                  <a:schemeClr val="bg1"/>
                </a:solidFill>
                <a:latin typeface="ＭＳ ゴシック" panose="020B0609070205080204" pitchFamily="49" charset="-128"/>
                <a:ea typeface="ＭＳ ゴシック" panose="020B0609070205080204" pitchFamily="49" charset="-128"/>
              </a:rPr>
              <a:t>6</a:t>
            </a:r>
          </a:p>
          <a:p>
            <a:pPr algn="ctr"/>
            <a:r>
              <a:rPr kumimoji="1" lang="en-US" altLang="ja-JP" sz="1000" b="1" kern="600" spc="6" dirty="0">
                <a:solidFill>
                  <a:prstClr val="white"/>
                </a:solidFill>
                <a:latin typeface="ＭＳ ゴシック" panose="020B0609070205080204" pitchFamily="49" charset="-128"/>
                <a:ea typeface="ＭＳ ゴシック" panose="020B0609070205080204" pitchFamily="49" charset="-128"/>
              </a:rPr>
              <a:t>11/12</a:t>
            </a:r>
            <a:r>
              <a:rPr kumimoji="1" lang="ja-JP" altLang="en-US" sz="800" b="1" kern="600" spc="6" dirty="0">
                <a:solidFill>
                  <a:prstClr val="white"/>
                </a:solidFill>
                <a:latin typeface="ＭＳ ゴシック" panose="020B0609070205080204" pitchFamily="49" charset="-128"/>
                <a:ea typeface="ＭＳ ゴシック" panose="020B0609070205080204" pitchFamily="49" charset="-128"/>
              </a:rPr>
              <a:t>歳</a:t>
            </a:r>
            <a:endParaRPr kumimoji="1" lang="ja-JP" altLang="en-US" sz="1400" b="1" dirty="0">
              <a:solidFill>
                <a:schemeClr val="bg1"/>
              </a:solidFill>
              <a:latin typeface="ＭＳ ゴシック" panose="020B0609070205080204" pitchFamily="49" charset="-128"/>
              <a:ea typeface="ＭＳ ゴシック" panose="020B0609070205080204" pitchFamily="49" charset="-128"/>
            </a:endParaRPr>
          </a:p>
        </p:txBody>
      </p:sp>
      <p:sp>
        <p:nvSpPr>
          <p:cNvPr id="37" name="四角形: 角を丸くする 36">
            <a:extLst>
              <a:ext uri="{FF2B5EF4-FFF2-40B4-BE49-F238E27FC236}">
                <a16:creationId xmlns:a16="http://schemas.microsoft.com/office/drawing/2014/main" id="{B246FE18-4E7D-A844-E4CD-83D9F92E6349}"/>
              </a:ext>
            </a:extLst>
          </p:cNvPr>
          <p:cNvSpPr/>
          <p:nvPr/>
        </p:nvSpPr>
        <p:spPr>
          <a:xfrm>
            <a:off x="1600118" y="4527618"/>
            <a:ext cx="594000" cy="594000"/>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400" b="1" dirty="0">
                <a:solidFill>
                  <a:schemeClr val="bg1"/>
                </a:solidFill>
                <a:latin typeface="ＭＳ ゴシック" panose="020B0609070205080204" pitchFamily="49" charset="-128"/>
                <a:ea typeface="ＭＳ ゴシック" panose="020B0609070205080204" pitchFamily="49" charset="-128"/>
              </a:rPr>
              <a:t>中１</a:t>
            </a:r>
            <a:endParaRPr kumimoji="1" lang="en-US" altLang="ja-JP" sz="1400" b="1" dirty="0">
              <a:solidFill>
                <a:schemeClr val="bg1"/>
              </a:solidFill>
              <a:latin typeface="ＭＳ ゴシック" panose="020B0609070205080204" pitchFamily="49" charset="-128"/>
              <a:ea typeface="ＭＳ ゴシック" panose="020B0609070205080204" pitchFamily="49" charset="-128"/>
            </a:endParaRPr>
          </a:p>
          <a:p>
            <a:pPr algn="ctr"/>
            <a:r>
              <a:rPr kumimoji="1" lang="en-US" altLang="ja-JP" sz="1000" b="1" kern="600" spc="6" dirty="0">
                <a:solidFill>
                  <a:prstClr val="white"/>
                </a:solidFill>
                <a:latin typeface="ＭＳ ゴシック" panose="020B0609070205080204" pitchFamily="49" charset="-128"/>
                <a:ea typeface="ＭＳ ゴシック" panose="020B0609070205080204" pitchFamily="49" charset="-128"/>
              </a:rPr>
              <a:t>12/13</a:t>
            </a:r>
            <a:r>
              <a:rPr kumimoji="1" lang="ja-JP" altLang="en-US" sz="800" b="1" kern="600" spc="6" dirty="0">
                <a:solidFill>
                  <a:prstClr val="white"/>
                </a:solidFill>
                <a:latin typeface="ＭＳ ゴシック" panose="020B0609070205080204" pitchFamily="49" charset="-128"/>
                <a:ea typeface="ＭＳ ゴシック" panose="020B0609070205080204" pitchFamily="49" charset="-128"/>
              </a:rPr>
              <a:t>歳</a:t>
            </a:r>
            <a:endParaRPr kumimoji="1" lang="ja-JP" altLang="en-US" sz="1400" b="1" dirty="0">
              <a:solidFill>
                <a:schemeClr val="bg1"/>
              </a:solidFill>
              <a:latin typeface="ＭＳ ゴシック" panose="020B0609070205080204" pitchFamily="49" charset="-128"/>
              <a:ea typeface="ＭＳ ゴシック" panose="020B0609070205080204" pitchFamily="49" charset="-128"/>
            </a:endParaRPr>
          </a:p>
        </p:txBody>
      </p:sp>
      <p:sp>
        <p:nvSpPr>
          <p:cNvPr id="38" name="四角形: 角を丸くする 37">
            <a:extLst>
              <a:ext uri="{FF2B5EF4-FFF2-40B4-BE49-F238E27FC236}">
                <a16:creationId xmlns:a16="http://schemas.microsoft.com/office/drawing/2014/main" id="{4C19E603-ABEE-2C91-8D8E-79BECCF8BCF8}"/>
              </a:ext>
            </a:extLst>
          </p:cNvPr>
          <p:cNvSpPr/>
          <p:nvPr/>
        </p:nvSpPr>
        <p:spPr>
          <a:xfrm>
            <a:off x="2224023" y="4527618"/>
            <a:ext cx="594000" cy="594000"/>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400" b="1" dirty="0">
                <a:solidFill>
                  <a:schemeClr val="bg1"/>
                </a:solidFill>
                <a:latin typeface="ＭＳ ゴシック" panose="020B0609070205080204" pitchFamily="49" charset="-128"/>
                <a:ea typeface="ＭＳ ゴシック" panose="020B0609070205080204" pitchFamily="49" charset="-128"/>
              </a:rPr>
              <a:t>中</a:t>
            </a:r>
            <a:r>
              <a:rPr kumimoji="1" lang="en-US" altLang="ja-JP" sz="1400" b="1" dirty="0">
                <a:solidFill>
                  <a:schemeClr val="bg1"/>
                </a:solidFill>
                <a:latin typeface="ＭＳ ゴシック" panose="020B0609070205080204" pitchFamily="49" charset="-128"/>
                <a:ea typeface="ＭＳ ゴシック" panose="020B0609070205080204" pitchFamily="49" charset="-128"/>
              </a:rPr>
              <a:t>2</a:t>
            </a:r>
          </a:p>
          <a:p>
            <a:pPr algn="ctr"/>
            <a:r>
              <a:rPr kumimoji="1" lang="en-US" altLang="ja-JP" sz="1000" b="1" kern="600" spc="6" dirty="0">
                <a:solidFill>
                  <a:prstClr val="white"/>
                </a:solidFill>
                <a:latin typeface="ＭＳ ゴシック" panose="020B0609070205080204" pitchFamily="49" charset="-128"/>
                <a:ea typeface="ＭＳ ゴシック" panose="020B0609070205080204" pitchFamily="49" charset="-128"/>
              </a:rPr>
              <a:t>13/14</a:t>
            </a:r>
            <a:r>
              <a:rPr kumimoji="1" lang="ja-JP" altLang="en-US" sz="800" b="1" kern="600" spc="6" dirty="0">
                <a:solidFill>
                  <a:prstClr val="white"/>
                </a:solidFill>
                <a:latin typeface="ＭＳ ゴシック" panose="020B0609070205080204" pitchFamily="49" charset="-128"/>
                <a:ea typeface="ＭＳ ゴシック" panose="020B0609070205080204" pitchFamily="49" charset="-128"/>
              </a:rPr>
              <a:t>歳</a:t>
            </a:r>
            <a:endParaRPr kumimoji="1" lang="ja-JP" altLang="en-US" sz="1400" b="1" dirty="0">
              <a:solidFill>
                <a:schemeClr val="bg1"/>
              </a:solidFill>
              <a:latin typeface="ＭＳ ゴシック" panose="020B0609070205080204" pitchFamily="49" charset="-128"/>
              <a:ea typeface="ＭＳ ゴシック" panose="020B0609070205080204" pitchFamily="49" charset="-128"/>
            </a:endParaRPr>
          </a:p>
        </p:txBody>
      </p:sp>
      <p:sp>
        <p:nvSpPr>
          <p:cNvPr id="39" name="四角形: 角を丸くする 38">
            <a:extLst>
              <a:ext uri="{FF2B5EF4-FFF2-40B4-BE49-F238E27FC236}">
                <a16:creationId xmlns:a16="http://schemas.microsoft.com/office/drawing/2014/main" id="{8665A24F-87BC-EE53-7AA4-B36BC662C9CC}"/>
              </a:ext>
            </a:extLst>
          </p:cNvPr>
          <p:cNvSpPr/>
          <p:nvPr/>
        </p:nvSpPr>
        <p:spPr>
          <a:xfrm>
            <a:off x="2849129" y="4527618"/>
            <a:ext cx="594000" cy="594000"/>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400" b="1" dirty="0">
                <a:solidFill>
                  <a:schemeClr val="bg1"/>
                </a:solidFill>
                <a:latin typeface="ＭＳ ゴシック" panose="020B0609070205080204" pitchFamily="49" charset="-128"/>
                <a:ea typeface="ＭＳ ゴシック" panose="020B0609070205080204" pitchFamily="49" charset="-128"/>
              </a:rPr>
              <a:t>中</a:t>
            </a:r>
            <a:r>
              <a:rPr kumimoji="1" lang="en-US" altLang="ja-JP" sz="1400" b="1" dirty="0">
                <a:solidFill>
                  <a:schemeClr val="bg1"/>
                </a:solidFill>
                <a:latin typeface="ＭＳ ゴシック" panose="020B0609070205080204" pitchFamily="49" charset="-128"/>
                <a:ea typeface="ＭＳ ゴシック" panose="020B0609070205080204" pitchFamily="49" charset="-128"/>
              </a:rPr>
              <a:t>3</a:t>
            </a:r>
          </a:p>
          <a:p>
            <a:pPr algn="ctr"/>
            <a:r>
              <a:rPr kumimoji="1" lang="en-US" altLang="ja-JP" sz="1000" b="1" kern="600" spc="6" dirty="0">
                <a:solidFill>
                  <a:prstClr val="white"/>
                </a:solidFill>
                <a:latin typeface="ＭＳ ゴシック" panose="020B0609070205080204" pitchFamily="49" charset="-128"/>
                <a:ea typeface="ＭＳ ゴシック" panose="020B0609070205080204" pitchFamily="49" charset="-128"/>
              </a:rPr>
              <a:t>14/15</a:t>
            </a:r>
            <a:r>
              <a:rPr kumimoji="1" lang="ja-JP" altLang="en-US" sz="800" b="1" kern="600" spc="6" dirty="0">
                <a:solidFill>
                  <a:prstClr val="white"/>
                </a:solidFill>
                <a:latin typeface="ＭＳ ゴシック" panose="020B0609070205080204" pitchFamily="49" charset="-128"/>
                <a:ea typeface="ＭＳ ゴシック" panose="020B0609070205080204" pitchFamily="49" charset="-128"/>
              </a:rPr>
              <a:t>歳</a:t>
            </a:r>
            <a:endParaRPr kumimoji="1" lang="ja-JP" altLang="en-US" sz="1400" b="1" dirty="0">
              <a:solidFill>
                <a:schemeClr val="bg1"/>
              </a:solidFill>
              <a:latin typeface="ＭＳ ゴシック" panose="020B0609070205080204" pitchFamily="49" charset="-128"/>
              <a:ea typeface="ＭＳ ゴシック" panose="020B0609070205080204" pitchFamily="49" charset="-128"/>
            </a:endParaRPr>
          </a:p>
        </p:txBody>
      </p:sp>
      <p:sp>
        <p:nvSpPr>
          <p:cNvPr id="40" name="四角形: 角を丸くする 39">
            <a:extLst>
              <a:ext uri="{FF2B5EF4-FFF2-40B4-BE49-F238E27FC236}">
                <a16:creationId xmlns:a16="http://schemas.microsoft.com/office/drawing/2014/main" id="{5D0416AF-AB8F-0E46-A1E2-461A937F049E}"/>
              </a:ext>
            </a:extLst>
          </p:cNvPr>
          <p:cNvSpPr/>
          <p:nvPr/>
        </p:nvSpPr>
        <p:spPr>
          <a:xfrm>
            <a:off x="3473283" y="4527618"/>
            <a:ext cx="594000" cy="594000"/>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400" b="1" dirty="0">
                <a:solidFill>
                  <a:schemeClr val="bg1"/>
                </a:solidFill>
                <a:latin typeface="ＭＳ ゴシック" panose="020B0609070205080204" pitchFamily="49" charset="-128"/>
                <a:ea typeface="ＭＳ ゴシック" panose="020B0609070205080204" pitchFamily="49" charset="-128"/>
              </a:rPr>
              <a:t>高</a:t>
            </a:r>
            <a:r>
              <a:rPr lang="en-US" altLang="ja-JP" sz="1400" b="1" dirty="0">
                <a:solidFill>
                  <a:schemeClr val="bg1"/>
                </a:solidFill>
                <a:latin typeface="ＭＳ ゴシック" panose="020B0609070205080204" pitchFamily="49" charset="-128"/>
                <a:ea typeface="ＭＳ ゴシック" panose="020B0609070205080204" pitchFamily="49" charset="-128"/>
              </a:rPr>
              <a:t>1</a:t>
            </a:r>
          </a:p>
          <a:p>
            <a:pPr algn="ctr"/>
            <a:r>
              <a:rPr kumimoji="1" lang="en-US" altLang="ja-JP" sz="1000" b="1" kern="600" spc="6" dirty="0">
                <a:solidFill>
                  <a:prstClr val="white"/>
                </a:solidFill>
                <a:latin typeface="ＭＳ ゴシック" panose="020B0609070205080204" pitchFamily="49" charset="-128"/>
                <a:ea typeface="ＭＳ ゴシック" panose="020B0609070205080204" pitchFamily="49" charset="-128"/>
              </a:rPr>
              <a:t>15/16</a:t>
            </a:r>
            <a:r>
              <a:rPr kumimoji="1" lang="ja-JP" altLang="en-US" sz="800" b="1" kern="600" spc="6" dirty="0">
                <a:solidFill>
                  <a:prstClr val="white"/>
                </a:solidFill>
                <a:latin typeface="ＭＳ ゴシック" panose="020B0609070205080204" pitchFamily="49" charset="-128"/>
                <a:ea typeface="ＭＳ ゴシック" panose="020B0609070205080204" pitchFamily="49" charset="-128"/>
              </a:rPr>
              <a:t>歳</a:t>
            </a:r>
            <a:endParaRPr kumimoji="1" lang="ja-JP" altLang="en-US" sz="1400" b="1" dirty="0">
              <a:solidFill>
                <a:schemeClr val="bg1"/>
              </a:solidFill>
              <a:latin typeface="ＭＳ ゴシック" panose="020B0609070205080204" pitchFamily="49" charset="-128"/>
              <a:ea typeface="ＭＳ ゴシック" panose="020B0609070205080204" pitchFamily="49" charset="-128"/>
            </a:endParaRPr>
          </a:p>
        </p:txBody>
      </p:sp>
      <p:sp>
        <p:nvSpPr>
          <p:cNvPr id="41" name="四角形: 角を丸くする 40">
            <a:extLst>
              <a:ext uri="{FF2B5EF4-FFF2-40B4-BE49-F238E27FC236}">
                <a16:creationId xmlns:a16="http://schemas.microsoft.com/office/drawing/2014/main" id="{F542A2FF-55A1-A0AD-64A2-988A29A8091F}"/>
              </a:ext>
            </a:extLst>
          </p:cNvPr>
          <p:cNvSpPr/>
          <p:nvPr/>
        </p:nvSpPr>
        <p:spPr>
          <a:xfrm>
            <a:off x="4910023" y="45276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2006</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endParaRPr lang="en-US" altLang="ja-JP" sz="1000" b="1" dirty="0">
              <a:solidFill>
                <a:schemeClr val="bg1"/>
              </a:solidFill>
              <a:latin typeface="ＭＳ ゴシック" panose="020B0609070205080204" pitchFamily="49" charset="-128"/>
              <a:ea typeface="ＭＳ ゴシック" panose="020B0609070205080204" pitchFamily="49" charset="-128"/>
            </a:endParaRPr>
          </a:p>
          <a:p>
            <a:pPr algn="ctr"/>
            <a:r>
              <a:rPr lang="en-US" altLang="ja-JP" sz="1000" b="1" kern="600" spc="6" dirty="0">
                <a:solidFill>
                  <a:schemeClr val="bg1"/>
                </a:solidFill>
                <a:latin typeface="ＭＳ ゴシック" panose="020B0609070205080204" pitchFamily="49" charset="-128"/>
                <a:ea typeface="ＭＳ ゴシック" panose="020B0609070205080204" pitchFamily="49" charset="-128"/>
              </a:rPr>
              <a:t>17/18</a:t>
            </a:r>
            <a:r>
              <a:rPr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42" name="四角形: 角を丸くする 41">
            <a:extLst>
              <a:ext uri="{FF2B5EF4-FFF2-40B4-BE49-F238E27FC236}">
                <a16:creationId xmlns:a16="http://schemas.microsoft.com/office/drawing/2014/main" id="{F2DB2BD7-9774-9509-D7C9-C568DB8BAF0E}"/>
              </a:ext>
            </a:extLst>
          </p:cNvPr>
          <p:cNvSpPr/>
          <p:nvPr/>
        </p:nvSpPr>
        <p:spPr>
          <a:xfrm>
            <a:off x="5542360" y="45276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2005</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endParaRPr lang="en-US" altLang="ja-JP" sz="800" b="1" dirty="0">
              <a:solidFill>
                <a:schemeClr val="bg1"/>
              </a:solidFill>
              <a:latin typeface="ＭＳ ゴシック" panose="020B0609070205080204" pitchFamily="49" charset="-128"/>
              <a:ea typeface="ＭＳ ゴシック" panose="020B0609070205080204" pitchFamily="49" charset="-128"/>
            </a:endParaRPr>
          </a:p>
          <a:p>
            <a:pPr algn="ctr" defTabSz="257175">
              <a:defRPr/>
            </a:pPr>
            <a:r>
              <a:rPr kumimoji="1" lang="en-US" altLang="ja-JP" sz="1000" b="1" kern="600" spc="6" dirty="0">
                <a:solidFill>
                  <a:schemeClr val="bg1"/>
                </a:solidFill>
                <a:latin typeface="ＭＳ ゴシック" panose="020B0609070205080204" pitchFamily="49" charset="-128"/>
                <a:ea typeface="ＭＳ ゴシック" panose="020B0609070205080204" pitchFamily="49" charset="-128"/>
              </a:rPr>
              <a:t>18/19</a:t>
            </a:r>
            <a:r>
              <a:rPr kumimoji="1"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kumimoji="1"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43" name="四角形: 角を丸くする 42">
            <a:extLst>
              <a:ext uri="{FF2B5EF4-FFF2-40B4-BE49-F238E27FC236}">
                <a16:creationId xmlns:a16="http://schemas.microsoft.com/office/drawing/2014/main" id="{2D497BF2-FC9E-68AA-47C5-EC3156E75CD4}"/>
              </a:ext>
            </a:extLst>
          </p:cNvPr>
          <p:cNvSpPr/>
          <p:nvPr/>
        </p:nvSpPr>
        <p:spPr>
          <a:xfrm>
            <a:off x="6161642" y="45276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2004</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endParaRPr lang="en-US" altLang="ja-JP" sz="800" b="1" dirty="0">
              <a:solidFill>
                <a:schemeClr val="bg1"/>
              </a:solidFill>
              <a:latin typeface="ＭＳ ゴシック" panose="020B0609070205080204" pitchFamily="49" charset="-128"/>
              <a:ea typeface="ＭＳ ゴシック" panose="020B0609070205080204" pitchFamily="49" charset="-128"/>
            </a:endParaRPr>
          </a:p>
          <a:p>
            <a:pPr algn="ctr" defTabSz="257175">
              <a:defRPr/>
            </a:pPr>
            <a:r>
              <a:rPr lang="en-US" altLang="ja-JP" sz="1000" b="1" kern="600" spc="6" dirty="0">
                <a:solidFill>
                  <a:schemeClr val="bg1"/>
                </a:solidFill>
                <a:latin typeface="ＭＳ ゴシック" panose="020B0609070205080204" pitchFamily="49" charset="-128"/>
                <a:ea typeface="ＭＳ ゴシック" panose="020B0609070205080204" pitchFamily="49" charset="-128"/>
              </a:rPr>
              <a:t>19</a:t>
            </a:r>
            <a:r>
              <a:rPr kumimoji="1" lang="en-US" altLang="ja-JP" sz="1000" b="1" kern="600" spc="6" dirty="0">
                <a:solidFill>
                  <a:schemeClr val="bg1"/>
                </a:solidFill>
                <a:latin typeface="ＭＳ ゴシック" panose="020B0609070205080204" pitchFamily="49" charset="-128"/>
                <a:ea typeface="ＭＳ ゴシック" panose="020B0609070205080204" pitchFamily="49" charset="-128"/>
              </a:rPr>
              <a:t>/20</a:t>
            </a:r>
            <a:r>
              <a:rPr kumimoji="1"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kumimoji="1"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44" name="四角形: 角を丸くする 43">
            <a:extLst>
              <a:ext uri="{FF2B5EF4-FFF2-40B4-BE49-F238E27FC236}">
                <a16:creationId xmlns:a16="http://schemas.microsoft.com/office/drawing/2014/main" id="{845CE5AA-75C5-5627-BD67-B5E14F9CD5F6}"/>
              </a:ext>
            </a:extLst>
          </p:cNvPr>
          <p:cNvSpPr/>
          <p:nvPr/>
        </p:nvSpPr>
        <p:spPr>
          <a:xfrm>
            <a:off x="6785796" y="45276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2003</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r>
              <a:rPr lang="en-US" altLang="ja-JP" sz="1000" b="1" kern="600" spc="6" dirty="0">
                <a:solidFill>
                  <a:schemeClr val="bg1"/>
                </a:solidFill>
                <a:latin typeface="ＭＳ ゴシック" panose="020B0609070205080204" pitchFamily="49" charset="-128"/>
                <a:ea typeface="ＭＳ ゴシック" panose="020B0609070205080204" pitchFamily="49" charset="-128"/>
              </a:rPr>
              <a:t>20/21</a:t>
            </a:r>
            <a:r>
              <a:rPr lang="ja-JP" altLang="en-US" sz="800" b="1" kern="600" spc="6" dirty="0">
                <a:solidFill>
                  <a:schemeClr val="bg1"/>
                </a:solidFill>
                <a:latin typeface="ＭＳ ゴシック" panose="020B0609070205080204" pitchFamily="49" charset="-128"/>
                <a:ea typeface="ＭＳ ゴシック" panose="020B0609070205080204" pitchFamily="49" charset="-128"/>
              </a:rPr>
              <a:t>歳</a:t>
            </a:r>
          </a:p>
        </p:txBody>
      </p:sp>
      <p:sp>
        <p:nvSpPr>
          <p:cNvPr id="45" name="四角形: 角を丸くする 44">
            <a:extLst>
              <a:ext uri="{FF2B5EF4-FFF2-40B4-BE49-F238E27FC236}">
                <a16:creationId xmlns:a16="http://schemas.microsoft.com/office/drawing/2014/main" id="{ED6AD424-ACD4-8AAF-5E98-7A7FD906093A}"/>
              </a:ext>
            </a:extLst>
          </p:cNvPr>
          <p:cNvSpPr/>
          <p:nvPr/>
        </p:nvSpPr>
        <p:spPr>
          <a:xfrm>
            <a:off x="4284353" y="52089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2001</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endParaRPr lang="en-US" altLang="ja-JP" sz="800" b="1" dirty="0">
              <a:solidFill>
                <a:schemeClr val="bg1"/>
              </a:solidFill>
              <a:latin typeface="ＭＳ ゴシック" panose="020B0609070205080204" pitchFamily="49" charset="-128"/>
              <a:ea typeface="ＭＳ ゴシック" panose="020B0609070205080204" pitchFamily="49" charset="-128"/>
            </a:endParaRPr>
          </a:p>
          <a:p>
            <a:pPr algn="ctr" defTabSz="257175">
              <a:defRPr/>
            </a:pPr>
            <a:r>
              <a:rPr kumimoji="1" lang="en-US" altLang="ja-JP" sz="1000" b="1" kern="600" spc="6" dirty="0">
                <a:solidFill>
                  <a:schemeClr val="bg1"/>
                </a:solidFill>
                <a:latin typeface="ＭＳ ゴシック" panose="020B0609070205080204" pitchFamily="49" charset="-128"/>
                <a:ea typeface="ＭＳ ゴシック" panose="020B0609070205080204" pitchFamily="49" charset="-128"/>
              </a:rPr>
              <a:t>22/23</a:t>
            </a:r>
            <a:r>
              <a:rPr kumimoji="1"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kumimoji="1"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46" name="四角形: 角を丸くする 45">
            <a:extLst>
              <a:ext uri="{FF2B5EF4-FFF2-40B4-BE49-F238E27FC236}">
                <a16:creationId xmlns:a16="http://schemas.microsoft.com/office/drawing/2014/main" id="{51532140-2D57-D77B-70EF-80D685E5130F}"/>
              </a:ext>
            </a:extLst>
          </p:cNvPr>
          <p:cNvSpPr/>
          <p:nvPr/>
        </p:nvSpPr>
        <p:spPr>
          <a:xfrm>
            <a:off x="4917166" y="52089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2000</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r>
              <a:rPr kumimoji="1" lang="en-US" altLang="ja-JP" sz="1000" b="1" kern="600" spc="6" dirty="0">
                <a:solidFill>
                  <a:schemeClr val="bg1"/>
                </a:solidFill>
                <a:latin typeface="ＭＳ ゴシック" panose="020B0609070205080204" pitchFamily="49" charset="-128"/>
                <a:ea typeface="ＭＳ ゴシック" panose="020B0609070205080204" pitchFamily="49" charset="-128"/>
              </a:rPr>
              <a:t>23/24</a:t>
            </a:r>
            <a:r>
              <a:rPr kumimoji="1"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kumimoji="1"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47" name="四角形: 角を丸くする 46">
            <a:extLst>
              <a:ext uri="{FF2B5EF4-FFF2-40B4-BE49-F238E27FC236}">
                <a16:creationId xmlns:a16="http://schemas.microsoft.com/office/drawing/2014/main" id="{9D2CF44F-CB52-76A3-D695-58372BB113D2}"/>
              </a:ext>
            </a:extLst>
          </p:cNvPr>
          <p:cNvSpPr/>
          <p:nvPr/>
        </p:nvSpPr>
        <p:spPr>
          <a:xfrm>
            <a:off x="5549503" y="52089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1999</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r>
              <a:rPr kumimoji="1" lang="en-US" altLang="ja-JP" sz="1000" b="1" kern="600" spc="6" dirty="0">
                <a:solidFill>
                  <a:schemeClr val="bg1"/>
                </a:solidFill>
                <a:latin typeface="ＭＳ ゴシック" panose="020B0609070205080204" pitchFamily="49" charset="-128"/>
                <a:ea typeface="ＭＳ ゴシック" panose="020B0609070205080204" pitchFamily="49" charset="-128"/>
              </a:rPr>
              <a:t>24/25</a:t>
            </a:r>
            <a:r>
              <a:rPr kumimoji="1"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kumimoji="1"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48" name="四角形: 角を丸くする 47">
            <a:extLst>
              <a:ext uri="{FF2B5EF4-FFF2-40B4-BE49-F238E27FC236}">
                <a16:creationId xmlns:a16="http://schemas.microsoft.com/office/drawing/2014/main" id="{1A3BC813-8ACF-6A8A-3C98-0FE6763B1EE5}"/>
              </a:ext>
            </a:extLst>
          </p:cNvPr>
          <p:cNvSpPr/>
          <p:nvPr/>
        </p:nvSpPr>
        <p:spPr>
          <a:xfrm>
            <a:off x="6168786" y="52089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1998</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r>
              <a:rPr kumimoji="1" lang="en-US" altLang="ja-JP" sz="1000" b="1" kern="600" spc="6" dirty="0">
                <a:solidFill>
                  <a:schemeClr val="bg1"/>
                </a:solidFill>
                <a:latin typeface="ＭＳ ゴシック" panose="020B0609070205080204" pitchFamily="49" charset="-128"/>
                <a:ea typeface="ＭＳ ゴシック" panose="020B0609070205080204" pitchFamily="49" charset="-128"/>
              </a:rPr>
              <a:t>25/26</a:t>
            </a:r>
            <a:r>
              <a:rPr kumimoji="1"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kumimoji="1"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49" name="四角形: 角を丸くする 48">
            <a:extLst>
              <a:ext uri="{FF2B5EF4-FFF2-40B4-BE49-F238E27FC236}">
                <a16:creationId xmlns:a16="http://schemas.microsoft.com/office/drawing/2014/main" id="{DB46ED88-5343-E377-8AB6-7607553B3AC3}"/>
              </a:ext>
            </a:extLst>
          </p:cNvPr>
          <p:cNvSpPr/>
          <p:nvPr/>
        </p:nvSpPr>
        <p:spPr>
          <a:xfrm>
            <a:off x="6792940" y="52089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1997</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r>
              <a:rPr kumimoji="1" lang="en-US" altLang="ja-JP" sz="1000" b="1" kern="600" spc="6" dirty="0">
                <a:solidFill>
                  <a:schemeClr val="bg1"/>
                </a:solidFill>
                <a:latin typeface="ＭＳ ゴシック" panose="020B0609070205080204" pitchFamily="49" charset="-128"/>
                <a:ea typeface="ＭＳ ゴシック" panose="020B0609070205080204" pitchFamily="49" charset="-128"/>
              </a:rPr>
              <a:t>26/27</a:t>
            </a:r>
            <a:r>
              <a:rPr kumimoji="1"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kumimoji="1"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51" name="四角形: 角を丸くする 50">
            <a:extLst>
              <a:ext uri="{FF2B5EF4-FFF2-40B4-BE49-F238E27FC236}">
                <a16:creationId xmlns:a16="http://schemas.microsoft.com/office/drawing/2014/main" id="{071C1CD1-F38C-A969-4264-52B02658C62E}"/>
              </a:ext>
            </a:extLst>
          </p:cNvPr>
          <p:cNvSpPr/>
          <p:nvPr/>
        </p:nvSpPr>
        <p:spPr>
          <a:xfrm>
            <a:off x="974088" y="2995772"/>
            <a:ext cx="3093195" cy="42291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1000" tIns="27000" rIns="81000" bIns="27000" rtlCol="0" anchor="ctr">
            <a:spAutoFit/>
          </a:bodyPr>
          <a:lstStyle/>
          <a:p>
            <a:pPr algn="ctr"/>
            <a:r>
              <a:rPr kumimoji="1" lang="ja-JP" altLang="en-US" sz="1600" b="1" dirty="0">
                <a:solidFill>
                  <a:schemeClr val="bg1"/>
                </a:solidFill>
                <a:latin typeface="ＭＳ ゴシック" panose="020B0609070205080204" pitchFamily="49" charset="-128"/>
                <a:ea typeface="ＭＳ ゴシック" panose="020B0609070205080204" pitchFamily="49" charset="-128"/>
              </a:rPr>
              <a:t>定期接種</a:t>
            </a:r>
          </a:p>
        </p:txBody>
      </p:sp>
      <p:sp>
        <p:nvSpPr>
          <p:cNvPr id="52" name="四角形: 角を丸くする 51">
            <a:extLst>
              <a:ext uri="{FF2B5EF4-FFF2-40B4-BE49-F238E27FC236}">
                <a16:creationId xmlns:a16="http://schemas.microsoft.com/office/drawing/2014/main" id="{655AE1BC-17E7-4853-F62D-85CB49AFABF5}"/>
              </a:ext>
            </a:extLst>
          </p:cNvPr>
          <p:cNvSpPr/>
          <p:nvPr/>
        </p:nvSpPr>
        <p:spPr>
          <a:xfrm>
            <a:off x="4291617" y="2995772"/>
            <a:ext cx="3767984" cy="422910"/>
          </a:xfrm>
          <a:prstGeom prst="roundRect">
            <a:avLst>
              <a:gd name="adj" fmla="val 50000"/>
            </a:avLst>
          </a:prstGeom>
          <a:solidFill>
            <a:srgbClr val="E872A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1000" tIns="27000" rIns="81000" bIns="27000" rtlCol="0" anchor="ctr">
            <a:spAutoFit/>
          </a:bodyPr>
          <a:lstStyle/>
          <a:p>
            <a:pPr algn="ctr"/>
            <a:r>
              <a:rPr kumimoji="1" lang="en-US" altLang="ja-JP" sz="1600" b="1" dirty="0">
                <a:solidFill>
                  <a:schemeClr val="bg1"/>
                </a:solidFill>
                <a:latin typeface="ＭＳ ゴシック" panose="020B0609070205080204" pitchFamily="49" charset="-128"/>
                <a:ea typeface="ＭＳ ゴシック" panose="020B0609070205080204" pitchFamily="49" charset="-128"/>
              </a:rPr>
              <a:t>2024</a:t>
            </a:r>
            <a:r>
              <a:rPr kumimoji="1" lang="ja-JP" altLang="en-US" sz="1600" b="1" dirty="0">
                <a:solidFill>
                  <a:schemeClr val="bg1"/>
                </a:solidFill>
                <a:latin typeface="ＭＳ ゴシック" panose="020B0609070205080204" pitchFamily="49" charset="-128"/>
                <a:ea typeface="ＭＳ ゴシック" panose="020B0609070205080204" pitchFamily="49" charset="-128"/>
              </a:rPr>
              <a:t>年度 キャッチアップ接種</a:t>
            </a:r>
          </a:p>
        </p:txBody>
      </p:sp>
      <p:sp>
        <p:nvSpPr>
          <p:cNvPr id="54" name="テキスト ボックス 53">
            <a:extLst>
              <a:ext uri="{FF2B5EF4-FFF2-40B4-BE49-F238E27FC236}">
                <a16:creationId xmlns:a16="http://schemas.microsoft.com/office/drawing/2014/main" id="{ECE8BFB8-B2B3-1427-C0DB-1D097F6EFD3D}"/>
              </a:ext>
            </a:extLst>
          </p:cNvPr>
          <p:cNvSpPr txBox="1"/>
          <p:nvPr/>
        </p:nvSpPr>
        <p:spPr>
          <a:xfrm>
            <a:off x="6516262" y="2278010"/>
            <a:ext cx="1959365" cy="537054"/>
          </a:xfrm>
          <a:prstGeom prst="roundRect">
            <a:avLst/>
          </a:prstGeom>
          <a:solidFill>
            <a:schemeClr val="bg1"/>
          </a:solidFill>
          <a:ln>
            <a:solidFill>
              <a:srgbClr val="FF0066"/>
            </a:solidFill>
          </a:ln>
          <a:effectLst>
            <a:outerShdw blurRad="50800" dist="38100" dir="5400000" algn="t" rotWithShape="0">
              <a:prstClr val="black">
                <a:alpha val="40000"/>
              </a:prstClr>
            </a:outerShdw>
          </a:effectLst>
        </p:spPr>
        <p:txBody>
          <a:bodyPr wrap="square" lIns="27000" tIns="27000" rIns="27000" bIns="27000" rtlCol="0" anchor="ctr" anchorCtr="0">
            <a:spAutoFit/>
          </a:bodyPr>
          <a:lstStyle/>
          <a:p>
            <a:pPr algn="ctr" defTabSz="257175"/>
            <a:r>
              <a:rPr lang="ja-JP" altLang="en-US" sz="1400" b="1" kern="600" spc="6" dirty="0">
                <a:solidFill>
                  <a:srgbClr val="FF0066"/>
                </a:solidFill>
                <a:latin typeface="ＭＳ ゴシック" panose="020B0609070205080204" pitchFamily="49" charset="-128"/>
                <a:ea typeface="ＭＳ ゴシック" panose="020B0609070205080204" pitchFamily="49" charset="-128"/>
              </a:rPr>
              <a:t>公費で接種できるのは</a:t>
            </a:r>
            <a:endParaRPr lang="en-US" altLang="ja-JP" sz="1400" b="1" kern="600" spc="6" dirty="0">
              <a:solidFill>
                <a:srgbClr val="FF0066"/>
              </a:solidFill>
              <a:latin typeface="ＭＳ ゴシック" panose="020B0609070205080204" pitchFamily="49" charset="-128"/>
              <a:ea typeface="ＭＳ ゴシック" panose="020B0609070205080204" pitchFamily="49" charset="-128"/>
            </a:endParaRPr>
          </a:p>
          <a:p>
            <a:pPr algn="ctr" defTabSz="257175"/>
            <a:r>
              <a:rPr lang="en-US" altLang="ja-JP" sz="1400" b="1" kern="600" spc="6" dirty="0">
                <a:solidFill>
                  <a:srgbClr val="FF0066"/>
                </a:solidFill>
                <a:latin typeface="ＭＳ ゴシック" panose="020B0609070205080204" pitchFamily="49" charset="-128"/>
                <a:ea typeface="ＭＳ ゴシック" panose="020B0609070205080204" pitchFamily="49" charset="-128"/>
              </a:rPr>
              <a:t>2025</a:t>
            </a:r>
            <a:r>
              <a:rPr lang="ja-JP" altLang="en-US" sz="1400" b="1" kern="600" spc="6" dirty="0">
                <a:solidFill>
                  <a:srgbClr val="FF0066"/>
                </a:solidFill>
                <a:latin typeface="ＭＳ ゴシック" panose="020B0609070205080204" pitchFamily="49" charset="-128"/>
                <a:ea typeface="ＭＳ ゴシック" panose="020B0609070205080204" pitchFamily="49" charset="-128"/>
              </a:rPr>
              <a:t>年</a:t>
            </a:r>
            <a:r>
              <a:rPr lang="en-US" altLang="ja-JP" sz="1400" b="1" kern="600" spc="6" dirty="0">
                <a:solidFill>
                  <a:srgbClr val="FF0066"/>
                </a:solidFill>
                <a:latin typeface="ＭＳ ゴシック" panose="020B0609070205080204" pitchFamily="49" charset="-128"/>
                <a:ea typeface="ＭＳ ゴシック" panose="020B0609070205080204" pitchFamily="49" charset="-128"/>
              </a:rPr>
              <a:t>3</a:t>
            </a:r>
            <a:r>
              <a:rPr lang="ja-JP" altLang="en-US" sz="1400" b="1" kern="600" spc="6" dirty="0">
                <a:solidFill>
                  <a:srgbClr val="FF0066"/>
                </a:solidFill>
                <a:latin typeface="ＭＳ ゴシック" panose="020B0609070205080204" pitchFamily="49" charset="-128"/>
                <a:ea typeface="ＭＳ ゴシック" panose="020B0609070205080204" pitchFamily="49" charset="-128"/>
              </a:rPr>
              <a:t>月末まで</a:t>
            </a:r>
          </a:p>
        </p:txBody>
      </p:sp>
      <p:sp>
        <p:nvSpPr>
          <p:cNvPr id="55" name="四角形: 角を丸くする 54">
            <a:extLst>
              <a:ext uri="{FF2B5EF4-FFF2-40B4-BE49-F238E27FC236}">
                <a16:creationId xmlns:a16="http://schemas.microsoft.com/office/drawing/2014/main" id="{FE20C8CC-CF3E-9AFA-3F03-F09D916089B8}"/>
              </a:ext>
            </a:extLst>
          </p:cNvPr>
          <p:cNvSpPr/>
          <p:nvPr/>
        </p:nvSpPr>
        <p:spPr>
          <a:xfrm>
            <a:off x="4284353" y="45276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2007</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endParaRPr lang="en-US" altLang="ja-JP" sz="1000" b="1" dirty="0">
              <a:solidFill>
                <a:schemeClr val="bg1"/>
              </a:solidFill>
              <a:latin typeface="ＭＳ ゴシック" panose="020B0609070205080204" pitchFamily="49" charset="-128"/>
              <a:ea typeface="ＭＳ ゴシック" panose="020B0609070205080204" pitchFamily="49" charset="-128"/>
            </a:endParaRPr>
          </a:p>
          <a:p>
            <a:pPr algn="ctr"/>
            <a:r>
              <a:rPr lang="en-US" altLang="ja-JP" sz="1000" b="1" kern="600" spc="6" dirty="0">
                <a:solidFill>
                  <a:schemeClr val="bg1"/>
                </a:solidFill>
                <a:latin typeface="ＭＳ ゴシック" panose="020B0609070205080204" pitchFamily="49" charset="-128"/>
                <a:ea typeface="ＭＳ ゴシック" panose="020B0609070205080204" pitchFamily="49" charset="-128"/>
              </a:rPr>
              <a:t>16/17</a:t>
            </a:r>
            <a:r>
              <a:rPr lang="ja-JP" altLang="en-US" sz="800" b="1" kern="600" spc="6" dirty="0">
                <a:solidFill>
                  <a:schemeClr val="bg1"/>
                </a:solidFill>
                <a:latin typeface="ＭＳ ゴシック" panose="020B0609070205080204" pitchFamily="49" charset="-128"/>
                <a:ea typeface="ＭＳ ゴシック" panose="020B0609070205080204" pitchFamily="49" charset="-128"/>
              </a:rPr>
              <a:t>歳</a:t>
            </a:r>
            <a:endParaRPr lang="ja-JP" altLang="en-US" sz="1000" b="1" kern="600" spc="6" dirty="0">
              <a:solidFill>
                <a:schemeClr val="bg1"/>
              </a:solidFill>
              <a:latin typeface="ＭＳ ゴシック" panose="020B0609070205080204" pitchFamily="49" charset="-128"/>
              <a:ea typeface="ＭＳ ゴシック" panose="020B0609070205080204" pitchFamily="49" charset="-128"/>
            </a:endParaRPr>
          </a:p>
        </p:txBody>
      </p:sp>
      <p:sp>
        <p:nvSpPr>
          <p:cNvPr id="56" name="四角形: 角を丸くする 55">
            <a:extLst>
              <a:ext uri="{FF2B5EF4-FFF2-40B4-BE49-F238E27FC236}">
                <a16:creationId xmlns:a16="http://schemas.microsoft.com/office/drawing/2014/main" id="{CF3AC7B6-D456-C42E-A93E-B2578589FB49}"/>
              </a:ext>
            </a:extLst>
          </p:cNvPr>
          <p:cNvSpPr/>
          <p:nvPr/>
        </p:nvSpPr>
        <p:spPr>
          <a:xfrm>
            <a:off x="969862" y="5290424"/>
            <a:ext cx="3093195" cy="512494"/>
          </a:xfrm>
          <a:prstGeom prst="roundRect">
            <a:avLst/>
          </a:prstGeom>
          <a:solidFill>
            <a:schemeClr val="bg1"/>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dirty="0">
                <a:solidFill>
                  <a:srgbClr val="00B0F0"/>
                </a:solidFill>
                <a:latin typeface="ＭＳ ゴシック" panose="020B0609070205080204" pitchFamily="49" charset="-128"/>
                <a:ea typeface="ＭＳ ゴシック" panose="020B0609070205080204" pitchFamily="49" charset="-128"/>
              </a:rPr>
              <a:t>2024</a:t>
            </a:r>
            <a:r>
              <a:rPr kumimoji="1" lang="ja-JP" altLang="en-US" sz="1100" b="1" dirty="0">
                <a:solidFill>
                  <a:srgbClr val="00B0F0"/>
                </a:solidFill>
                <a:latin typeface="ＭＳ ゴシック" panose="020B0609070205080204" pitchFamily="49" charset="-128"/>
                <a:ea typeface="ＭＳ ゴシック" panose="020B0609070205080204" pitchFamily="49" charset="-128"/>
              </a:rPr>
              <a:t>年度に高校</a:t>
            </a:r>
            <a:r>
              <a:rPr kumimoji="1" lang="en-US" altLang="ja-JP" sz="1100" b="1" dirty="0">
                <a:solidFill>
                  <a:srgbClr val="00B0F0"/>
                </a:solidFill>
                <a:latin typeface="ＭＳ ゴシック" panose="020B0609070205080204" pitchFamily="49" charset="-128"/>
                <a:ea typeface="ＭＳ ゴシック" panose="020B0609070205080204" pitchFamily="49" charset="-128"/>
              </a:rPr>
              <a:t>1</a:t>
            </a:r>
            <a:r>
              <a:rPr kumimoji="1" lang="ja-JP" altLang="en-US" sz="1100" b="1" dirty="0">
                <a:solidFill>
                  <a:srgbClr val="00B0F0"/>
                </a:solidFill>
                <a:latin typeface="ＭＳ ゴシック" panose="020B0609070205080204" pitchFamily="49" charset="-128"/>
                <a:ea typeface="ＭＳ ゴシック" panose="020B0609070205080204" pitchFamily="49" charset="-128"/>
              </a:rPr>
              <a:t>年生相当の女子も、</a:t>
            </a:r>
          </a:p>
          <a:p>
            <a:pPr algn="ctr"/>
            <a:r>
              <a:rPr kumimoji="1" lang="ja-JP" altLang="en-US" sz="1100" b="1" dirty="0">
                <a:solidFill>
                  <a:srgbClr val="00B0F0"/>
                </a:solidFill>
                <a:latin typeface="ＭＳ ゴシック" panose="020B0609070205080204" pitchFamily="49" charset="-128"/>
                <a:ea typeface="ＭＳ ゴシック" panose="020B0609070205080204" pitchFamily="49" charset="-128"/>
              </a:rPr>
              <a:t>公費で接種できるのは</a:t>
            </a:r>
            <a:r>
              <a:rPr kumimoji="1" lang="en-US" altLang="ja-JP" sz="1100" b="1" dirty="0">
                <a:solidFill>
                  <a:srgbClr val="00B0F0"/>
                </a:solidFill>
                <a:latin typeface="ＭＳ ゴシック" panose="020B0609070205080204" pitchFamily="49" charset="-128"/>
                <a:ea typeface="ＭＳ ゴシック" panose="020B0609070205080204" pitchFamily="49" charset="-128"/>
              </a:rPr>
              <a:t>2025</a:t>
            </a:r>
            <a:r>
              <a:rPr kumimoji="1" lang="ja-JP" altLang="en-US" sz="1100" b="1" dirty="0">
                <a:solidFill>
                  <a:srgbClr val="00B0F0"/>
                </a:solidFill>
                <a:latin typeface="ＭＳ ゴシック" panose="020B0609070205080204" pitchFamily="49" charset="-128"/>
                <a:ea typeface="ＭＳ ゴシック" panose="020B0609070205080204" pitchFamily="49" charset="-128"/>
              </a:rPr>
              <a:t>年</a:t>
            </a:r>
            <a:r>
              <a:rPr kumimoji="1" lang="en-US" altLang="ja-JP" sz="1100" b="1" dirty="0">
                <a:solidFill>
                  <a:srgbClr val="00B0F0"/>
                </a:solidFill>
                <a:latin typeface="ＭＳ ゴシック" panose="020B0609070205080204" pitchFamily="49" charset="-128"/>
                <a:ea typeface="ＭＳ ゴシック" panose="020B0609070205080204" pitchFamily="49" charset="-128"/>
              </a:rPr>
              <a:t>3</a:t>
            </a:r>
            <a:r>
              <a:rPr kumimoji="1" lang="ja-JP" altLang="en-US" sz="1100" b="1" dirty="0">
                <a:solidFill>
                  <a:srgbClr val="00B0F0"/>
                </a:solidFill>
                <a:latin typeface="ＭＳ ゴシック" panose="020B0609070205080204" pitchFamily="49" charset="-128"/>
                <a:ea typeface="ＭＳ ゴシック" panose="020B0609070205080204" pitchFamily="49" charset="-128"/>
              </a:rPr>
              <a:t>月末までです。</a:t>
            </a:r>
          </a:p>
        </p:txBody>
      </p:sp>
      <p:sp>
        <p:nvSpPr>
          <p:cNvPr id="57" name="四角形: 角を丸くする 56">
            <a:extLst>
              <a:ext uri="{FF2B5EF4-FFF2-40B4-BE49-F238E27FC236}">
                <a16:creationId xmlns:a16="http://schemas.microsoft.com/office/drawing/2014/main" id="{DF83A4ED-EA0F-D6A8-8422-55A467150158}"/>
              </a:ext>
            </a:extLst>
          </p:cNvPr>
          <p:cNvSpPr/>
          <p:nvPr/>
        </p:nvSpPr>
        <p:spPr>
          <a:xfrm>
            <a:off x="7405198" y="4527618"/>
            <a:ext cx="594000" cy="594000"/>
          </a:xfrm>
          <a:prstGeom prst="roundRect">
            <a:avLst>
              <a:gd name="adj" fmla="val 10369"/>
            </a:avLst>
          </a:prstGeom>
          <a:solidFill>
            <a:srgbClr val="FF4C94">
              <a:alpha val="8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b="1" dirty="0">
                <a:solidFill>
                  <a:schemeClr val="bg1"/>
                </a:solidFill>
                <a:latin typeface="ＭＳ ゴシック" panose="020B0609070205080204" pitchFamily="49" charset="-128"/>
                <a:ea typeface="ＭＳ ゴシック" panose="020B0609070205080204" pitchFamily="49" charset="-128"/>
              </a:rPr>
              <a:t>2002</a:t>
            </a:r>
          </a:p>
          <a:p>
            <a:pPr algn="ctr"/>
            <a:r>
              <a:rPr lang="ja-JP" altLang="en-US" sz="800" b="1" dirty="0">
                <a:solidFill>
                  <a:schemeClr val="bg1"/>
                </a:solidFill>
                <a:latin typeface="ＭＳ ゴシック" panose="020B0609070205080204" pitchFamily="49" charset="-128"/>
                <a:ea typeface="ＭＳ ゴシック" panose="020B0609070205080204" pitchFamily="49" charset="-128"/>
              </a:rPr>
              <a:t>年度生</a:t>
            </a:r>
            <a:r>
              <a:rPr lang="en-US" altLang="ja-JP" sz="1000" b="1" kern="600" spc="6" dirty="0">
                <a:solidFill>
                  <a:schemeClr val="bg1"/>
                </a:solidFill>
                <a:latin typeface="ＭＳ ゴシック" panose="020B0609070205080204" pitchFamily="49" charset="-128"/>
                <a:ea typeface="ＭＳ ゴシック" panose="020B0609070205080204" pitchFamily="49" charset="-128"/>
              </a:rPr>
              <a:t>21/22</a:t>
            </a:r>
            <a:r>
              <a:rPr lang="ja-JP" altLang="en-US" sz="800" b="1" kern="600" spc="6" dirty="0">
                <a:solidFill>
                  <a:schemeClr val="bg1"/>
                </a:solidFill>
                <a:latin typeface="ＭＳ ゴシック" panose="020B0609070205080204" pitchFamily="49" charset="-128"/>
                <a:ea typeface="ＭＳ ゴシック" panose="020B0609070205080204" pitchFamily="49" charset="-128"/>
              </a:rPr>
              <a:t>歳</a:t>
            </a:r>
          </a:p>
        </p:txBody>
      </p:sp>
      <p:pic>
        <p:nvPicPr>
          <p:cNvPr id="58" name="図 57" descr="挿絵 が含まれている画像&#10;&#10;自動的に生成された説明">
            <a:extLst>
              <a:ext uri="{FF2B5EF4-FFF2-40B4-BE49-F238E27FC236}">
                <a16:creationId xmlns:a16="http://schemas.microsoft.com/office/drawing/2014/main" id="{E5F81087-6B52-E178-6618-98F045BC7E56}"/>
              </a:ext>
            </a:extLst>
          </p:cNvPr>
          <p:cNvPicPr>
            <a:picLocks noChangeAspect="1"/>
          </p:cNvPicPr>
          <p:nvPr/>
        </p:nvPicPr>
        <p:blipFill>
          <a:blip r:embed="rId3"/>
          <a:stretch>
            <a:fillRect/>
          </a:stretch>
        </p:blipFill>
        <p:spPr>
          <a:xfrm>
            <a:off x="7906290" y="3252928"/>
            <a:ext cx="569336" cy="1929001"/>
          </a:xfrm>
          <a:prstGeom prst="rect">
            <a:avLst/>
          </a:prstGeom>
        </p:spPr>
      </p:pic>
      <p:pic>
        <p:nvPicPr>
          <p:cNvPr id="59" name="図 58" descr="挿絵 が含まれている画像&#10;&#10;自動的に生成された説明">
            <a:extLst>
              <a:ext uri="{FF2B5EF4-FFF2-40B4-BE49-F238E27FC236}">
                <a16:creationId xmlns:a16="http://schemas.microsoft.com/office/drawing/2014/main" id="{C39DB2B4-F820-DEAE-2001-94F9D6DC5DDE}"/>
              </a:ext>
            </a:extLst>
          </p:cNvPr>
          <p:cNvPicPr>
            <a:picLocks noChangeAspect="1"/>
          </p:cNvPicPr>
          <p:nvPr/>
        </p:nvPicPr>
        <p:blipFill>
          <a:blip r:embed="rId4"/>
          <a:stretch>
            <a:fillRect/>
          </a:stretch>
        </p:blipFill>
        <p:spPr>
          <a:xfrm>
            <a:off x="59960" y="3243033"/>
            <a:ext cx="945835" cy="1952325"/>
          </a:xfrm>
          <a:prstGeom prst="rect">
            <a:avLst/>
          </a:prstGeom>
        </p:spPr>
      </p:pic>
      <p:pic>
        <p:nvPicPr>
          <p:cNvPr id="60" name="図 59">
            <a:extLst>
              <a:ext uri="{FF2B5EF4-FFF2-40B4-BE49-F238E27FC236}">
                <a16:creationId xmlns:a16="http://schemas.microsoft.com/office/drawing/2014/main" id="{797DA15F-9101-35DB-55D9-ACFEB6941E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5231" y="495225"/>
            <a:ext cx="849792" cy="1013785"/>
          </a:xfrm>
          <a:prstGeom prst="rect">
            <a:avLst/>
          </a:prstGeom>
        </p:spPr>
      </p:pic>
    </p:spTree>
    <p:extLst>
      <p:ext uri="{BB962C8B-B14F-4D97-AF65-F5344CB8AC3E}">
        <p14:creationId xmlns:p14="http://schemas.microsoft.com/office/powerpoint/2010/main" val="956213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78B5E66B-DF01-0ACA-09EE-EC9B65BAE0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0874" y="4492430"/>
            <a:ext cx="2514030" cy="1972265"/>
          </a:xfrm>
          <a:prstGeom prst="rect">
            <a:avLst/>
          </a:prstGeom>
        </p:spPr>
      </p:pic>
      <p:sp>
        <p:nvSpPr>
          <p:cNvPr id="5" name="タイトル 4">
            <a:extLst>
              <a:ext uri="{FF2B5EF4-FFF2-40B4-BE49-F238E27FC236}">
                <a16:creationId xmlns:a16="http://schemas.microsoft.com/office/drawing/2014/main" id="{6B8AF1A9-65E7-AD90-1E69-5DCA8062C5E2}"/>
              </a:ext>
            </a:extLst>
          </p:cNvPr>
          <p:cNvSpPr>
            <a:spLocks noGrp="1"/>
          </p:cNvSpPr>
          <p:nvPr>
            <p:ph type="title"/>
          </p:nvPr>
        </p:nvSpPr>
        <p:spPr>
          <a:xfrm>
            <a:off x="1408148" y="331661"/>
            <a:ext cx="7349467" cy="894748"/>
          </a:xfrm>
        </p:spPr>
        <p:txBody>
          <a:bodyPr>
            <a:noAutofit/>
          </a:bodyPr>
          <a:lstStyle/>
          <a:p>
            <a:r>
              <a:rPr lang="ja-JP" altLang="en-US" sz="3200" dirty="0"/>
              <a:t>子宮</a:t>
            </a:r>
            <a:r>
              <a:rPr lang="ja-JP" altLang="en-US" sz="3200" spc="-250" dirty="0"/>
              <a:t>頸がんについて詳しく</a:t>
            </a:r>
            <a:br>
              <a:rPr lang="ja-JP" altLang="en-US" sz="3200" spc="-250" dirty="0"/>
            </a:br>
            <a:r>
              <a:rPr lang="ja-JP" altLang="en-US" sz="3200" spc="-250" dirty="0"/>
              <a:t>紹介したホームページがあります</a:t>
            </a:r>
          </a:p>
        </p:txBody>
      </p:sp>
      <p:sp>
        <p:nvSpPr>
          <p:cNvPr id="11" name="角丸四角形 21">
            <a:extLst>
              <a:ext uri="{FF2B5EF4-FFF2-40B4-BE49-F238E27FC236}">
                <a16:creationId xmlns:a16="http://schemas.microsoft.com/office/drawing/2014/main" id="{79AADE77-5A43-71B9-C5BB-195B5C08F212}"/>
              </a:ext>
            </a:extLst>
          </p:cNvPr>
          <p:cNvSpPr/>
          <p:nvPr/>
        </p:nvSpPr>
        <p:spPr>
          <a:xfrm>
            <a:off x="635418" y="4777094"/>
            <a:ext cx="2426299" cy="1442959"/>
          </a:xfrm>
          <a:prstGeom prst="roundRect">
            <a:avLst>
              <a:gd name="adj" fmla="val 4124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2" name="直角三角形 11">
            <a:extLst>
              <a:ext uri="{FF2B5EF4-FFF2-40B4-BE49-F238E27FC236}">
                <a16:creationId xmlns:a16="http://schemas.microsoft.com/office/drawing/2014/main" id="{044EAF33-BB31-24FE-2531-23F6AC27628F}"/>
              </a:ext>
            </a:extLst>
          </p:cNvPr>
          <p:cNvSpPr/>
          <p:nvPr/>
        </p:nvSpPr>
        <p:spPr>
          <a:xfrm rot="5400000" flipH="1">
            <a:off x="3091438" y="4893756"/>
            <a:ext cx="216024" cy="576064"/>
          </a:xfrm>
          <a:prstGeom prst="r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3" name="正方形/長方形 12">
            <a:extLst>
              <a:ext uri="{FF2B5EF4-FFF2-40B4-BE49-F238E27FC236}">
                <a16:creationId xmlns:a16="http://schemas.microsoft.com/office/drawing/2014/main" id="{6CA9036F-496B-BEA8-C91B-7FDAE2B26F34}"/>
              </a:ext>
            </a:extLst>
          </p:cNvPr>
          <p:cNvSpPr/>
          <p:nvPr/>
        </p:nvSpPr>
        <p:spPr bwMode="auto">
          <a:xfrm>
            <a:off x="867529" y="5053226"/>
            <a:ext cx="1962076"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lgn="ctr">
              <a:lnSpc>
                <a:spcPts val="1800"/>
              </a:lnSpc>
              <a:defRPr/>
            </a:pPr>
            <a:r>
              <a:rPr lang="ja-JP" altLang="en-US" b="1" spc="-100" dirty="0">
                <a:solidFill>
                  <a:srgbClr val="3A4A6A"/>
                </a:solidFill>
                <a:latin typeface="ＭＳ ゴシック" panose="020B0609070205080204" pitchFamily="49" charset="-128"/>
                <a:ea typeface="ＭＳ ゴシック" panose="020B0609070205080204" pitchFamily="49" charset="-128"/>
              </a:rPr>
              <a:t>「子宮頸がん</a:t>
            </a:r>
            <a:r>
              <a:rPr lang="ja-JP" altLang="en-US" b="1" spc="-700" dirty="0">
                <a:solidFill>
                  <a:srgbClr val="3A4A6A"/>
                </a:solidFill>
                <a:latin typeface="ＭＳ ゴシック" panose="020B0609070205080204" pitchFamily="49" charset="-128"/>
                <a:ea typeface="ＭＳ ゴシック" panose="020B0609070205080204" pitchFamily="49" charset="-128"/>
              </a:rPr>
              <a:t>」</a:t>
            </a:r>
            <a:r>
              <a:rPr lang="ja-JP" altLang="en-US" b="1" spc="-100" dirty="0">
                <a:solidFill>
                  <a:srgbClr val="3A4A6A"/>
                </a:solidFill>
                <a:latin typeface="ＭＳ ゴシック" panose="020B0609070205080204" pitchFamily="49" charset="-128"/>
                <a:ea typeface="ＭＳ ゴシック" panose="020B0609070205080204" pitchFamily="49" charset="-128"/>
              </a:rPr>
              <a:t>の</a:t>
            </a:r>
            <a:br>
              <a:rPr lang="en-US" altLang="ja-JP" b="1" spc="-100" dirty="0">
                <a:solidFill>
                  <a:srgbClr val="3A4A6A"/>
                </a:solidFill>
                <a:latin typeface="ＭＳ ゴシック" panose="020B0609070205080204" pitchFamily="49" charset="-128"/>
                <a:ea typeface="ＭＳ ゴシック" panose="020B0609070205080204" pitchFamily="49" charset="-128"/>
              </a:rPr>
            </a:br>
            <a:r>
              <a:rPr lang="ja-JP" altLang="en-US" b="1" spc="-100" dirty="0">
                <a:solidFill>
                  <a:srgbClr val="3A4A6A"/>
                </a:solidFill>
                <a:latin typeface="ＭＳ ゴシック" panose="020B0609070205080204" pitchFamily="49" charset="-128"/>
                <a:ea typeface="ＭＳ ゴシック" panose="020B0609070205080204" pitchFamily="49" charset="-128"/>
              </a:rPr>
              <a:t>予防接種を</a:t>
            </a:r>
            <a:br>
              <a:rPr lang="en-US" altLang="ja-JP" b="1" spc="-100" dirty="0">
                <a:solidFill>
                  <a:srgbClr val="3A4A6A"/>
                </a:solidFill>
                <a:latin typeface="ＭＳ ゴシック" panose="020B0609070205080204" pitchFamily="49" charset="-128"/>
                <a:ea typeface="ＭＳ ゴシック" panose="020B0609070205080204" pitchFamily="49" charset="-128"/>
              </a:rPr>
            </a:br>
            <a:r>
              <a:rPr lang="ja-JP" altLang="en-US" b="1" spc="-100" dirty="0">
                <a:solidFill>
                  <a:srgbClr val="3A4A6A"/>
                </a:solidFill>
                <a:latin typeface="ＭＳ ゴシック" panose="020B0609070205080204" pitchFamily="49" charset="-128"/>
                <a:ea typeface="ＭＳ ゴシック" panose="020B0609070205080204" pitchFamily="49" charset="-128"/>
              </a:rPr>
              <a:t>受けたいけど、</a:t>
            </a:r>
            <a:endParaRPr lang="en-US" altLang="ja-JP" b="1" spc="-100" dirty="0">
              <a:solidFill>
                <a:srgbClr val="3A4A6A"/>
              </a:solidFill>
              <a:latin typeface="ＭＳ ゴシック" panose="020B0609070205080204" pitchFamily="49" charset="-128"/>
              <a:ea typeface="ＭＳ ゴシック" panose="020B0609070205080204" pitchFamily="49" charset="-128"/>
            </a:endParaRPr>
          </a:p>
          <a:p>
            <a:pPr algn="ctr">
              <a:lnSpc>
                <a:spcPts val="1800"/>
              </a:lnSpc>
              <a:defRPr/>
            </a:pPr>
            <a:r>
              <a:rPr lang="ja-JP" altLang="en-US" b="1" spc="-100" dirty="0">
                <a:solidFill>
                  <a:srgbClr val="3A4A6A"/>
                </a:solidFill>
                <a:latin typeface="ＭＳ ゴシック" panose="020B0609070205080204" pitchFamily="49" charset="-128"/>
                <a:ea typeface="ＭＳ ゴシック" panose="020B0609070205080204" pitchFamily="49" charset="-128"/>
              </a:rPr>
              <a:t>どうすればいいの？</a:t>
            </a:r>
            <a:endParaRPr lang="en-US" altLang="ja-JP" b="1" spc="-100" dirty="0">
              <a:solidFill>
                <a:srgbClr val="3A4A6A"/>
              </a:solidFill>
              <a:latin typeface="ＭＳ ゴシック" panose="020B0609070205080204" pitchFamily="49" charset="-128"/>
              <a:ea typeface="ＭＳ ゴシック" panose="020B0609070205080204" pitchFamily="49" charset="-128"/>
            </a:endParaRPr>
          </a:p>
        </p:txBody>
      </p:sp>
      <p:sp>
        <p:nvSpPr>
          <p:cNvPr id="15" name="直角三角形 14">
            <a:extLst>
              <a:ext uri="{FF2B5EF4-FFF2-40B4-BE49-F238E27FC236}">
                <a16:creationId xmlns:a16="http://schemas.microsoft.com/office/drawing/2014/main" id="{5F7EDE0A-A5D4-DA39-E1F0-7C9F8F1D6BEF}"/>
              </a:ext>
            </a:extLst>
          </p:cNvPr>
          <p:cNvSpPr/>
          <p:nvPr/>
        </p:nvSpPr>
        <p:spPr>
          <a:xfrm rot="16200000">
            <a:off x="5989918" y="4893755"/>
            <a:ext cx="216024" cy="576064"/>
          </a:xfrm>
          <a:prstGeom prst="r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2" name="角丸四角形 21">
            <a:extLst>
              <a:ext uri="{FF2B5EF4-FFF2-40B4-BE49-F238E27FC236}">
                <a16:creationId xmlns:a16="http://schemas.microsoft.com/office/drawing/2014/main" id="{2D5B5698-E993-CB34-FC95-CF325F3FA897}"/>
              </a:ext>
            </a:extLst>
          </p:cNvPr>
          <p:cNvSpPr/>
          <p:nvPr/>
        </p:nvSpPr>
        <p:spPr>
          <a:xfrm>
            <a:off x="6194061" y="4492430"/>
            <a:ext cx="2426299" cy="1442959"/>
          </a:xfrm>
          <a:prstGeom prst="roundRect">
            <a:avLst>
              <a:gd name="adj" fmla="val 41246"/>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6" name="正方形/長方形 15">
            <a:extLst>
              <a:ext uri="{FF2B5EF4-FFF2-40B4-BE49-F238E27FC236}">
                <a16:creationId xmlns:a16="http://schemas.microsoft.com/office/drawing/2014/main" id="{758E58F9-40FF-834D-4F96-F1BCA32207A8}"/>
              </a:ext>
            </a:extLst>
          </p:cNvPr>
          <p:cNvSpPr/>
          <p:nvPr/>
        </p:nvSpPr>
        <p:spPr bwMode="auto">
          <a:xfrm>
            <a:off x="6317174" y="4735460"/>
            <a:ext cx="2180084"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lgn="ctr">
              <a:lnSpc>
                <a:spcPts val="1800"/>
              </a:lnSpc>
            </a:pPr>
            <a:r>
              <a:rPr lang="ja-JP" altLang="en-US" b="1" spc="-100" dirty="0">
                <a:solidFill>
                  <a:srgbClr val="3A4A6A"/>
                </a:solidFill>
                <a:latin typeface="ＭＳ ゴシック" panose="020B0609070205080204" pitchFamily="49" charset="-128"/>
                <a:ea typeface="ＭＳ ゴシック" panose="020B0609070205080204" pitchFamily="49" charset="-128"/>
              </a:rPr>
              <a:t>子宮頸がんのことを</a:t>
            </a:r>
            <a:endParaRPr lang="en-US" altLang="ja-JP" b="1" spc="-100" dirty="0">
              <a:solidFill>
                <a:srgbClr val="3A4A6A"/>
              </a:solidFill>
              <a:latin typeface="ＭＳ ゴシック" panose="020B0609070205080204" pitchFamily="49" charset="-128"/>
              <a:ea typeface="ＭＳ ゴシック" panose="020B0609070205080204" pitchFamily="49" charset="-128"/>
            </a:endParaRPr>
          </a:p>
          <a:p>
            <a:pPr algn="ctr">
              <a:lnSpc>
                <a:spcPts val="1800"/>
              </a:lnSpc>
            </a:pPr>
            <a:r>
              <a:rPr lang="ja-JP" altLang="en-US" b="1" spc="-100" dirty="0">
                <a:solidFill>
                  <a:srgbClr val="3A4A6A"/>
                </a:solidFill>
                <a:latin typeface="ＭＳ ゴシック" panose="020B0609070205080204" pitchFamily="49" charset="-128"/>
                <a:ea typeface="ＭＳ ゴシック" panose="020B0609070205080204" pitchFamily="49" charset="-128"/>
              </a:rPr>
              <a:t>もっと知りたい</a:t>
            </a:r>
            <a:endParaRPr lang="en-US" altLang="ja-JP" b="1" spc="-100" dirty="0">
              <a:solidFill>
                <a:srgbClr val="3A4A6A"/>
              </a:solidFill>
              <a:latin typeface="ＭＳ ゴシック" panose="020B0609070205080204" pitchFamily="49" charset="-128"/>
              <a:ea typeface="ＭＳ ゴシック" panose="020B0609070205080204" pitchFamily="49" charset="-128"/>
            </a:endParaRPr>
          </a:p>
          <a:p>
            <a:pPr algn="ctr">
              <a:lnSpc>
                <a:spcPts val="1800"/>
              </a:lnSpc>
            </a:pPr>
            <a:r>
              <a:rPr lang="ja-JP" altLang="en-US" b="1" spc="-100" dirty="0">
                <a:solidFill>
                  <a:srgbClr val="3A4A6A"/>
                </a:solidFill>
                <a:latin typeface="ＭＳ ゴシック" panose="020B0609070205080204" pitchFamily="49" charset="-128"/>
                <a:ea typeface="ＭＳ ゴシック" panose="020B0609070205080204" pitchFamily="49" charset="-128"/>
              </a:rPr>
              <a:t>検診をうけたいけど、</a:t>
            </a:r>
            <a:endParaRPr lang="en-US" altLang="ja-JP" b="1" spc="-100" dirty="0">
              <a:solidFill>
                <a:srgbClr val="3A4A6A"/>
              </a:solidFill>
              <a:latin typeface="ＭＳ ゴシック" panose="020B0609070205080204" pitchFamily="49" charset="-128"/>
              <a:ea typeface="ＭＳ ゴシック" panose="020B0609070205080204" pitchFamily="49" charset="-128"/>
            </a:endParaRPr>
          </a:p>
          <a:p>
            <a:pPr algn="ctr">
              <a:lnSpc>
                <a:spcPts val="1800"/>
              </a:lnSpc>
            </a:pPr>
            <a:r>
              <a:rPr lang="ja-JP" altLang="en-US" b="1" spc="-100" dirty="0">
                <a:solidFill>
                  <a:srgbClr val="3A4A6A"/>
                </a:solidFill>
                <a:latin typeface="ＭＳ ゴシック" panose="020B0609070205080204" pitchFamily="49" charset="-128"/>
                <a:ea typeface="ＭＳ ゴシック" panose="020B0609070205080204" pitchFamily="49" charset="-128"/>
              </a:rPr>
              <a:t>どうすればいいの？</a:t>
            </a:r>
            <a:endParaRPr lang="ja-JP" altLang="en-US" b="1" spc="-150" dirty="0">
              <a:solidFill>
                <a:srgbClr val="3A4A6A"/>
              </a:solidFill>
              <a:latin typeface="ＭＳ ゴシック" panose="020B0609070205080204" pitchFamily="49" charset="-128"/>
              <a:ea typeface="ＭＳ ゴシック" panose="020B0609070205080204" pitchFamily="49" charset="-128"/>
            </a:endParaRPr>
          </a:p>
        </p:txBody>
      </p:sp>
      <p:sp>
        <p:nvSpPr>
          <p:cNvPr id="4" name="コンテンツ プレースホルダー 3">
            <a:extLst>
              <a:ext uri="{FF2B5EF4-FFF2-40B4-BE49-F238E27FC236}">
                <a16:creationId xmlns:a16="http://schemas.microsoft.com/office/drawing/2014/main" id="{80CE419F-46D4-B02D-88F2-705EA027A5C7}"/>
              </a:ext>
            </a:extLst>
          </p:cNvPr>
          <p:cNvSpPr>
            <a:spLocks noGrp="1"/>
          </p:cNvSpPr>
          <p:nvPr>
            <p:ph idx="1"/>
          </p:nvPr>
        </p:nvSpPr>
        <p:spPr>
          <a:xfrm>
            <a:off x="418998" y="1386228"/>
            <a:ext cx="8337988" cy="3410947"/>
          </a:xfrm>
        </p:spPr>
        <p:txBody>
          <a:bodyPr/>
          <a:lstStyle/>
          <a:p>
            <a:pPr>
              <a:lnSpc>
                <a:spcPct val="100000"/>
              </a:lnSpc>
            </a:pPr>
            <a:r>
              <a:rPr lang="ja-JP" altLang="en-US" dirty="0">
                <a:latin typeface="ＭＳ ゴシック" panose="020B0609070205080204" pitchFamily="49" charset="-128"/>
                <a:ea typeface="ＭＳ ゴシック" panose="020B0609070205080204" pitchFamily="49" charset="-128"/>
              </a:rPr>
              <a:t>厚生労働省</a:t>
            </a:r>
            <a:endParaRPr lang="en-US" altLang="ja-JP" dirty="0">
              <a:latin typeface="ＭＳ ゴシック" panose="020B0609070205080204" pitchFamily="49" charset="-128"/>
              <a:ea typeface="ＭＳ ゴシック" panose="020B0609070205080204" pitchFamily="49" charset="-128"/>
            </a:endParaRPr>
          </a:p>
          <a:p>
            <a:pPr marL="268288" indent="0">
              <a:lnSpc>
                <a:spcPts val="1300"/>
              </a:lnSpc>
              <a:buNone/>
            </a:pPr>
            <a:r>
              <a:rPr lang="en-US" altLang="ja-JP" sz="1800" dirty="0">
                <a:latin typeface="ＭＳ ゴシック" panose="020B0609070205080204" pitchFamily="49" charset="-128"/>
                <a:ea typeface="ＭＳ ゴシック" panose="020B0609070205080204" pitchFamily="49" charset="-128"/>
                <a:hlinkClick r:id="rId4"/>
              </a:rPr>
              <a:t>https://www.mhlw.go.jp/bunya/kenkou/kekkaku-kansenshou28/index.html</a:t>
            </a:r>
            <a:endParaRPr lang="en-US" altLang="ja-JP" sz="1800" dirty="0">
              <a:latin typeface="ＭＳ ゴシック" panose="020B0609070205080204" pitchFamily="49" charset="-128"/>
              <a:ea typeface="ＭＳ ゴシック" panose="020B0609070205080204" pitchFamily="49" charset="-128"/>
            </a:endParaRPr>
          </a:p>
          <a:p>
            <a:pPr>
              <a:lnSpc>
                <a:spcPct val="100000"/>
              </a:lnSpc>
            </a:pPr>
            <a:r>
              <a:rPr lang="ja-JP" altLang="en-US" dirty="0">
                <a:latin typeface="ＭＳ ゴシック" panose="020B0609070205080204" pitchFamily="49" charset="-128"/>
                <a:ea typeface="ＭＳ ゴシック" panose="020B0609070205080204" pitchFamily="49" charset="-128"/>
              </a:rPr>
              <a:t>日本産科婦人科学会</a:t>
            </a:r>
            <a:endParaRPr lang="en-US" altLang="ja-JP" dirty="0">
              <a:latin typeface="ＭＳ ゴシック" panose="020B0609070205080204" pitchFamily="49" charset="-128"/>
              <a:ea typeface="ＭＳ ゴシック" panose="020B0609070205080204" pitchFamily="49" charset="-128"/>
            </a:endParaRPr>
          </a:p>
          <a:p>
            <a:pPr marL="268288" indent="0">
              <a:lnSpc>
                <a:spcPts val="1300"/>
              </a:lnSpc>
              <a:buNone/>
            </a:pPr>
            <a:r>
              <a:rPr lang="en-US" altLang="ja-JP" sz="1800" dirty="0">
                <a:latin typeface="ＭＳ ゴシック" panose="020B0609070205080204" pitchFamily="49" charset="-128"/>
                <a:ea typeface="ＭＳ ゴシック" panose="020B0609070205080204" pitchFamily="49" charset="-128"/>
                <a:hlinkClick r:id="rId5"/>
              </a:rPr>
              <a:t>https://www.jsog.or.jp/citizen/5713/</a:t>
            </a:r>
            <a:endParaRPr lang="en-US" altLang="ja-JP" sz="1800" dirty="0">
              <a:latin typeface="ＭＳ ゴシック" panose="020B0609070205080204" pitchFamily="49" charset="-128"/>
              <a:ea typeface="ＭＳ ゴシック" panose="020B0609070205080204" pitchFamily="49" charset="-128"/>
            </a:endParaRPr>
          </a:p>
          <a:p>
            <a:pPr>
              <a:lnSpc>
                <a:spcPct val="100000"/>
              </a:lnSpc>
            </a:pPr>
            <a:r>
              <a:rPr lang="ja-JP" altLang="en-US" dirty="0">
                <a:latin typeface="ＭＳ ゴシック" panose="020B0609070205080204" pitchFamily="49" charset="-128"/>
                <a:ea typeface="ＭＳ ゴシック" panose="020B0609070205080204" pitchFamily="49" charset="-128"/>
              </a:rPr>
              <a:t>日本医師会</a:t>
            </a:r>
            <a:endParaRPr lang="en-US" altLang="ja-JP" dirty="0">
              <a:latin typeface="ＭＳ ゴシック" panose="020B0609070205080204" pitchFamily="49" charset="-128"/>
              <a:ea typeface="ＭＳ ゴシック" panose="020B0609070205080204" pitchFamily="49" charset="-128"/>
            </a:endParaRPr>
          </a:p>
          <a:p>
            <a:pPr marL="174625" indent="0">
              <a:lnSpc>
                <a:spcPts val="1300"/>
              </a:lnSpc>
              <a:buNone/>
            </a:pPr>
            <a:r>
              <a:rPr lang="en-US" altLang="ja-JP" sz="1800" dirty="0">
                <a:latin typeface="ＭＳ ゴシック" panose="020B0609070205080204" pitchFamily="49" charset="-128"/>
                <a:ea typeface="ＭＳ ゴシック" panose="020B0609070205080204" pitchFamily="49" charset="-128"/>
                <a:hlinkClick r:id="rId6"/>
              </a:rPr>
              <a:t>https://www.med.or.jp/forest/gankenshin/type/cervix/what/</a:t>
            </a:r>
            <a:endParaRPr lang="en-US" altLang="ja-JP" sz="1800" dirty="0">
              <a:latin typeface="ＭＳ ゴシック" panose="020B0609070205080204" pitchFamily="49" charset="-128"/>
              <a:ea typeface="ＭＳ ゴシック" panose="020B0609070205080204" pitchFamily="49" charset="-128"/>
            </a:endParaRPr>
          </a:p>
          <a:p>
            <a:pPr>
              <a:lnSpc>
                <a:spcPct val="100000"/>
              </a:lnSpc>
            </a:pPr>
            <a:r>
              <a:rPr lang="ja-JP" altLang="en-US" dirty="0">
                <a:latin typeface="ＭＳ ゴシック" panose="020B0609070205080204" pitchFamily="49" charset="-128"/>
                <a:ea typeface="ＭＳ ゴシック" panose="020B0609070205080204" pitchFamily="49" charset="-128"/>
              </a:rPr>
              <a:t>みんパピ！</a:t>
            </a:r>
            <a:endParaRPr lang="en-US" altLang="ja-JP" dirty="0">
              <a:latin typeface="ＭＳ ゴシック" panose="020B0609070205080204" pitchFamily="49" charset="-128"/>
              <a:ea typeface="ＭＳ ゴシック" panose="020B0609070205080204" pitchFamily="49" charset="-128"/>
            </a:endParaRPr>
          </a:p>
          <a:p>
            <a:pPr marL="0" indent="0">
              <a:lnSpc>
                <a:spcPts val="1300"/>
              </a:lnSpc>
              <a:buNone/>
            </a:pPr>
            <a:r>
              <a:rPr lang="ja-JP" altLang="en-US" sz="2000" dirty="0">
                <a:latin typeface="ＭＳ ゴシック" panose="020B0609070205080204" pitchFamily="49" charset="-128"/>
                <a:ea typeface="ＭＳ ゴシック" panose="020B0609070205080204" pitchFamily="49" charset="-128"/>
              </a:rPr>
              <a:t>　</a:t>
            </a:r>
            <a:r>
              <a:rPr lang="en-US" altLang="ja-JP" sz="1800" dirty="0">
                <a:latin typeface="ＭＳ ゴシック" panose="020B0609070205080204" pitchFamily="49" charset="-128"/>
                <a:ea typeface="ＭＳ ゴシック" panose="020B0609070205080204" pitchFamily="49" charset="-128"/>
                <a:hlinkClick r:id="rId7"/>
              </a:rPr>
              <a:t>https://minpapi.jp/</a:t>
            </a:r>
            <a:endParaRPr lang="en-US" altLang="ja-JP" sz="1800" dirty="0">
              <a:latin typeface="ＭＳ ゴシック" panose="020B0609070205080204" pitchFamily="49" charset="-128"/>
              <a:ea typeface="ＭＳ ゴシック" panose="020B0609070205080204" pitchFamily="49" charset="-128"/>
            </a:endParaRPr>
          </a:p>
          <a:p>
            <a:pPr marL="0" indent="0">
              <a:lnSpc>
                <a:spcPts val="1300"/>
              </a:lnSpc>
              <a:buNone/>
            </a:pPr>
            <a:endParaRPr lang="en-US" altLang="ja-JP" dirty="0">
              <a:latin typeface="ＭＳ ゴシック" panose="020B0609070205080204" pitchFamily="49" charset="-128"/>
              <a:ea typeface="ＭＳ ゴシック" panose="020B0609070205080204" pitchFamily="49" charset="-128"/>
            </a:endParaRPr>
          </a:p>
        </p:txBody>
      </p:sp>
      <p:pic>
        <p:nvPicPr>
          <p:cNvPr id="14" name="図 13" descr="QR コード&#10;&#10;自動的に生成された説明">
            <a:extLst>
              <a:ext uri="{FF2B5EF4-FFF2-40B4-BE49-F238E27FC236}">
                <a16:creationId xmlns:a16="http://schemas.microsoft.com/office/drawing/2014/main" id="{FE02B79C-61E6-04FE-CD95-E7B4B29C9A18}"/>
              </a:ext>
            </a:extLst>
          </p:cNvPr>
          <p:cNvPicPr>
            <a:picLocks noChangeAspect="1"/>
          </p:cNvPicPr>
          <p:nvPr/>
        </p:nvPicPr>
        <p:blipFill>
          <a:blip r:embed="rId8"/>
          <a:stretch>
            <a:fillRect/>
          </a:stretch>
        </p:blipFill>
        <p:spPr>
          <a:xfrm>
            <a:off x="5052576" y="2210996"/>
            <a:ext cx="720000" cy="720000"/>
          </a:xfrm>
          <a:prstGeom prst="rect">
            <a:avLst/>
          </a:prstGeom>
        </p:spPr>
      </p:pic>
      <p:pic>
        <p:nvPicPr>
          <p:cNvPr id="19" name="図 18" descr="QR コード&#10;&#10;自動的に生成された説明">
            <a:extLst>
              <a:ext uri="{FF2B5EF4-FFF2-40B4-BE49-F238E27FC236}">
                <a16:creationId xmlns:a16="http://schemas.microsoft.com/office/drawing/2014/main" id="{26321B95-B14D-4983-4513-2778D31E8076}"/>
              </a:ext>
            </a:extLst>
          </p:cNvPr>
          <p:cNvPicPr>
            <a:picLocks noChangeAspect="1"/>
          </p:cNvPicPr>
          <p:nvPr/>
        </p:nvPicPr>
        <p:blipFill>
          <a:blip r:embed="rId9"/>
          <a:stretch>
            <a:fillRect/>
          </a:stretch>
        </p:blipFill>
        <p:spPr>
          <a:xfrm>
            <a:off x="7400257" y="2992629"/>
            <a:ext cx="720000" cy="720000"/>
          </a:xfrm>
          <a:prstGeom prst="rect">
            <a:avLst/>
          </a:prstGeom>
        </p:spPr>
      </p:pic>
      <p:pic>
        <p:nvPicPr>
          <p:cNvPr id="21" name="図 20" descr="QR コード&#10;&#10;自動的に生成された説明">
            <a:extLst>
              <a:ext uri="{FF2B5EF4-FFF2-40B4-BE49-F238E27FC236}">
                <a16:creationId xmlns:a16="http://schemas.microsoft.com/office/drawing/2014/main" id="{D5BF753A-8A09-BCC4-9B98-43B40CFA1012}"/>
              </a:ext>
            </a:extLst>
          </p:cNvPr>
          <p:cNvPicPr>
            <a:picLocks noChangeAspect="1"/>
          </p:cNvPicPr>
          <p:nvPr/>
        </p:nvPicPr>
        <p:blipFill>
          <a:blip r:embed="rId10"/>
          <a:stretch>
            <a:fillRect/>
          </a:stretch>
        </p:blipFill>
        <p:spPr>
          <a:xfrm>
            <a:off x="3031237" y="3789912"/>
            <a:ext cx="720000" cy="720000"/>
          </a:xfrm>
          <a:prstGeom prst="rect">
            <a:avLst/>
          </a:prstGeom>
        </p:spPr>
      </p:pic>
      <p:pic>
        <p:nvPicPr>
          <p:cNvPr id="23" name="図 22" descr="QR コード&#10;&#10;自動的に生成された説明">
            <a:extLst>
              <a:ext uri="{FF2B5EF4-FFF2-40B4-BE49-F238E27FC236}">
                <a16:creationId xmlns:a16="http://schemas.microsoft.com/office/drawing/2014/main" id="{C19D013A-C476-349A-E5B9-950FC31FF323}"/>
              </a:ext>
            </a:extLst>
          </p:cNvPr>
          <p:cNvPicPr>
            <a:picLocks noChangeAspect="1"/>
          </p:cNvPicPr>
          <p:nvPr/>
        </p:nvPicPr>
        <p:blipFill>
          <a:blip r:embed="rId11"/>
          <a:stretch>
            <a:fillRect/>
          </a:stretch>
        </p:blipFill>
        <p:spPr>
          <a:xfrm>
            <a:off x="7873752" y="2108117"/>
            <a:ext cx="720000" cy="720000"/>
          </a:xfrm>
          <a:prstGeom prst="rect">
            <a:avLst/>
          </a:prstGeom>
        </p:spPr>
      </p:pic>
    </p:spTree>
    <p:extLst>
      <p:ext uri="{BB962C8B-B14F-4D97-AF65-F5344CB8AC3E}">
        <p14:creationId xmlns:p14="http://schemas.microsoft.com/office/powerpoint/2010/main" val="3849420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a:extLst>
              <a:ext uri="{FF2B5EF4-FFF2-40B4-BE49-F238E27FC236}">
                <a16:creationId xmlns:a16="http://schemas.microsoft.com/office/drawing/2014/main" id="{B646A4EB-6F79-28A4-ABF3-F6CDA33CB194}"/>
              </a:ext>
            </a:extLst>
          </p:cNvPr>
          <p:cNvGraphicFramePr>
            <a:graphicFrameLocks noChangeAspect="1"/>
          </p:cNvGraphicFramePr>
          <p:nvPr>
            <p:extLst>
              <p:ext uri="{D42A27DB-BD31-4B8C-83A1-F6EECF244321}">
                <p14:modId xmlns:p14="http://schemas.microsoft.com/office/powerpoint/2010/main" val="1733078463"/>
              </p:ext>
            </p:extLst>
          </p:nvPr>
        </p:nvGraphicFramePr>
        <p:xfrm>
          <a:off x="503256" y="1286758"/>
          <a:ext cx="8134350" cy="4876800"/>
        </p:xfrm>
        <a:graphic>
          <a:graphicData uri="http://schemas.openxmlformats.org/presentationml/2006/ole">
            <mc:AlternateContent xmlns:mc="http://schemas.openxmlformats.org/markup-compatibility/2006">
              <mc:Choice xmlns:v="urn:schemas-microsoft-com:vml" Requires="v">
                <p:oleObj name="Worksheet" r:id="rId3" imgW="8134350" imgH="4876800" progId="Excel.Sheet.12">
                  <p:embed/>
                </p:oleObj>
              </mc:Choice>
              <mc:Fallback>
                <p:oleObj name="Worksheet" r:id="rId3" imgW="8134350" imgH="4876800" progId="Excel.Sheet.12">
                  <p:embed/>
                  <p:pic>
                    <p:nvPicPr>
                      <p:cNvPr id="0" name=""/>
                      <p:cNvPicPr/>
                      <p:nvPr/>
                    </p:nvPicPr>
                    <p:blipFill>
                      <a:blip r:embed="rId4"/>
                      <a:stretch>
                        <a:fillRect/>
                      </a:stretch>
                    </p:blipFill>
                    <p:spPr>
                      <a:xfrm>
                        <a:off x="503256" y="1286758"/>
                        <a:ext cx="8134350" cy="4876800"/>
                      </a:xfrm>
                      <a:prstGeom prst="rect">
                        <a:avLst/>
                      </a:prstGeom>
                    </p:spPr>
                  </p:pic>
                </p:oleObj>
              </mc:Fallback>
            </mc:AlternateContent>
          </a:graphicData>
        </a:graphic>
      </p:graphicFrame>
      <p:sp>
        <p:nvSpPr>
          <p:cNvPr id="5" name="タイトル 4">
            <a:extLst>
              <a:ext uri="{FF2B5EF4-FFF2-40B4-BE49-F238E27FC236}">
                <a16:creationId xmlns:a16="http://schemas.microsoft.com/office/drawing/2014/main" id="{56653C05-C8DB-ED0D-3504-77FABF3AA8F9}"/>
              </a:ext>
            </a:extLst>
          </p:cNvPr>
          <p:cNvSpPr>
            <a:spLocks noGrp="1"/>
          </p:cNvSpPr>
          <p:nvPr>
            <p:ph type="title"/>
          </p:nvPr>
        </p:nvSpPr>
        <p:spPr/>
        <p:txBody>
          <a:bodyPr>
            <a:noAutofit/>
          </a:bodyPr>
          <a:lstStyle/>
          <a:p>
            <a:r>
              <a:rPr lang="ja-JP" altLang="en-US" sz="3200" dirty="0"/>
              <a:t>日本における</a:t>
            </a:r>
            <a:r>
              <a:rPr lang="ja-JP" altLang="en-US" sz="3200" spc="-1000" dirty="0"/>
              <a:t>２</a:t>
            </a:r>
            <a:r>
              <a:rPr lang="ja-JP" altLang="en-US" sz="3200" spc="-500" dirty="0"/>
              <a:t>０</a:t>
            </a:r>
            <a:r>
              <a:rPr lang="ja-JP" altLang="en-US" sz="3200" dirty="0"/>
              <a:t>～</a:t>
            </a:r>
            <a:r>
              <a:rPr lang="ja-JP" altLang="en-US" sz="3200" spc="-1000" dirty="0"/>
              <a:t>２</a:t>
            </a:r>
            <a:r>
              <a:rPr lang="ja-JP" altLang="en-US" sz="3200" dirty="0"/>
              <a:t>９歳の</a:t>
            </a:r>
            <a:br>
              <a:rPr lang="en-US" altLang="ja-JP" sz="3200" dirty="0"/>
            </a:br>
            <a:r>
              <a:rPr lang="ja-JP" altLang="en-US" sz="3200" dirty="0"/>
              <a:t>各種がん発症率推移</a:t>
            </a:r>
          </a:p>
        </p:txBody>
      </p:sp>
      <p:sp>
        <p:nvSpPr>
          <p:cNvPr id="9" name="テキスト プレースホルダー 8">
            <a:extLst>
              <a:ext uri="{FF2B5EF4-FFF2-40B4-BE49-F238E27FC236}">
                <a16:creationId xmlns:a16="http://schemas.microsoft.com/office/drawing/2014/main" id="{D3B134ED-DBA9-868A-4725-825CC0875B0A}"/>
              </a:ext>
            </a:extLst>
          </p:cNvPr>
          <p:cNvSpPr>
            <a:spLocks noGrp="1"/>
          </p:cNvSpPr>
          <p:nvPr>
            <p:ph type="body" sz="quarter" idx="11"/>
          </p:nvPr>
        </p:nvSpPr>
        <p:spPr>
          <a:xfrm>
            <a:off x="613317" y="6037281"/>
            <a:ext cx="8068224" cy="252007"/>
          </a:xfrm>
        </p:spPr>
        <p:txBody>
          <a:bodyPr/>
          <a:lstStyle/>
          <a:p>
            <a:r>
              <a:rPr lang="ja-JP" altLang="en-US" dirty="0"/>
              <a:t>国立がんセンターがん対策情報センター、人口動態統計 （厚生労働省大臣官房総計情報部）</a:t>
            </a:r>
          </a:p>
          <a:p>
            <a:endParaRPr lang="ja-JP" altLang="en-US" dirty="0"/>
          </a:p>
        </p:txBody>
      </p:sp>
      <p:pic>
        <p:nvPicPr>
          <p:cNvPr id="2052" name="テキスト ボックス 33">
            <a:extLst>
              <a:ext uri="{FF2B5EF4-FFF2-40B4-BE49-F238E27FC236}">
                <a16:creationId xmlns:a16="http://schemas.microsoft.com/office/drawing/2014/main" id="{3DB0B060-FFA9-D8B0-5C52-DB22FAA78E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041325" y="34642425"/>
            <a:ext cx="34680525" cy="3576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0" name="グループ化 6"/>
          <p:cNvGrpSpPr>
            <a:grpSpLocks/>
          </p:cNvGrpSpPr>
          <p:nvPr/>
        </p:nvGrpSpPr>
        <p:grpSpPr bwMode="auto">
          <a:xfrm>
            <a:off x="0" y="114300"/>
            <a:ext cx="8077200" cy="4686300"/>
            <a:chOff x="6553" y="3640"/>
            <a:chExt cx="67968" cy="48973"/>
          </a:xfrm>
        </p:grpSpPr>
      </p:grpSp>
      <p:grpSp>
        <p:nvGrpSpPr>
          <p:cNvPr id="2056" name="グループ化 26"/>
          <p:cNvGrpSpPr>
            <a:grpSpLocks/>
          </p:cNvGrpSpPr>
          <p:nvPr/>
        </p:nvGrpSpPr>
        <p:grpSpPr bwMode="auto">
          <a:xfrm>
            <a:off x="180012975" y="168954450"/>
            <a:ext cx="27679650" cy="0"/>
            <a:chOff x="18873" y="10433"/>
            <a:chExt cx="2881" cy="0"/>
          </a:xfrm>
        </p:grpSpPr>
      </p:grpSp>
      <p:grpSp>
        <p:nvGrpSpPr>
          <p:cNvPr id="2053" name="グループ化 29"/>
          <p:cNvGrpSpPr>
            <a:grpSpLocks/>
          </p:cNvGrpSpPr>
          <p:nvPr/>
        </p:nvGrpSpPr>
        <p:grpSpPr bwMode="auto">
          <a:xfrm>
            <a:off x="180012975" y="203625450"/>
            <a:ext cx="27679650" cy="0"/>
            <a:chOff x="18873" y="10433"/>
            <a:chExt cx="2881" cy="0"/>
          </a:xfrm>
        </p:grpSpPr>
      </p:grpSp>
    </p:spTree>
    <p:extLst>
      <p:ext uri="{BB962C8B-B14F-4D97-AF65-F5344CB8AC3E}">
        <p14:creationId xmlns:p14="http://schemas.microsoft.com/office/powerpoint/2010/main" val="596004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D4E9ACC7-737D-676C-2406-BBBBF349922F}"/>
              </a:ext>
            </a:extLst>
          </p:cNvPr>
          <p:cNvSpPr txBox="1">
            <a:spLocks/>
          </p:cNvSpPr>
          <p:nvPr/>
        </p:nvSpPr>
        <p:spPr>
          <a:xfrm>
            <a:off x="545182" y="1452465"/>
            <a:ext cx="7994180" cy="4117481"/>
          </a:xfrm>
          <a:prstGeom prst="rect">
            <a:avLst/>
          </a:prstGeom>
        </p:spPr>
        <p:txBody>
          <a:bodyPr/>
          <a:lstStyle>
            <a:lvl1pPr marL="228600" indent="-228600" algn="l" defTabSz="914400" rtl="0" eaLnBrk="1" latinLnBrk="0" hangingPunct="1">
              <a:lnSpc>
                <a:spcPct val="90000"/>
              </a:lnSpc>
              <a:spcBef>
                <a:spcPts val="1000"/>
              </a:spcBef>
              <a:buClr>
                <a:srgbClr val="DBB8D7"/>
              </a:buClr>
              <a:buFont typeface="Wingdings" panose="05000000000000000000" pitchFamily="2" charset="2"/>
              <a:buChar char="l"/>
              <a:defRPr kumimoji="1" sz="2400" b="1"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Wingdings" panose="05000000000000000000" pitchFamily="2" charset="2"/>
              <a:buChar char="l"/>
              <a:defRPr kumimoji="1" sz="21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Wingdings" panose="05000000000000000000" pitchFamily="2" charset="2"/>
              <a:buChar char="l"/>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4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2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just">
              <a:spcBef>
                <a:spcPts val="1800"/>
              </a:spcBef>
            </a:pPr>
            <a:r>
              <a:rPr lang="ja-JP" altLang="en-US" sz="2200" spc="-700" dirty="0">
                <a:solidFill>
                  <a:schemeClr val="tx1">
                    <a:lumMod val="75000"/>
                    <a:lumOff val="25000"/>
                  </a:schemeClr>
                </a:solidFill>
                <a:latin typeface="ＭＳ ゴシック" panose="020B0609070205080204" pitchFamily="49" charset="-128"/>
                <a:ea typeface="ＭＳ ゴシック" panose="020B0609070205080204" pitchFamily="49" charset="-128"/>
              </a:rPr>
              <a:t>１００</a:t>
            </a: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を超える型が同定されてい</a:t>
            </a:r>
            <a:r>
              <a:rPr lang="ja-JP" altLang="en-US" sz="2200" spc="300" dirty="0">
                <a:solidFill>
                  <a:schemeClr val="tx1">
                    <a:lumMod val="75000"/>
                    <a:lumOff val="25000"/>
                  </a:schemeClr>
                </a:solidFill>
                <a:latin typeface="ＭＳ ゴシック" panose="020B0609070205080204" pitchFamily="49" charset="-128"/>
                <a:ea typeface="ＭＳ ゴシック" panose="020B0609070205080204" pitchFamily="49" charset="-128"/>
              </a:rPr>
              <a:t>る</a:t>
            </a:r>
            <a:r>
              <a:rPr lang="en-US" altLang="ja-JP" sz="2200" spc="-100" baseline="20000" dirty="0">
                <a:solidFill>
                  <a:schemeClr val="tx1">
                    <a:lumMod val="75000"/>
                    <a:lumOff val="25000"/>
                  </a:schemeClr>
                </a:solidFill>
                <a:latin typeface="ＭＳ ゴシック" panose="020B0609070205080204" pitchFamily="49" charset="-128"/>
                <a:ea typeface="ＭＳ ゴシック" panose="020B0609070205080204" pitchFamily="49" charset="-128"/>
              </a:rPr>
              <a:t>1</a:t>
            </a:r>
          </a:p>
          <a:p>
            <a:pPr algn="just">
              <a:spcBef>
                <a:spcPts val="1800"/>
              </a:spcBef>
            </a:pP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そのうち約</a:t>
            </a:r>
            <a:r>
              <a:rPr lang="ja-JP" altLang="en-US" sz="2200" spc="-700" dirty="0">
                <a:solidFill>
                  <a:schemeClr val="tx1">
                    <a:lumMod val="75000"/>
                    <a:lumOff val="25000"/>
                  </a:schemeClr>
                </a:solidFill>
                <a:latin typeface="ＭＳ ゴシック" panose="020B0609070205080204" pitchFamily="49" charset="-128"/>
                <a:ea typeface="ＭＳ ゴシック" panose="020B0609070205080204" pitchFamily="49" charset="-128"/>
              </a:rPr>
              <a:t>３</a:t>
            </a: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０～</a:t>
            </a:r>
            <a:r>
              <a:rPr lang="ja-JP" altLang="en-US" sz="2200" spc="-700" dirty="0">
                <a:solidFill>
                  <a:schemeClr val="tx1">
                    <a:lumMod val="75000"/>
                    <a:lumOff val="25000"/>
                  </a:schemeClr>
                </a:solidFill>
                <a:latin typeface="ＭＳ ゴシック" panose="020B0609070205080204" pitchFamily="49" charset="-128"/>
                <a:ea typeface="ＭＳ ゴシック" panose="020B0609070205080204" pitchFamily="49" charset="-128"/>
              </a:rPr>
              <a:t>４</a:t>
            </a: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０の型が性器部に感染する</a:t>
            </a:r>
            <a:r>
              <a:rPr lang="ja-JP" altLang="en-US" sz="2200" spc="-100" baseline="30000" dirty="0">
                <a:solidFill>
                  <a:schemeClr val="tx1">
                    <a:lumMod val="75000"/>
                    <a:lumOff val="25000"/>
                  </a:schemeClr>
                </a:solidFill>
                <a:latin typeface="ＭＳ ゴシック" panose="020B0609070205080204" pitchFamily="49" charset="-128"/>
                <a:ea typeface="ＭＳ ゴシック" panose="020B0609070205080204" pitchFamily="49" charset="-128"/>
              </a:rPr>
              <a:t>１</a:t>
            </a:r>
            <a:r>
              <a:rPr lang="ja-JP" altLang="en-US" sz="2200" spc="-1000" baseline="30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200" spc="-100" baseline="30000" dirty="0">
                <a:solidFill>
                  <a:schemeClr val="tx1">
                    <a:lumMod val="75000"/>
                    <a:lumOff val="25000"/>
                  </a:schemeClr>
                </a:solidFill>
                <a:latin typeface="ＭＳ ゴシック" panose="020B0609070205080204" pitchFamily="49" charset="-128"/>
                <a:ea typeface="ＭＳ ゴシック" panose="020B0609070205080204" pitchFamily="49" charset="-128"/>
              </a:rPr>
              <a:t>２</a:t>
            </a:r>
          </a:p>
          <a:p>
            <a:pPr algn="just">
              <a:spcBef>
                <a:spcPts val="1800"/>
              </a:spcBef>
            </a:pPr>
            <a:r>
              <a:rPr lang="ja-JP" altLang="en-US" sz="2200" b="0" spc="-100" dirty="0">
                <a:solidFill>
                  <a:srgbClr val="E75392"/>
                </a:solidFill>
                <a:latin typeface="ＭＳ ゴシック" panose="020B0609070205080204" pitchFamily="49" charset="-128"/>
                <a:ea typeface="ＭＳ ゴシック" panose="020B0609070205080204" pitchFamily="49" charset="-128"/>
              </a:rPr>
              <a:t>約</a:t>
            </a:r>
            <a:r>
              <a:rPr lang="ja-JP" altLang="en-US" sz="2200" b="0" spc="-700" dirty="0">
                <a:solidFill>
                  <a:srgbClr val="E75392"/>
                </a:solidFill>
                <a:latin typeface="ＭＳ ゴシック" panose="020B0609070205080204" pitchFamily="49" charset="-128"/>
                <a:ea typeface="ＭＳ ゴシック" panose="020B0609070205080204" pitchFamily="49" charset="-128"/>
              </a:rPr>
              <a:t>１</a:t>
            </a:r>
            <a:r>
              <a:rPr lang="ja-JP" altLang="en-US" sz="2200" b="0" spc="-100" dirty="0">
                <a:solidFill>
                  <a:srgbClr val="E75392"/>
                </a:solidFill>
                <a:latin typeface="ＭＳ ゴシック" panose="020B0609070205080204" pitchFamily="49" charset="-128"/>
                <a:ea typeface="ＭＳ ゴシック" panose="020B0609070205080204" pitchFamily="49" charset="-128"/>
              </a:rPr>
              <a:t>５の型に発癌リスクがあ</a:t>
            </a:r>
            <a:r>
              <a:rPr lang="ja-JP" altLang="en-US" sz="2200" b="0" spc="-700" dirty="0">
                <a:solidFill>
                  <a:srgbClr val="E75392"/>
                </a:solidFill>
                <a:latin typeface="ＭＳ ゴシック" panose="020B0609070205080204" pitchFamily="49" charset="-128"/>
                <a:ea typeface="ＭＳ ゴシック" panose="020B0609070205080204" pitchFamily="49" charset="-128"/>
              </a:rPr>
              <a:t>る</a:t>
            </a:r>
            <a:r>
              <a:rPr lang="ja-JP" altLang="en-US" sz="2200" b="0" spc="-100" dirty="0">
                <a:solidFill>
                  <a:srgbClr val="E75392"/>
                </a:solidFill>
                <a:latin typeface="ＭＳ ゴシック" panose="020B0609070205080204" pitchFamily="49" charset="-128"/>
                <a:ea typeface="ＭＳ ゴシック" panose="020B0609070205080204" pitchFamily="49" charset="-128"/>
              </a:rPr>
              <a:t>（高リスク型</a:t>
            </a:r>
            <a:r>
              <a:rPr lang="ja-JP" altLang="en-US" sz="2200" b="0" spc="-700" dirty="0">
                <a:solidFill>
                  <a:srgbClr val="E75392"/>
                </a:solidFill>
                <a:latin typeface="ＭＳ ゴシック" panose="020B0609070205080204" pitchFamily="49" charset="-128"/>
                <a:ea typeface="ＭＳ ゴシック" panose="020B0609070205080204" pitchFamily="49" charset="-128"/>
              </a:rPr>
              <a:t>）</a:t>
            </a:r>
            <a:r>
              <a:rPr lang="ja-JP" altLang="en-US" sz="2200" spc="-100" baseline="30000" dirty="0">
                <a:solidFill>
                  <a:srgbClr val="E75392"/>
                </a:solidFill>
                <a:latin typeface="ＭＳ ゴシック" panose="020B0609070205080204" pitchFamily="49" charset="-128"/>
                <a:ea typeface="ＭＳ ゴシック" panose="020B0609070205080204" pitchFamily="49" charset="-128"/>
              </a:rPr>
              <a:t>*１</a:t>
            </a:r>
            <a:r>
              <a:rPr lang="ja-JP" altLang="en-US" sz="2200" spc="-1000" baseline="30000" dirty="0">
                <a:solidFill>
                  <a:srgbClr val="E75392"/>
                </a:solidFill>
                <a:latin typeface="ＭＳ ゴシック" panose="020B0609070205080204" pitchFamily="49" charset="-128"/>
                <a:ea typeface="ＭＳ ゴシック" panose="020B0609070205080204" pitchFamily="49" charset="-128"/>
              </a:rPr>
              <a:t>，</a:t>
            </a:r>
            <a:r>
              <a:rPr lang="ja-JP" altLang="en-US" sz="2200" spc="-100" baseline="30000" dirty="0">
                <a:solidFill>
                  <a:srgbClr val="E75392"/>
                </a:solidFill>
                <a:latin typeface="ＭＳ ゴシック" panose="020B0609070205080204" pitchFamily="49" charset="-128"/>
                <a:ea typeface="ＭＳ ゴシック" panose="020B0609070205080204" pitchFamily="49" charset="-128"/>
              </a:rPr>
              <a:t>２</a:t>
            </a:r>
          </a:p>
          <a:p>
            <a:pPr marL="0" indent="273050" algn="just">
              <a:buNone/>
            </a:pPr>
            <a:r>
              <a:rPr lang="ja-JP" altLang="en-US" sz="2200" b="0" spc="-700" dirty="0">
                <a:solidFill>
                  <a:schemeClr val="tx1">
                    <a:lumMod val="75000"/>
                    <a:lumOff val="25000"/>
                  </a:schemeClr>
                </a:solidFill>
                <a:latin typeface="ＭＳ ゴシック" panose="020B0609070205080204" pitchFamily="49" charset="-128"/>
                <a:ea typeface="ＭＳ ゴシック" panose="020B0609070205080204" pitchFamily="49" charset="-128"/>
              </a:rPr>
              <a:t>ＨＰＶ１</a:t>
            </a:r>
            <a:r>
              <a:rPr lang="ja-JP" altLang="en-US" sz="22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６型及び</a:t>
            </a:r>
            <a:r>
              <a:rPr lang="ja-JP" altLang="en-US" sz="2200" b="0" spc="-700" dirty="0">
                <a:solidFill>
                  <a:schemeClr val="tx1">
                    <a:lumMod val="75000"/>
                    <a:lumOff val="25000"/>
                  </a:schemeClr>
                </a:solidFill>
                <a:latin typeface="ＭＳ ゴシック" panose="020B0609070205080204" pitchFamily="49" charset="-128"/>
                <a:ea typeface="ＭＳ ゴシック" panose="020B0609070205080204" pitchFamily="49" charset="-128"/>
              </a:rPr>
              <a:t>１</a:t>
            </a:r>
            <a:r>
              <a:rPr lang="ja-JP" altLang="en-US" sz="22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８型は特にリスクが高い</a:t>
            </a:r>
            <a:r>
              <a:rPr lang="ja-JP" altLang="en-US" sz="2200" spc="-100" baseline="30000" dirty="0">
                <a:solidFill>
                  <a:schemeClr val="tx1">
                    <a:lumMod val="75000"/>
                    <a:lumOff val="25000"/>
                  </a:schemeClr>
                </a:solidFill>
                <a:latin typeface="ＭＳ ゴシック" panose="020B0609070205080204" pitchFamily="49" charset="-128"/>
                <a:ea typeface="ＭＳ ゴシック" panose="020B0609070205080204" pitchFamily="49" charset="-128"/>
              </a:rPr>
              <a:t>３</a:t>
            </a:r>
          </a:p>
          <a:p>
            <a:pPr marL="0" indent="177800" algn="just">
              <a:spcBef>
                <a:spcPts val="300"/>
              </a:spcBef>
              <a:buNone/>
            </a:pPr>
            <a:r>
              <a:rPr lang="ja-JP" altLang="en-US" sz="18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（日本人では子宮頸がん患者</a:t>
            </a:r>
            <a:r>
              <a:rPr lang="ja-JP" altLang="en-US" sz="1800" dirty="0">
                <a:solidFill>
                  <a:schemeClr val="tx1">
                    <a:lumMod val="75000"/>
                    <a:lumOff val="25000"/>
                  </a:schemeClr>
                </a:solidFill>
                <a:latin typeface="ＭＳ ゴシック" panose="020B0609070205080204" pitchFamily="49" charset="-128"/>
                <a:ea typeface="ＭＳ ゴシック" panose="020B0609070205080204" pitchFamily="49" charset="-128"/>
              </a:rPr>
              <a:t>の</a:t>
            </a:r>
            <a:r>
              <a:rPr lang="en-US" altLang="ja-JP" sz="1800" dirty="0">
                <a:solidFill>
                  <a:schemeClr val="tx1">
                    <a:lumMod val="75000"/>
                    <a:lumOff val="25000"/>
                  </a:schemeClr>
                </a:solidFill>
                <a:latin typeface="ＭＳ ゴシック" panose="020B0609070205080204" pitchFamily="49" charset="-128"/>
                <a:ea typeface="ＭＳ ゴシック" panose="020B0609070205080204" pitchFamily="49" charset="-128"/>
              </a:rPr>
              <a:t>65</a:t>
            </a:r>
            <a:r>
              <a:rPr lang="ja-JP" altLang="en-US" sz="18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％から検出される）</a:t>
            </a:r>
            <a:endParaRPr lang="en-US" altLang="ja-JP" sz="1800"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0" indent="177800" algn="just">
              <a:spcBef>
                <a:spcPts val="300"/>
              </a:spcBef>
              <a:buNone/>
            </a:pPr>
            <a:endParaRPr lang="ja-JP" altLang="en-US" sz="1000"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0" indent="273050">
              <a:buNone/>
            </a:pPr>
            <a:r>
              <a:rPr lang="ja-JP" altLang="en-US" sz="22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非発癌</a:t>
            </a:r>
            <a:r>
              <a:rPr lang="ja-JP" altLang="en-US" sz="2200" b="0" spc="-500" dirty="0">
                <a:solidFill>
                  <a:schemeClr val="tx1">
                    <a:lumMod val="75000"/>
                    <a:lumOff val="25000"/>
                  </a:schemeClr>
                </a:solidFill>
                <a:latin typeface="ＭＳ ゴシック" panose="020B0609070205080204" pitchFamily="49" charset="-128"/>
                <a:ea typeface="ＭＳ ゴシック" panose="020B0609070205080204" pitchFamily="49" charset="-128"/>
              </a:rPr>
              <a:t>性</a:t>
            </a:r>
            <a:r>
              <a:rPr lang="ja-JP" altLang="en-US" sz="22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（低リスク型</a:t>
            </a:r>
            <a:r>
              <a:rPr lang="ja-JP" altLang="en-US" sz="2200" b="0" spc="-500" dirty="0">
                <a:solidFill>
                  <a:schemeClr val="tx1">
                    <a:lumMod val="75000"/>
                    <a:lumOff val="25000"/>
                  </a:schemeClr>
                </a:solidFill>
                <a:latin typeface="ＭＳ ゴシック" panose="020B0609070205080204" pitchFamily="49" charset="-128"/>
                <a:ea typeface="ＭＳ ゴシック" panose="020B0609070205080204" pitchFamily="49" charset="-128"/>
              </a:rPr>
              <a:t>）ＨＰ</a:t>
            </a:r>
            <a:r>
              <a:rPr lang="ja-JP" altLang="en-US" sz="22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Ｖ</a:t>
            </a:r>
            <a:r>
              <a:rPr lang="ja-JP" altLang="en-US" sz="2200" spc="-100" baseline="30000" dirty="0">
                <a:solidFill>
                  <a:schemeClr val="tx1">
                    <a:lumMod val="75000"/>
                    <a:lumOff val="25000"/>
                  </a:schemeClr>
                </a:solidFill>
                <a:latin typeface="ＭＳ ゴシック" panose="020B0609070205080204" pitchFamily="49" charset="-128"/>
                <a:ea typeface="ＭＳ ゴシック" panose="020B0609070205080204" pitchFamily="49" charset="-128"/>
              </a:rPr>
              <a:t>* *</a:t>
            </a:r>
            <a:endPar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0" indent="273050">
              <a:buNone/>
            </a:pP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尖圭コンジローマ（性器のいぼ</a:t>
            </a:r>
            <a:r>
              <a:rPr lang="ja-JP" altLang="en-US" sz="2200" spc="-7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は、ほとんどの場合、</a:t>
            </a:r>
            <a:endParaRPr lang="en-US" altLang="ja-JP" sz="2200"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0" indent="273050">
              <a:buNone/>
            </a:pPr>
            <a:r>
              <a:rPr lang="ja-JP" altLang="en-US" sz="2200" spc="-400" dirty="0">
                <a:solidFill>
                  <a:schemeClr val="tx1">
                    <a:lumMod val="75000"/>
                    <a:lumOff val="25000"/>
                  </a:schemeClr>
                </a:solidFill>
                <a:latin typeface="ＭＳ ゴシック" panose="020B0609070205080204" pitchFamily="49" charset="-128"/>
                <a:ea typeface="ＭＳ ゴシック" panose="020B0609070205080204" pitchFamily="49" charset="-128"/>
              </a:rPr>
              <a:t>ＨＰＶ</a:t>
            </a: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６型及び</a:t>
            </a:r>
            <a:r>
              <a:rPr lang="ja-JP" altLang="en-US" sz="2200" spc="-700" dirty="0">
                <a:solidFill>
                  <a:schemeClr val="tx1">
                    <a:lumMod val="75000"/>
                    <a:lumOff val="25000"/>
                  </a:schemeClr>
                </a:solidFill>
                <a:latin typeface="ＭＳ ゴシック" panose="020B0609070205080204" pitchFamily="49" charset="-128"/>
                <a:ea typeface="ＭＳ ゴシック" panose="020B0609070205080204" pitchFamily="49" charset="-128"/>
              </a:rPr>
              <a:t>１</a:t>
            </a: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１型が</a:t>
            </a:r>
            <a:r>
              <a:rPr lang="ja-JP" altLang="en-US" sz="2200" spc="-7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2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と関連している</a:t>
            </a:r>
          </a:p>
        </p:txBody>
      </p:sp>
      <p:sp>
        <p:nvSpPr>
          <p:cNvPr id="5" name="タイトル 4">
            <a:extLst>
              <a:ext uri="{FF2B5EF4-FFF2-40B4-BE49-F238E27FC236}">
                <a16:creationId xmlns:a16="http://schemas.microsoft.com/office/drawing/2014/main" id="{B38F9020-4467-BBF5-35B8-761A64CD0CC5}"/>
              </a:ext>
            </a:extLst>
          </p:cNvPr>
          <p:cNvSpPr>
            <a:spLocks noGrp="1"/>
          </p:cNvSpPr>
          <p:nvPr>
            <p:ph type="title"/>
          </p:nvPr>
        </p:nvSpPr>
        <p:spPr/>
        <p:txBody>
          <a:bodyPr>
            <a:normAutofit/>
          </a:bodyPr>
          <a:lstStyle/>
          <a:p>
            <a:r>
              <a:rPr lang="ja-JP" altLang="en-US" spc="-1000" dirty="0"/>
              <a:t>ＨＰＶ</a:t>
            </a:r>
            <a:r>
              <a:rPr lang="ja-JP" altLang="en-US" sz="3200" spc="-300" dirty="0"/>
              <a:t>（ヒトパピローマウイルス）</a:t>
            </a:r>
            <a:endParaRPr lang="ja-JP" altLang="en-US" spc="-300" dirty="0"/>
          </a:p>
        </p:txBody>
      </p:sp>
      <p:sp>
        <p:nvSpPr>
          <p:cNvPr id="8" name="テキスト プレースホルダー 7">
            <a:extLst>
              <a:ext uri="{FF2B5EF4-FFF2-40B4-BE49-F238E27FC236}">
                <a16:creationId xmlns:a16="http://schemas.microsoft.com/office/drawing/2014/main" id="{3190147C-A898-97B0-82F5-B7DB8E99E6DC}"/>
              </a:ext>
            </a:extLst>
          </p:cNvPr>
          <p:cNvSpPr>
            <a:spLocks noGrp="1"/>
          </p:cNvSpPr>
          <p:nvPr>
            <p:ph type="body" sz="quarter" idx="11"/>
          </p:nvPr>
        </p:nvSpPr>
        <p:spPr>
          <a:xfrm>
            <a:off x="587375" y="5352588"/>
            <a:ext cx="8094166" cy="894748"/>
          </a:xfrm>
        </p:spPr>
        <p:txBody>
          <a:bodyPr/>
          <a:lstStyle/>
          <a:p>
            <a:pPr marL="228600" indent="-228600" algn="l">
              <a:spcBef>
                <a:spcPts val="100"/>
              </a:spcBef>
              <a:buFont typeface="+mj-lt"/>
              <a:buAutoNum type="arabicPeriod"/>
            </a:pPr>
            <a:r>
              <a:rPr lang="en-US" altLang="ja-JP" dirty="0"/>
              <a:t>Schiffman M, Castle PE. </a:t>
            </a:r>
            <a:r>
              <a:rPr lang="en-US" altLang="ja-JP" i="1" dirty="0"/>
              <a:t>Arch </a:t>
            </a:r>
            <a:r>
              <a:rPr lang="en-US" altLang="ja-JP" i="1" dirty="0" err="1"/>
              <a:t>Pathol</a:t>
            </a:r>
            <a:r>
              <a:rPr lang="en-US" altLang="ja-JP" i="1" dirty="0"/>
              <a:t> Lab Med</a:t>
            </a:r>
            <a:r>
              <a:rPr lang="en-US" altLang="ja-JP" dirty="0"/>
              <a:t>. 2003;127:930–934. </a:t>
            </a:r>
          </a:p>
          <a:p>
            <a:pPr marL="228600" indent="-228600" algn="l">
              <a:spcBef>
                <a:spcPts val="100"/>
              </a:spcBef>
              <a:buFont typeface="+mj-lt"/>
              <a:buAutoNum type="arabicPeriod"/>
            </a:pPr>
            <a:r>
              <a:rPr lang="en-US" altLang="ja-JP" dirty="0"/>
              <a:t>Wiley DJ, Douglas J, </a:t>
            </a:r>
            <a:r>
              <a:rPr lang="en-US" altLang="ja-JP" dirty="0" err="1"/>
              <a:t>Beutner</a:t>
            </a:r>
            <a:r>
              <a:rPr lang="en-US" altLang="ja-JP" dirty="0"/>
              <a:t> K, et al. </a:t>
            </a:r>
            <a:r>
              <a:rPr lang="en-US" altLang="ja-JP" i="1" dirty="0"/>
              <a:t>Clin Infect Dis</a:t>
            </a:r>
            <a:r>
              <a:rPr lang="en-US" altLang="ja-JP" dirty="0"/>
              <a:t>. 2002;35(suppl 2):S210–S224. </a:t>
            </a:r>
          </a:p>
          <a:p>
            <a:pPr marL="228600" indent="-228600" algn="l">
              <a:spcBef>
                <a:spcPts val="100"/>
              </a:spcBef>
              <a:buFont typeface="+mj-lt"/>
              <a:buAutoNum type="arabicPeriod"/>
            </a:pPr>
            <a:r>
              <a:rPr lang="en-US" altLang="ja-JP" dirty="0"/>
              <a:t>Mu ñ oz N, Bosch FX, </a:t>
            </a:r>
            <a:r>
              <a:rPr lang="en-US" altLang="ja-JP" dirty="0" err="1"/>
              <a:t>Castellsagu</a:t>
            </a:r>
            <a:r>
              <a:rPr lang="en-US" altLang="ja-JP" dirty="0"/>
              <a:t> é X, et al. </a:t>
            </a:r>
            <a:r>
              <a:rPr lang="en-US" altLang="ja-JP" i="1" dirty="0"/>
              <a:t>Int J Cancer</a:t>
            </a:r>
            <a:r>
              <a:rPr lang="en-US" altLang="ja-JP" dirty="0"/>
              <a:t>. 2004;111:278–285.Reprinted from </a:t>
            </a:r>
            <a:r>
              <a:rPr lang="en-US" altLang="ja-JP" i="1" dirty="0"/>
              <a:t>J </a:t>
            </a:r>
            <a:r>
              <a:rPr lang="en-US" altLang="ja-JP" i="1" dirty="0" err="1"/>
              <a:t>Virol</a:t>
            </a:r>
            <a:r>
              <a:rPr lang="en-US" altLang="ja-JP" dirty="0"/>
              <a:t>. 1994;68:4503–4505 with permission from the American Society for Microbiology Journals Department. </a:t>
            </a:r>
          </a:p>
          <a:p>
            <a:pPr marL="228600" indent="-228600" algn="l">
              <a:spcBef>
                <a:spcPts val="100"/>
              </a:spcBef>
              <a:buFont typeface="+mj-lt"/>
              <a:buAutoNum type="arabicPeriod"/>
            </a:pPr>
            <a:r>
              <a:rPr lang="en-US" altLang="ja-JP" dirty="0"/>
              <a:t>Wiley DJ, Douglas J, </a:t>
            </a:r>
            <a:r>
              <a:rPr lang="en-US" altLang="ja-JP" dirty="0" err="1"/>
              <a:t>Beutner</a:t>
            </a:r>
            <a:r>
              <a:rPr lang="en-US" altLang="ja-JP" dirty="0"/>
              <a:t> K, et al. Clin Infect Dis. 2002;35(suppl 2):S210–S224. </a:t>
            </a:r>
          </a:p>
          <a:p>
            <a:pPr marL="228600" indent="-228600" algn="l">
              <a:spcBef>
                <a:spcPts val="100"/>
              </a:spcBef>
              <a:buFont typeface="+mj-lt"/>
              <a:buAutoNum type="arabicPeriod"/>
            </a:pPr>
            <a:endParaRPr lang="ja-JP" altLang="en-US" dirty="0"/>
          </a:p>
        </p:txBody>
      </p:sp>
      <p:sp>
        <p:nvSpPr>
          <p:cNvPr id="12" name="Rectangle 3">
            <a:extLst>
              <a:ext uri="{FF2B5EF4-FFF2-40B4-BE49-F238E27FC236}">
                <a16:creationId xmlns:a16="http://schemas.microsoft.com/office/drawing/2014/main" id="{871B2255-8786-E176-A995-49F9445EB643}"/>
              </a:ext>
            </a:extLst>
          </p:cNvPr>
          <p:cNvSpPr txBox="1">
            <a:spLocks noChangeArrowheads="1"/>
          </p:cNvSpPr>
          <p:nvPr/>
        </p:nvSpPr>
        <p:spPr>
          <a:xfrm>
            <a:off x="7472343" y="1288053"/>
            <a:ext cx="8639175" cy="473075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3000"/>
              </a:lnSpc>
              <a:buFont typeface="Wingdings" panose="05000000000000000000" pitchFamily="2" charset="2"/>
              <a:buChar char="l"/>
              <a:defRPr/>
            </a:pPr>
            <a:endParaRPr lang="en-US" altLang="ja-JP" baseline="30000" dirty="0">
              <a:solidFill>
                <a:srgbClr val="0070C0"/>
              </a:solidFill>
              <a:latin typeface="HGPｺﾞｼｯｸE" panose="020B0900000000000000" pitchFamily="50" charset="-128"/>
              <a:ea typeface="HGPｺﾞｼｯｸE" panose="020B0900000000000000" pitchFamily="50" charset="-128"/>
            </a:endParaRPr>
          </a:p>
        </p:txBody>
      </p:sp>
      <p:pic>
        <p:nvPicPr>
          <p:cNvPr id="13" name="図 12">
            <a:extLst>
              <a:ext uri="{FF2B5EF4-FFF2-40B4-BE49-F238E27FC236}">
                <a16:creationId xmlns:a16="http://schemas.microsoft.com/office/drawing/2014/main" id="{1D131EF0-5EDA-BC45-BB79-C9D1D6468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198" y="2117558"/>
            <a:ext cx="1840247" cy="1773024"/>
          </a:xfrm>
          <a:prstGeom prst="rect">
            <a:avLst/>
          </a:prstGeom>
        </p:spPr>
      </p:pic>
      <p:sp>
        <p:nvSpPr>
          <p:cNvPr id="14" name="正方形/長方形 40">
            <a:extLst>
              <a:ext uri="{FF2B5EF4-FFF2-40B4-BE49-F238E27FC236}">
                <a16:creationId xmlns:a16="http://schemas.microsoft.com/office/drawing/2014/main" id="{88B62699-C1F2-2F29-1A25-EDDC6B54FC4C}"/>
              </a:ext>
            </a:extLst>
          </p:cNvPr>
          <p:cNvSpPr>
            <a:spLocks noChangeArrowheads="1"/>
          </p:cNvSpPr>
          <p:nvPr/>
        </p:nvSpPr>
        <p:spPr bwMode="auto">
          <a:xfrm>
            <a:off x="7128719" y="3849125"/>
            <a:ext cx="1410643" cy="177677"/>
          </a:xfrm>
          <a:prstGeom prst="rect">
            <a:avLst/>
          </a:prstGeom>
        </p:spPr>
        <p:txBody>
          <a:bodyPr wrap="none" lIns="0" tIns="0" rIns="0" bIns="0" anchor="ctr" anchorCtr="0">
            <a:spAutoFit/>
          </a:bodyPr>
          <a:lstStyle/>
          <a:p>
            <a:pPr algn="ctr">
              <a:lnSpc>
                <a:spcPts val="1600"/>
              </a:lnSpc>
            </a:pPr>
            <a:r>
              <a:rPr lang="ja-JP" altLang="en-US" sz="1100" b="1" kern="900" spc="-100" dirty="0">
                <a:solidFill>
                  <a:schemeClr val="tx1">
                    <a:lumMod val="75000"/>
                    <a:lumOff val="25000"/>
                  </a:schemeClr>
                </a:solidFill>
                <a:latin typeface="ＭＳ ゴシック" panose="020B0609070205080204" pitchFamily="49" charset="-128"/>
                <a:ea typeface="ＭＳ ゴシック" panose="020B0609070205080204" pitchFamily="49" charset="-128"/>
                <a:cs typeface="+mj-cs"/>
              </a:rPr>
              <a:t>ヒトパピローマウイルス</a:t>
            </a:r>
          </a:p>
        </p:txBody>
      </p:sp>
      <p:sp>
        <p:nvSpPr>
          <p:cNvPr id="15" name="正方形/長方形 14">
            <a:extLst>
              <a:ext uri="{FF2B5EF4-FFF2-40B4-BE49-F238E27FC236}">
                <a16:creationId xmlns:a16="http://schemas.microsoft.com/office/drawing/2014/main" id="{10902900-2769-3F9D-EDC4-C58A09C9688B}"/>
              </a:ext>
            </a:extLst>
          </p:cNvPr>
          <p:cNvSpPr/>
          <p:nvPr/>
        </p:nvSpPr>
        <p:spPr>
          <a:xfrm>
            <a:off x="4920802" y="4678446"/>
            <a:ext cx="3618560" cy="615553"/>
          </a:xfrm>
          <a:prstGeom prst="rect">
            <a:avLst/>
          </a:prstGeom>
        </p:spPr>
        <p:txBody>
          <a:bodyPr wrap="square" lIns="0" tIns="0" rIns="0" bIns="0" anchor="ctr" anchorCtr="0">
            <a:spAutoFit/>
          </a:bodyPr>
          <a:lstStyle/>
          <a:p>
            <a:pPr algn="r">
              <a:lnSpc>
                <a:spcPts val="2400"/>
              </a:lnSpc>
              <a:spcBef>
                <a:spcPct val="0"/>
              </a:spcBef>
            </a:pPr>
            <a:r>
              <a:rPr lang="ja-JP" altLang="en-US" sz="2000" baseline="30000" dirty="0">
                <a:solidFill>
                  <a:schemeClr val="tx1">
                    <a:lumMod val="75000"/>
                    <a:lumOff val="25000"/>
                  </a:schemeClr>
                </a:solidFill>
                <a:latin typeface="ＭＳ ゴシック" panose="020B0609070205080204" pitchFamily="49" charset="-128"/>
                <a:ea typeface="ＭＳ ゴシック" panose="020B0609070205080204" pitchFamily="49" charset="-128"/>
              </a:rPr>
              <a:t>*高リスク型　　* *低リスク型</a:t>
            </a:r>
            <a:r>
              <a:rPr lang="ja-JP" altLang="en-US" sz="1600" baseline="30000" dirty="0">
                <a:solidFill>
                  <a:schemeClr val="tx1">
                    <a:lumMod val="75000"/>
                    <a:lumOff val="25000"/>
                  </a:schemeClr>
                </a:solidFill>
                <a:latin typeface="ＭＳ ゴシック" panose="020B0609070205080204" pitchFamily="49" charset="-128"/>
                <a:ea typeface="ＭＳ ゴシック" panose="020B0609070205080204" pitchFamily="49" charset="-128"/>
              </a:rPr>
              <a:t>４</a:t>
            </a:r>
            <a:endParaRPr lang="ja-JP" altLang="en-US" sz="2000" kern="900" spc="-14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gn="r">
              <a:lnSpc>
                <a:spcPts val="2400"/>
              </a:lnSpc>
              <a:spcBef>
                <a:spcPct val="0"/>
              </a:spcBef>
            </a:pPr>
            <a:endParaRPr lang="ja-JP" altLang="en-US" sz="2000" kern="900" spc="-14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357390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3D935B09-36D9-11B3-D6D1-3A007916A854}"/>
              </a:ext>
            </a:extLst>
          </p:cNvPr>
          <p:cNvSpPr>
            <a:spLocks noGrp="1"/>
          </p:cNvSpPr>
          <p:nvPr>
            <p:ph type="title"/>
          </p:nvPr>
        </p:nvSpPr>
        <p:spPr/>
        <p:txBody>
          <a:bodyPr>
            <a:normAutofit/>
          </a:bodyPr>
          <a:lstStyle/>
          <a:p>
            <a:r>
              <a:rPr lang="ja-JP" altLang="en-US" sz="3600" dirty="0"/>
              <a:t>子宮頸がんは検診で早期発見が可能</a:t>
            </a:r>
          </a:p>
        </p:txBody>
      </p:sp>
      <p:sp>
        <p:nvSpPr>
          <p:cNvPr id="24" name="テキスト プレースホルダー 23">
            <a:extLst>
              <a:ext uri="{FF2B5EF4-FFF2-40B4-BE49-F238E27FC236}">
                <a16:creationId xmlns:a16="http://schemas.microsoft.com/office/drawing/2014/main" id="{CF62113E-9B06-51CB-3382-4563B5202265}"/>
              </a:ext>
            </a:extLst>
          </p:cNvPr>
          <p:cNvSpPr>
            <a:spLocks noGrp="1"/>
          </p:cNvSpPr>
          <p:nvPr>
            <p:ph type="body" sz="quarter" idx="11"/>
          </p:nvPr>
        </p:nvSpPr>
        <p:spPr>
          <a:xfrm>
            <a:off x="3995840" y="6140453"/>
            <a:ext cx="4673478" cy="254204"/>
          </a:xfrm>
        </p:spPr>
        <p:txBody>
          <a:bodyPr/>
          <a:lstStyle/>
          <a:p>
            <a:r>
              <a:rPr lang="ja-JP" altLang="en-US" dirty="0"/>
              <a:t>イラスト：癌情報サービス</a:t>
            </a:r>
            <a:r>
              <a:rPr lang="en-US" altLang="ja-JP" dirty="0"/>
              <a:t>HP</a:t>
            </a:r>
            <a:r>
              <a:rPr lang="ja-JP" altLang="en-US" dirty="0"/>
              <a:t>より</a:t>
            </a:r>
          </a:p>
          <a:p>
            <a:endParaRPr lang="ja-JP" altLang="en-US" dirty="0"/>
          </a:p>
        </p:txBody>
      </p:sp>
      <p:sp>
        <p:nvSpPr>
          <p:cNvPr id="3" name="角丸四角形 25">
            <a:extLst>
              <a:ext uri="{FF2B5EF4-FFF2-40B4-BE49-F238E27FC236}">
                <a16:creationId xmlns:a16="http://schemas.microsoft.com/office/drawing/2014/main" id="{86A364DF-F1D8-7499-99B9-03A78D25EC4F}"/>
              </a:ext>
            </a:extLst>
          </p:cNvPr>
          <p:cNvSpPr/>
          <p:nvPr/>
        </p:nvSpPr>
        <p:spPr>
          <a:xfrm>
            <a:off x="552055" y="4201108"/>
            <a:ext cx="4404752" cy="1239339"/>
          </a:xfrm>
          <a:prstGeom prst="roundRect">
            <a:avLst>
              <a:gd name="adj" fmla="val 13319"/>
            </a:avLst>
          </a:prstGeom>
          <a:solidFill>
            <a:srgbClr val="FADA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600"/>
              </a:lnSpc>
            </a:pPr>
            <a:r>
              <a:rPr lang="ja-JP" altLang="en-US" sz="2400" b="1" kern="900" spc="-90" dirty="0">
                <a:solidFill>
                  <a:srgbClr val="E75392"/>
                </a:solidFill>
                <a:latin typeface="ＭＳ ゴシック" panose="020B0609070205080204" pitchFamily="49" charset="-128"/>
                <a:ea typeface="ＭＳ ゴシック" panose="020B0609070205080204" pitchFamily="49" charset="-128"/>
                <a:cs typeface="+mj-cs"/>
              </a:rPr>
              <a:t>２０</a:t>
            </a:r>
            <a:r>
              <a:rPr lang="ja-JP" altLang="en-US" sz="2400" b="1" kern="900" spc="-140" dirty="0">
                <a:solidFill>
                  <a:srgbClr val="E75392"/>
                </a:solidFill>
                <a:latin typeface="ＭＳ ゴシック" panose="020B0609070205080204" pitchFamily="49" charset="-128"/>
                <a:ea typeface="ＭＳ ゴシック" panose="020B0609070205080204" pitchFamily="49" charset="-128"/>
                <a:cs typeface="+mj-cs"/>
              </a:rPr>
              <a:t>歳</a:t>
            </a:r>
            <a:r>
              <a:rPr lang="ja-JP" altLang="en-US" sz="2400" b="1" kern="900" spc="-100" dirty="0">
                <a:solidFill>
                  <a:srgbClr val="E75392"/>
                </a:solidFill>
                <a:latin typeface="ＭＳ ゴシック" panose="020B0609070205080204" pitchFamily="49" charset="-128"/>
                <a:ea typeface="ＭＳ ゴシック" panose="020B0609070205080204" pitchFamily="49" charset="-128"/>
                <a:cs typeface="+mj-cs"/>
              </a:rPr>
              <a:t>から２</a:t>
            </a:r>
            <a:r>
              <a:rPr lang="ja-JP" altLang="en-US" sz="2400" b="1" kern="900" spc="-140" dirty="0">
                <a:solidFill>
                  <a:srgbClr val="E75392"/>
                </a:solidFill>
                <a:latin typeface="ＭＳ ゴシック" panose="020B0609070205080204" pitchFamily="49" charset="-128"/>
                <a:ea typeface="ＭＳ ゴシック" panose="020B0609070205080204" pitchFamily="49" charset="-128"/>
                <a:cs typeface="+mj-cs"/>
              </a:rPr>
              <a:t>年に１回</a:t>
            </a:r>
            <a:endParaRPr lang="en-US" altLang="ja-JP" sz="2400" b="1" kern="900" spc="-140" dirty="0">
              <a:solidFill>
                <a:srgbClr val="E75392"/>
              </a:solidFill>
              <a:latin typeface="ＭＳ ゴシック" panose="020B0609070205080204" pitchFamily="49" charset="-128"/>
              <a:ea typeface="ＭＳ ゴシック" panose="020B0609070205080204" pitchFamily="49" charset="-128"/>
              <a:cs typeface="+mj-cs"/>
            </a:endParaRPr>
          </a:p>
          <a:p>
            <a:pPr algn="ctr">
              <a:lnSpc>
                <a:spcPts val="2600"/>
              </a:lnSpc>
            </a:pPr>
            <a:r>
              <a:rPr lang="ja-JP" altLang="en-US" sz="2400" b="1" kern="900" spc="-140" dirty="0">
                <a:solidFill>
                  <a:srgbClr val="E75392"/>
                </a:solidFill>
                <a:latin typeface="ＭＳ ゴシック" panose="020B0609070205080204" pitchFamily="49" charset="-128"/>
                <a:ea typeface="ＭＳ ゴシック" panose="020B0609070205080204" pitchFamily="49" charset="-128"/>
                <a:cs typeface="+mj-cs"/>
              </a:rPr>
              <a:t> 自治体検診で受けられます</a:t>
            </a:r>
            <a:r>
              <a:rPr lang="ja-JP" altLang="en-US" sz="2400" b="1" kern="900" spc="-300" dirty="0">
                <a:solidFill>
                  <a:srgbClr val="E75392"/>
                </a:solidFill>
                <a:latin typeface="ＭＳ ゴシック" panose="020B0609070205080204" pitchFamily="49" charset="-128"/>
                <a:ea typeface="ＭＳ ゴシック" panose="020B0609070205080204" pitchFamily="49" charset="-128"/>
                <a:cs typeface="+mj-cs"/>
              </a:rPr>
              <a:t>。</a:t>
            </a:r>
            <a:endParaRPr lang="en-US" altLang="ja-JP" sz="2400" b="1" kern="900" spc="-300" dirty="0">
              <a:solidFill>
                <a:srgbClr val="E75392"/>
              </a:solidFill>
              <a:latin typeface="ＭＳ ゴシック" panose="020B0609070205080204" pitchFamily="49" charset="-128"/>
              <a:ea typeface="ＭＳ ゴシック" panose="020B0609070205080204" pitchFamily="49" charset="-128"/>
              <a:cs typeface="+mj-cs"/>
            </a:endParaRPr>
          </a:p>
          <a:p>
            <a:pPr algn="ctr">
              <a:lnSpc>
                <a:spcPts val="3500"/>
              </a:lnSpc>
            </a:pPr>
            <a:r>
              <a:rPr lang="ja-JP" altLang="en-US" sz="2000" kern="900" spc="-140" dirty="0">
                <a:solidFill>
                  <a:srgbClr val="E75392"/>
                </a:solidFill>
                <a:latin typeface="ＭＳ ゴシック" panose="020B0609070205080204" pitchFamily="49" charset="-128"/>
                <a:ea typeface="ＭＳ ゴシック" panose="020B0609070205080204" pitchFamily="49" charset="-128"/>
                <a:cs typeface="+mj-cs"/>
              </a:rPr>
              <a:t>（無料～</a:t>
            </a:r>
            <a:r>
              <a:rPr lang="en-US" altLang="ja-JP" sz="2000" kern="900" spc="-30" dirty="0">
                <a:solidFill>
                  <a:srgbClr val="E75392"/>
                </a:solidFill>
                <a:latin typeface="ＭＳ ゴシック" panose="020B0609070205080204" pitchFamily="49" charset="-128"/>
                <a:ea typeface="ＭＳ ゴシック" panose="020B0609070205080204" pitchFamily="49" charset="-128"/>
                <a:cs typeface="+mj-cs"/>
              </a:rPr>
              <a:t>2,000</a:t>
            </a:r>
            <a:r>
              <a:rPr lang="ja-JP" altLang="en-US" sz="2000" kern="900" spc="-70" dirty="0">
                <a:solidFill>
                  <a:srgbClr val="E75392"/>
                </a:solidFill>
                <a:latin typeface="ＭＳ ゴシック" panose="020B0609070205080204" pitchFamily="49" charset="-128"/>
                <a:ea typeface="ＭＳ ゴシック" panose="020B0609070205080204" pitchFamily="49" charset="-128"/>
                <a:cs typeface="+mj-cs"/>
              </a:rPr>
              <a:t>円</a:t>
            </a:r>
            <a:r>
              <a:rPr lang="ja-JP" altLang="en-US" sz="2000" kern="900" spc="-140" dirty="0">
                <a:solidFill>
                  <a:srgbClr val="E75392"/>
                </a:solidFill>
                <a:latin typeface="ＭＳ ゴシック" panose="020B0609070205080204" pitchFamily="49" charset="-128"/>
                <a:ea typeface="ＭＳ ゴシック" panose="020B0609070205080204" pitchFamily="49" charset="-128"/>
                <a:cs typeface="+mj-cs"/>
              </a:rPr>
              <a:t>程度</a:t>
            </a:r>
            <a:r>
              <a:rPr lang="ja-JP" altLang="en-US" sz="2400" kern="900" spc="-140" dirty="0">
                <a:solidFill>
                  <a:srgbClr val="E75392"/>
                </a:solidFill>
                <a:latin typeface="ＭＳ ゴシック" panose="020B0609070205080204" pitchFamily="49" charset="-128"/>
                <a:ea typeface="ＭＳ ゴシック" panose="020B0609070205080204" pitchFamily="49" charset="-128"/>
                <a:cs typeface="+mj-cs"/>
              </a:rPr>
              <a:t>）</a:t>
            </a:r>
          </a:p>
        </p:txBody>
      </p:sp>
      <p:sp>
        <p:nvSpPr>
          <p:cNvPr id="4" name="角丸四角形 20">
            <a:extLst>
              <a:ext uri="{FF2B5EF4-FFF2-40B4-BE49-F238E27FC236}">
                <a16:creationId xmlns:a16="http://schemas.microsoft.com/office/drawing/2014/main" id="{6ABEC871-ACAA-98E0-D034-434E42742175}"/>
              </a:ext>
            </a:extLst>
          </p:cNvPr>
          <p:cNvSpPr/>
          <p:nvPr/>
        </p:nvSpPr>
        <p:spPr>
          <a:xfrm>
            <a:off x="710616" y="1989035"/>
            <a:ext cx="4178558" cy="576287"/>
          </a:xfrm>
          <a:prstGeom prst="roundRect">
            <a:avLst/>
          </a:prstGeom>
          <a:solidFill>
            <a:srgbClr val="518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ＭＳ ゴシック" panose="020B0609070205080204" pitchFamily="49" charset="-128"/>
                <a:ea typeface="ＭＳ ゴシック" panose="020B0609070205080204" pitchFamily="49" charset="-128"/>
              </a:rPr>
              <a:t>子宮頸がん検診の手順</a:t>
            </a:r>
          </a:p>
        </p:txBody>
      </p:sp>
      <p:sp>
        <p:nvSpPr>
          <p:cNvPr id="20" name="Text Box 5">
            <a:extLst>
              <a:ext uri="{FF2B5EF4-FFF2-40B4-BE49-F238E27FC236}">
                <a16:creationId xmlns:a16="http://schemas.microsoft.com/office/drawing/2014/main" id="{3D7E5B54-32BE-6E89-B911-2A12319753F0}"/>
              </a:ext>
            </a:extLst>
          </p:cNvPr>
          <p:cNvSpPr txBox="1">
            <a:spLocks noChangeArrowheads="1"/>
          </p:cNvSpPr>
          <p:nvPr/>
        </p:nvSpPr>
        <p:spPr bwMode="auto">
          <a:xfrm>
            <a:off x="552055" y="5767844"/>
            <a:ext cx="507831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itchFamily="34" charset="0"/>
              <a:buChar char="•"/>
              <a:defRPr kumimoji="1" sz="3200">
                <a:solidFill>
                  <a:schemeClr val="tx1"/>
                </a:solidFill>
                <a:latin typeface="ＭＳ Ｐゴシック" pitchFamily="50" charset="-128"/>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ＭＳ Ｐゴシック" pitchFamily="50" charset="-128"/>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ＭＳ Ｐゴシック" pitchFamily="50" charset="-128"/>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9pPr>
          </a:lstStyle>
          <a:p>
            <a:pPr marL="182563" indent="-182563">
              <a:lnSpc>
                <a:spcPts val="1600"/>
              </a:lnSpc>
              <a:spcBef>
                <a:spcPct val="0"/>
              </a:spcBef>
              <a:buFontTx/>
              <a:buNone/>
            </a:pPr>
            <a:r>
              <a:rPr lang="en-US" altLang="ja-JP" sz="14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14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 子宮頸部の正しい場所からしっかり細胞を採取することが大切。</a:t>
            </a:r>
            <a:br>
              <a:rPr lang="en-US" altLang="ja-JP" sz="1400" spc="-100" dirty="0">
                <a:solidFill>
                  <a:schemeClr val="tx1">
                    <a:lumMod val="75000"/>
                    <a:lumOff val="25000"/>
                  </a:schemeClr>
                </a:solidFill>
                <a:latin typeface="ＭＳ ゴシック" panose="020B0609070205080204" pitchFamily="49" charset="-128"/>
                <a:ea typeface="ＭＳ ゴシック" panose="020B0609070205080204" pitchFamily="49" charset="-128"/>
              </a:rPr>
            </a:br>
            <a:r>
              <a:rPr lang="ja-JP" altLang="en-US" sz="14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　自己検診はお勧めしません。</a:t>
            </a:r>
          </a:p>
        </p:txBody>
      </p:sp>
      <p:grpSp>
        <p:nvGrpSpPr>
          <p:cNvPr id="10" name="グループ化 9">
            <a:extLst>
              <a:ext uri="{FF2B5EF4-FFF2-40B4-BE49-F238E27FC236}">
                <a16:creationId xmlns:a16="http://schemas.microsoft.com/office/drawing/2014/main" id="{1F250DD9-76F9-DDD6-F755-DA9E1C47EDA0}"/>
              </a:ext>
            </a:extLst>
          </p:cNvPr>
          <p:cNvGrpSpPr/>
          <p:nvPr/>
        </p:nvGrpSpPr>
        <p:grpSpPr>
          <a:xfrm>
            <a:off x="5122597" y="1540901"/>
            <a:ext cx="3607535" cy="4496380"/>
            <a:chOff x="4956807" y="1490330"/>
            <a:chExt cx="3307359" cy="4122244"/>
          </a:xfrm>
        </p:grpSpPr>
        <p:grpSp>
          <p:nvGrpSpPr>
            <p:cNvPr id="6" name="グループ化 5">
              <a:extLst>
                <a:ext uri="{FF2B5EF4-FFF2-40B4-BE49-F238E27FC236}">
                  <a16:creationId xmlns:a16="http://schemas.microsoft.com/office/drawing/2014/main" id="{67C5BA85-564A-D18F-A9B9-458CF436EDE1}"/>
                </a:ext>
              </a:extLst>
            </p:cNvPr>
            <p:cNvGrpSpPr/>
            <p:nvPr/>
          </p:nvGrpSpPr>
          <p:grpSpPr>
            <a:xfrm>
              <a:off x="4956807" y="1490330"/>
              <a:ext cx="3307359" cy="3047619"/>
              <a:chOff x="4855043" y="1452262"/>
              <a:chExt cx="3307359" cy="3047619"/>
            </a:xfrm>
          </p:grpSpPr>
          <p:pic>
            <p:nvPicPr>
              <p:cNvPr id="2" name="図 1">
                <a:extLst>
                  <a:ext uri="{FF2B5EF4-FFF2-40B4-BE49-F238E27FC236}">
                    <a16:creationId xmlns:a16="http://schemas.microsoft.com/office/drawing/2014/main" id="{360DCB51-92DC-3448-66BC-CEA03130DB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43" y="1452262"/>
                <a:ext cx="3307359" cy="3047619"/>
              </a:xfrm>
              <a:prstGeom prst="rect">
                <a:avLst/>
              </a:prstGeom>
            </p:spPr>
          </p:pic>
          <p:sp>
            <p:nvSpPr>
              <p:cNvPr id="13" name="テキスト ボックス 2">
                <a:extLst>
                  <a:ext uri="{FF2B5EF4-FFF2-40B4-BE49-F238E27FC236}">
                    <a16:creationId xmlns:a16="http://schemas.microsoft.com/office/drawing/2014/main" id="{3E6DDB60-AC2F-D214-5343-E47B132E02C6}"/>
                  </a:ext>
                </a:extLst>
              </p:cNvPr>
              <p:cNvSpPr txBox="1">
                <a:spLocks noChangeArrowheads="1"/>
              </p:cNvSpPr>
              <p:nvPr/>
            </p:nvSpPr>
            <p:spPr bwMode="auto">
              <a:xfrm>
                <a:off x="5399241" y="3655979"/>
                <a:ext cx="1419653" cy="235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spAutoFit/>
              </a:bodyPr>
              <a:lstStyle>
                <a:lvl1pPr>
                  <a:spcBef>
                    <a:spcPct val="20000"/>
                  </a:spcBef>
                  <a:buFont typeface="Arial" pitchFamily="34" charset="0"/>
                  <a:buChar char="•"/>
                  <a:defRPr kumimoji="1" sz="3200">
                    <a:solidFill>
                      <a:schemeClr val="tx1"/>
                    </a:solidFill>
                    <a:latin typeface="ＭＳ Ｐゴシック" pitchFamily="50" charset="-128"/>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ＭＳ Ｐゴシック" pitchFamily="50" charset="-128"/>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ＭＳ Ｐゴシック" pitchFamily="50" charset="-128"/>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9pPr>
              </a:lstStyle>
              <a:p>
                <a:pPr>
                  <a:lnSpc>
                    <a:spcPts val="2000"/>
                  </a:lnSpc>
                  <a:spcBef>
                    <a:spcPct val="0"/>
                  </a:spcBef>
                  <a:buFontTx/>
                  <a:buNone/>
                </a:pPr>
                <a:r>
                  <a:rPr lang="ja-JP" altLang="en-US" sz="2000" b="1" dirty="0">
                    <a:solidFill>
                      <a:srgbClr val="3A4A6A"/>
                    </a:solidFill>
                    <a:latin typeface="ＭＳ ゴシック" panose="020B0609070205080204" pitchFamily="49" charset="-128"/>
                    <a:ea typeface="ＭＳ ゴシック" panose="020B0609070205080204" pitchFamily="49" charset="-128"/>
                  </a:rPr>
                  <a:t>顕微鏡で診察</a:t>
                </a:r>
              </a:p>
            </p:txBody>
          </p:sp>
          <p:sp>
            <p:nvSpPr>
              <p:cNvPr id="14" name="テキスト ボックス 2">
                <a:extLst>
                  <a:ext uri="{FF2B5EF4-FFF2-40B4-BE49-F238E27FC236}">
                    <a16:creationId xmlns:a16="http://schemas.microsoft.com/office/drawing/2014/main" id="{5207ADA0-DCF5-BFAC-97E9-94E2BA851B53}"/>
                  </a:ext>
                </a:extLst>
              </p:cNvPr>
              <p:cNvSpPr txBox="1">
                <a:spLocks noChangeArrowheads="1"/>
              </p:cNvSpPr>
              <p:nvPr/>
            </p:nvSpPr>
            <p:spPr bwMode="auto">
              <a:xfrm>
                <a:off x="5261572" y="1845010"/>
                <a:ext cx="946435" cy="235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spAutoFit/>
              </a:bodyPr>
              <a:lstStyle>
                <a:lvl1pPr>
                  <a:spcBef>
                    <a:spcPct val="20000"/>
                  </a:spcBef>
                  <a:buFont typeface="Arial" pitchFamily="34" charset="0"/>
                  <a:buChar char="•"/>
                  <a:defRPr kumimoji="1" sz="3200">
                    <a:solidFill>
                      <a:schemeClr val="tx1"/>
                    </a:solidFill>
                    <a:latin typeface="ＭＳ Ｐゴシック" pitchFamily="50" charset="-128"/>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ＭＳ Ｐゴシック" pitchFamily="50" charset="-128"/>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ＭＳ Ｐゴシック" pitchFamily="50" charset="-128"/>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9pPr>
              </a:lstStyle>
              <a:p>
                <a:pPr>
                  <a:lnSpc>
                    <a:spcPts val="2000"/>
                  </a:lnSpc>
                  <a:spcBef>
                    <a:spcPct val="0"/>
                  </a:spcBef>
                  <a:buFontTx/>
                  <a:buNone/>
                </a:pPr>
                <a:r>
                  <a:rPr lang="ja-JP" altLang="en-US" sz="2000" b="1" dirty="0">
                    <a:solidFill>
                      <a:srgbClr val="3A4A6A"/>
                    </a:solidFill>
                    <a:latin typeface="ＭＳ ゴシック" panose="020B0609070205080204" pitchFamily="49" charset="-128"/>
                    <a:ea typeface="ＭＳ ゴシック" panose="020B0609070205080204" pitchFamily="49" charset="-128"/>
                  </a:rPr>
                  <a:t>子宮断面</a:t>
                </a:r>
              </a:p>
            </p:txBody>
          </p:sp>
          <p:sp>
            <p:nvSpPr>
              <p:cNvPr id="15" name="テキスト ボックス 2">
                <a:extLst>
                  <a:ext uri="{FF2B5EF4-FFF2-40B4-BE49-F238E27FC236}">
                    <a16:creationId xmlns:a16="http://schemas.microsoft.com/office/drawing/2014/main" id="{BEFACBC2-A391-29A7-523D-16AFC2681E0B}"/>
                  </a:ext>
                </a:extLst>
              </p:cNvPr>
              <p:cNvSpPr txBox="1">
                <a:spLocks noChangeArrowheads="1"/>
              </p:cNvSpPr>
              <p:nvPr/>
            </p:nvSpPr>
            <p:spPr bwMode="auto">
              <a:xfrm>
                <a:off x="6694024" y="1980790"/>
                <a:ext cx="1349112" cy="705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spAutoFit/>
              </a:bodyPr>
              <a:lstStyle>
                <a:lvl1pPr>
                  <a:spcBef>
                    <a:spcPct val="20000"/>
                  </a:spcBef>
                  <a:buFont typeface="Arial" pitchFamily="34" charset="0"/>
                  <a:buChar char="•"/>
                  <a:defRPr kumimoji="1" sz="3200">
                    <a:solidFill>
                      <a:schemeClr val="tx1"/>
                    </a:solidFill>
                    <a:latin typeface="ＭＳ Ｐゴシック" pitchFamily="50" charset="-128"/>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ＭＳ Ｐゴシック" pitchFamily="50" charset="-128"/>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ＭＳ Ｐゴシック" pitchFamily="50" charset="-128"/>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9pPr>
              </a:lstStyle>
              <a:p>
                <a:pPr>
                  <a:lnSpc>
                    <a:spcPts val="2000"/>
                  </a:lnSpc>
                  <a:spcBef>
                    <a:spcPct val="0"/>
                  </a:spcBef>
                  <a:buFontTx/>
                  <a:buNone/>
                </a:pPr>
                <a:r>
                  <a:rPr lang="ja-JP" altLang="en-US" sz="2000" b="1" spc="-100" dirty="0">
                    <a:solidFill>
                      <a:srgbClr val="3A4A6A"/>
                    </a:solidFill>
                    <a:latin typeface="ＭＳ ゴシック" panose="020B0609070205080204" pitchFamily="49" charset="-128"/>
                    <a:ea typeface="ＭＳ ゴシック" panose="020B0609070205080204" pitchFamily="49" charset="-128"/>
                  </a:rPr>
                  <a:t>ブラシで</a:t>
                </a:r>
                <a:br>
                  <a:rPr lang="en-US" altLang="ja-JP" sz="2000" b="1" spc="-100" dirty="0">
                    <a:solidFill>
                      <a:srgbClr val="3A4A6A"/>
                    </a:solidFill>
                    <a:latin typeface="ＭＳ ゴシック" panose="020B0609070205080204" pitchFamily="49" charset="-128"/>
                    <a:ea typeface="ＭＳ ゴシック" panose="020B0609070205080204" pitchFamily="49" charset="-128"/>
                  </a:rPr>
                </a:br>
                <a:r>
                  <a:rPr lang="ja-JP" altLang="en-US" sz="2000" b="1" spc="-100" dirty="0">
                    <a:solidFill>
                      <a:srgbClr val="3A4A6A"/>
                    </a:solidFill>
                    <a:latin typeface="ＭＳ ゴシック" panose="020B0609070205080204" pitchFamily="49" charset="-128"/>
                    <a:ea typeface="ＭＳ ゴシック" panose="020B0609070205080204" pitchFamily="49" charset="-128"/>
                  </a:rPr>
                  <a:t>頸部の細胞を</a:t>
                </a:r>
                <a:br>
                  <a:rPr lang="en-US" altLang="ja-JP" sz="2000" b="1" spc="-100" dirty="0">
                    <a:solidFill>
                      <a:srgbClr val="3A4A6A"/>
                    </a:solidFill>
                    <a:latin typeface="ＭＳ ゴシック" panose="020B0609070205080204" pitchFamily="49" charset="-128"/>
                    <a:ea typeface="ＭＳ ゴシック" panose="020B0609070205080204" pitchFamily="49" charset="-128"/>
                  </a:rPr>
                </a:br>
                <a:r>
                  <a:rPr lang="ja-JP" altLang="en-US" sz="2000" b="1" spc="-100" dirty="0">
                    <a:solidFill>
                      <a:srgbClr val="3A4A6A"/>
                    </a:solidFill>
                    <a:latin typeface="ＭＳ ゴシック" panose="020B0609070205080204" pitchFamily="49" charset="-128"/>
                    <a:ea typeface="ＭＳ ゴシック" panose="020B0609070205080204" pitchFamily="49" charset="-128"/>
                  </a:rPr>
                  <a:t>こすりとる</a:t>
                </a:r>
              </a:p>
            </p:txBody>
          </p:sp>
        </p:grpSp>
        <p:cxnSp>
          <p:nvCxnSpPr>
            <p:cNvPr id="18" name="直線コネクタ 17">
              <a:extLst>
                <a:ext uri="{FF2B5EF4-FFF2-40B4-BE49-F238E27FC236}">
                  <a16:creationId xmlns:a16="http://schemas.microsoft.com/office/drawing/2014/main" id="{F62080AA-AC8C-E920-2DFD-2D5ED2BBC758}"/>
                </a:ext>
              </a:extLst>
            </p:cNvPr>
            <p:cNvCxnSpPr>
              <a:cxnSpLocks/>
            </p:cNvCxnSpPr>
            <p:nvPr/>
          </p:nvCxnSpPr>
          <p:spPr>
            <a:xfrm>
              <a:off x="6066109" y="2794210"/>
              <a:ext cx="958553" cy="759376"/>
            </a:xfrm>
            <a:prstGeom prst="line">
              <a:avLst/>
            </a:prstGeom>
            <a:ln w="63500">
              <a:solidFill>
                <a:srgbClr val="0097CC"/>
              </a:solidFill>
              <a:tailEnd type="triangle"/>
            </a:ln>
          </p:spPr>
          <p:style>
            <a:lnRef idx="1">
              <a:schemeClr val="accent1"/>
            </a:lnRef>
            <a:fillRef idx="0">
              <a:schemeClr val="accent1"/>
            </a:fillRef>
            <a:effectRef idx="0">
              <a:schemeClr val="accent1"/>
            </a:effectRef>
            <a:fontRef idx="minor">
              <a:schemeClr val="tx1"/>
            </a:fontRef>
          </p:style>
        </p:cxnSp>
        <p:pic>
          <p:nvPicPr>
            <p:cNvPr id="9" name="図 8">
              <a:extLst>
                <a:ext uri="{FF2B5EF4-FFF2-40B4-BE49-F238E27FC236}">
                  <a16:creationId xmlns:a16="http://schemas.microsoft.com/office/drawing/2014/main" id="{D8B73DCB-0A0A-EAB8-782C-0CE5FE9F7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3491" y="4057660"/>
              <a:ext cx="1512297" cy="1554914"/>
            </a:xfrm>
            <a:prstGeom prst="rect">
              <a:avLst/>
            </a:prstGeom>
          </p:spPr>
        </p:pic>
      </p:grpSp>
      <p:sp>
        <p:nvSpPr>
          <p:cNvPr id="8" name="Rectangle 3">
            <a:extLst>
              <a:ext uri="{FF2B5EF4-FFF2-40B4-BE49-F238E27FC236}">
                <a16:creationId xmlns:a16="http://schemas.microsoft.com/office/drawing/2014/main" id="{87B4067C-92F5-B5A1-DBC7-30FFE091ED33}"/>
              </a:ext>
            </a:extLst>
          </p:cNvPr>
          <p:cNvSpPr txBox="1">
            <a:spLocks noChangeArrowheads="1"/>
          </p:cNvSpPr>
          <p:nvPr/>
        </p:nvSpPr>
        <p:spPr>
          <a:xfrm>
            <a:off x="477460" y="2798594"/>
            <a:ext cx="5164349" cy="1255728"/>
          </a:xfrm>
          <a:prstGeom prst="rect">
            <a:avLst/>
          </a:prstGeom>
        </p:spPr>
        <p:txBody>
          <a:bodyPr wrap="square" lIns="0" tIns="0" rIns="0" bIns="0" rtlCol="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354013" indent="-354013" algn="just">
              <a:buClr>
                <a:srgbClr val="5185C5"/>
              </a:buClr>
              <a:buFont typeface="+mj-ea"/>
              <a:buAutoNum type="circleNumDbPlain"/>
              <a:defRPr/>
            </a:pPr>
            <a:r>
              <a:rPr lang="ja-JP" altLang="en-US" sz="24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子宮頸部の細胞をブラシなどで擦る</a:t>
            </a:r>
            <a:endParaRPr lang="en-US" altLang="ja-JP" sz="24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54013" indent="-354013" algn="just">
              <a:buClr>
                <a:srgbClr val="5185C5"/>
              </a:buClr>
              <a:buFont typeface="+mj-ea"/>
              <a:buAutoNum type="circleNumDbPlain"/>
              <a:defRPr/>
            </a:pPr>
            <a:r>
              <a:rPr lang="ja-JP" altLang="en-US" sz="24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細胞をスライドグラスに塗り付ける</a:t>
            </a:r>
            <a:endParaRPr lang="en-US" altLang="ja-JP" sz="24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54013" indent="-354013" algn="just">
              <a:buClr>
                <a:srgbClr val="5185C5"/>
              </a:buClr>
              <a:buFont typeface="+mj-ea"/>
              <a:buAutoNum type="circleNumDbPlain"/>
              <a:defRPr/>
            </a:pPr>
            <a:r>
              <a:rPr lang="ja-JP" altLang="en-US" sz="24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細胞を染色し、顕微鏡で見て評価</a:t>
            </a:r>
          </a:p>
        </p:txBody>
      </p:sp>
    </p:spTree>
    <p:extLst>
      <p:ext uri="{BB962C8B-B14F-4D97-AF65-F5344CB8AC3E}">
        <p14:creationId xmlns:p14="http://schemas.microsoft.com/office/powerpoint/2010/main" val="2896506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F5DB61F-B9BF-AAB5-76C0-30B3F15FB679}"/>
              </a:ext>
            </a:extLst>
          </p:cNvPr>
          <p:cNvSpPr>
            <a:spLocks noGrp="1"/>
          </p:cNvSpPr>
          <p:nvPr>
            <p:ph type="title"/>
          </p:nvPr>
        </p:nvSpPr>
        <p:spPr>
          <a:xfrm>
            <a:off x="1408148" y="393305"/>
            <a:ext cx="7550115" cy="894748"/>
          </a:xfrm>
        </p:spPr>
        <p:txBody>
          <a:bodyPr>
            <a:noAutofit/>
          </a:bodyPr>
          <a:lstStyle/>
          <a:p>
            <a:r>
              <a:rPr lang="ja-JP" altLang="en-US" sz="3600" dirty="0"/>
              <a:t>円錐切除</a:t>
            </a:r>
            <a:r>
              <a:rPr lang="ja-JP" altLang="en-US" sz="3600" spc="-1000" dirty="0"/>
              <a:t>術</a:t>
            </a:r>
            <a:r>
              <a:rPr lang="ja-JP" altLang="en-US" sz="2800" dirty="0"/>
              <a:t>（頸がん</a:t>
            </a:r>
            <a:r>
              <a:rPr lang="ja-JP" altLang="en-US" sz="2800" spc="-1000" dirty="0"/>
              <a:t>）</a:t>
            </a:r>
            <a:r>
              <a:rPr lang="ja-JP" altLang="en-US" sz="3600" spc="-1500" dirty="0"/>
              <a:t>、</a:t>
            </a:r>
            <a:r>
              <a:rPr lang="ja-JP" altLang="en-US" sz="3600" spc="-20" dirty="0"/>
              <a:t>広汎子宮全摘術</a:t>
            </a:r>
            <a:endParaRPr lang="ja-JP" altLang="en-US" sz="3600" dirty="0"/>
          </a:p>
        </p:txBody>
      </p:sp>
      <p:sp>
        <p:nvSpPr>
          <p:cNvPr id="7" name="テキスト ボックス 6">
            <a:extLst>
              <a:ext uri="{FF2B5EF4-FFF2-40B4-BE49-F238E27FC236}">
                <a16:creationId xmlns:a16="http://schemas.microsoft.com/office/drawing/2014/main" id="{7DE0852C-104D-9647-6844-FCD1B1F342DF}"/>
              </a:ext>
            </a:extLst>
          </p:cNvPr>
          <p:cNvSpPr txBox="1"/>
          <p:nvPr/>
        </p:nvSpPr>
        <p:spPr>
          <a:xfrm>
            <a:off x="5363735" y="368664"/>
            <a:ext cx="1142638" cy="271869"/>
          </a:xfrm>
          <a:prstGeom prst="rect">
            <a:avLst/>
          </a:prstGeom>
          <a:noFill/>
        </p:spPr>
        <p:txBody>
          <a:bodyPr wrap="square">
            <a:spAutoFit/>
          </a:bodyPr>
          <a:lstStyle/>
          <a:p>
            <a:pPr algn="ctr">
              <a:lnSpc>
                <a:spcPts val="1400"/>
              </a:lnSpc>
            </a:pPr>
            <a:r>
              <a:rPr lang="ja-JP" altLang="en-US" sz="1200" b="1" kern="900" dirty="0">
                <a:solidFill>
                  <a:schemeClr val="tx1">
                    <a:lumMod val="75000"/>
                    <a:lumOff val="25000"/>
                  </a:schemeClr>
                </a:solidFill>
                <a:latin typeface="ＭＳ ゴシック" panose="020B0609070205080204" pitchFamily="49" charset="-128"/>
                <a:ea typeface="ＭＳ ゴシック" panose="020B0609070205080204" pitchFamily="49" charset="-128"/>
                <a:cs typeface="+mj-cs"/>
              </a:rPr>
              <a:t>こう　はん</a:t>
            </a:r>
          </a:p>
        </p:txBody>
      </p:sp>
      <p:sp>
        <p:nvSpPr>
          <p:cNvPr id="8" name="テキスト ボックス 7">
            <a:extLst>
              <a:ext uri="{FF2B5EF4-FFF2-40B4-BE49-F238E27FC236}">
                <a16:creationId xmlns:a16="http://schemas.microsoft.com/office/drawing/2014/main" id="{DC75B10E-BFDA-7A64-BC7E-68093D55B6DD}"/>
              </a:ext>
            </a:extLst>
          </p:cNvPr>
          <p:cNvSpPr txBox="1"/>
          <p:nvPr/>
        </p:nvSpPr>
        <p:spPr>
          <a:xfrm>
            <a:off x="1583471" y="368664"/>
            <a:ext cx="1142638" cy="271869"/>
          </a:xfrm>
          <a:prstGeom prst="rect">
            <a:avLst/>
          </a:prstGeom>
          <a:noFill/>
        </p:spPr>
        <p:txBody>
          <a:bodyPr wrap="square">
            <a:spAutoFit/>
          </a:bodyPr>
          <a:lstStyle/>
          <a:p>
            <a:pPr algn="ctr">
              <a:lnSpc>
                <a:spcPts val="1400"/>
              </a:lnSpc>
            </a:pPr>
            <a:r>
              <a:rPr lang="ja-JP" altLang="en-US" sz="1200" b="1" kern="900" spc="-50" dirty="0">
                <a:solidFill>
                  <a:schemeClr val="tx1">
                    <a:lumMod val="75000"/>
                    <a:lumOff val="25000"/>
                  </a:schemeClr>
                </a:solidFill>
                <a:latin typeface="ＭＳ ゴシック" panose="020B0609070205080204" pitchFamily="49" charset="-128"/>
                <a:ea typeface="ＭＳ ゴシック" panose="020B0609070205080204" pitchFamily="49" charset="-128"/>
                <a:cs typeface="+mj-cs"/>
              </a:rPr>
              <a:t>すい</a:t>
            </a:r>
          </a:p>
        </p:txBody>
      </p:sp>
      <p:sp>
        <p:nvSpPr>
          <p:cNvPr id="9" name="テキスト ボックス 8">
            <a:extLst>
              <a:ext uri="{FF2B5EF4-FFF2-40B4-BE49-F238E27FC236}">
                <a16:creationId xmlns:a16="http://schemas.microsoft.com/office/drawing/2014/main" id="{B6C7F761-B21F-FB91-F09C-B29A63CF0F3F}"/>
              </a:ext>
            </a:extLst>
          </p:cNvPr>
          <p:cNvSpPr txBox="1"/>
          <p:nvPr/>
        </p:nvSpPr>
        <p:spPr>
          <a:xfrm>
            <a:off x="3546086" y="460886"/>
            <a:ext cx="1142638" cy="271869"/>
          </a:xfrm>
          <a:prstGeom prst="rect">
            <a:avLst/>
          </a:prstGeom>
          <a:noFill/>
        </p:spPr>
        <p:txBody>
          <a:bodyPr wrap="square">
            <a:spAutoFit/>
          </a:bodyPr>
          <a:lstStyle/>
          <a:p>
            <a:pPr algn="ctr">
              <a:lnSpc>
                <a:spcPts val="1400"/>
              </a:lnSpc>
            </a:pPr>
            <a:r>
              <a:rPr lang="ja-JP" altLang="en-US" sz="1200" b="1" kern="900" spc="-50" dirty="0">
                <a:solidFill>
                  <a:schemeClr val="tx1">
                    <a:lumMod val="75000"/>
                    <a:lumOff val="25000"/>
                  </a:schemeClr>
                </a:solidFill>
                <a:latin typeface="ＭＳ ゴシック" panose="020B0609070205080204" pitchFamily="49" charset="-128"/>
                <a:ea typeface="ＭＳ ゴシック" panose="020B0609070205080204" pitchFamily="49" charset="-128"/>
                <a:cs typeface="+mj-cs"/>
              </a:rPr>
              <a:t>けい</a:t>
            </a:r>
          </a:p>
        </p:txBody>
      </p:sp>
      <p:grpSp>
        <p:nvGrpSpPr>
          <p:cNvPr id="30" name="グループ化 29">
            <a:extLst>
              <a:ext uri="{FF2B5EF4-FFF2-40B4-BE49-F238E27FC236}">
                <a16:creationId xmlns:a16="http://schemas.microsoft.com/office/drawing/2014/main" id="{F5D3F200-CAE1-2C34-B6F5-3122FD2B4AE9}"/>
              </a:ext>
            </a:extLst>
          </p:cNvPr>
          <p:cNvGrpSpPr/>
          <p:nvPr/>
        </p:nvGrpSpPr>
        <p:grpSpPr>
          <a:xfrm>
            <a:off x="674197" y="1610411"/>
            <a:ext cx="7660341" cy="4605423"/>
            <a:chOff x="576005" y="1047807"/>
            <a:chExt cx="8563033" cy="5148124"/>
          </a:xfrm>
        </p:grpSpPr>
        <p:pic>
          <p:nvPicPr>
            <p:cNvPr id="11" name="図 10" descr="アイコン&#10;&#10;自動的に生成された説明">
              <a:extLst>
                <a:ext uri="{FF2B5EF4-FFF2-40B4-BE49-F238E27FC236}">
                  <a16:creationId xmlns:a16="http://schemas.microsoft.com/office/drawing/2014/main" id="{2E09B6F6-CF65-868E-D2C8-3B6F6D38FFD1}"/>
                </a:ext>
              </a:extLst>
            </p:cNvPr>
            <p:cNvPicPr>
              <a:picLocks noChangeAspect="1"/>
            </p:cNvPicPr>
            <p:nvPr/>
          </p:nvPicPr>
          <p:blipFill>
            <a:blip r:embed="rId3"/>
            <a:stretch>
              <a:fillRect/>
            </a:stretch>
          </p:blipFill>
          <p:spPr>
            <a:xfrm>
              <a:off x="714372" y="3429000"/>
              <a:ext cx="4076700" cy="2730500"/>
            </a:xfrm>
            <a:prstGeom prst="rect">
              <a:avLst/>
            </a:prstGeom>
          </p:spPr>
        </p:pic>
        <p:sp>
          <p:nvSpPr>
            <p:cNvPr id="28" name="円/楕円 6">
              <a:extLst>
                <a:ext uri="{FF2B5EF4-FFF2-40B4-BE49-F238E27FC236}">
                  <a16:creationId xmlns:a16="http://schemas.microsoft.com/office/drawing/2014/main" id="{9777CC34-37F2-0867-75F6-C07F1DEA0406}"/>
                </a:ext>
              </a:extLst>
            </p:cNvPr>
            <p:cNvSpPr/>
            <p:nvPr/>
          </p:nvSpPr>
          <p:spPr>
            <a:xfrm>
              <a:off x="576005" y="2799667"/>
              <a:ext cx="4320000" cy="2700000"/>
            </a:xfrm>
            <a:prstGeom prst="ellipse">
              <a:avLst/>
            </a:prstGeom>
            <a:solidFill>
              <a:srgbClr val="E46A87">
                <a:alpha val="35000"/>
              </a:srgbClr>
            </a:solidFill>
            <a:ln>
              <a:solidFill>
                <a:srgbClr val="E2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100">
                <a:latin typeface="ＭＳ ゴシック" panose="020B0609070205080204" pitchFamily="49" charset="-128"/>
                <a:ea typeface="ＭＳ ゴシック" panose="020B0609070205080204" pitchFamily="49" charset="-128"/>
              </a:endParaRPr>
            </a:p>
          </p:txBody>
        </p:sp>
        <p:pic>
          <p:nvPicPr>
            <p:cNvPr id="10" name="図 9" descr="シャツ が含まれている画像&#10;&#10;自動的に生成された説明">
              <a:extLst>
                <a:ext uri="{FF2B5EF4-FFF2-40B4-BE49-F238E27FC236}">
                  <a16:creationId xmlns:a16="http://schemas.microsoft.com/office/drawing/2014/main" id="{5753DDB3-40B3-E83F-354A-B072B6147BA3}"/>
                </a:ext>
              </a:extLst>
            </p:cNvPr>
            <p:cNvPicPr>
              <a:picLocks noChangeAspect="1"/>
            </p:cNvPicPr>
            <p:nvPr/>
          </p:nvPicPr>
          <p:blipFill>
            <a:blip r:embed="rId4"/>
            <a:stretch>
              <a:fillRect/>
            </a:stretch>
          </p:blipFill>
          <p:spPr>
            <a:xfrm>
              <a:off x="5062338" y="2177010"/>
              <a:ext cx="4076700" cy="2730500"/>
            </a:xfrm>
            <a:prstGeom prst="rect">
              <a:avLst/>
            </a:prstGeom>
          </p:spPr>
        </p:pic>
        <p:sp>
          <p:nvSpPr>
            <p:cNvPr id="12" name="角丸四角形 14">
              <a:extLst>
                <a:ext uri="{FF2B5EF4-FFF2-40B4-BE49-F238E27FC236}">
                  <a16:creationId xmlns:a16="http://schemas.microsoft.com/office/drawing/2014/main" id="{13ABC5C2-6FBB-214E-CB0D-0FA1B65F2266}"/>
                </a:ext>
              </a:extLst>
            </p:cNvPr>
            <p:cNvSpPr/>
            <p:nvPr/>
          </p:nvSpPr>
          <p:spPr>
            <a:xfrm>
              <a:off x="5241235" y="1047807"/>
              <a:ext cx="3745653" cy="794822"/>
            </a:xfrm>
            <a:prstGeom prst="round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pc="-100" dirty="0">
                <a:latin typeface="ＭＳ ゴシック" panose="020B0609070205080204" pitchFamily="49" charset="-128"/>
                <a:ea typeface="ＭＳ ゴシック" panose="020B0609070205080204" pitchFamily="49" charset="-128"/>
              </a:endParaRPr>
            </a:p>
          </p:txBody>
        </p:sp>
        <p:sp>
          <p:nvSpPr>
            <p:cNvPr id="13" name="テキスト ボックス 2">
              <a:extLst>
                <a:ext uri="{FF2B5EF4-FFF2-40B4-BE49-F238E27FC236}">
                  <a16:creationId xmlns:a16="http://schemas.microsoft.com/office/drawing/2014/main" id="{3F9F73C6-6174-EA49-45CB-DD87ACEF9BC5}"/>
                </a:ext>
              </a:extLst>
            </p:cNvPr>
            <p:cNvSpPr txBox="1">
              <a:spLocks noChangeArrowheads="1"/>
            </p:cNvSpPr>
            <p:nvPr/>
          </p:nvSpPr>
          <p:spPr bwMode="auto">
            <a:xfrm>
              <a:off x="5295364" y="1277910"/>
              <a:ext cx="3804563" cy="458727"/>
            </a:xfrm>
            <a:prstGeom prst="rect">
              <a:avLst/>
            </a:prstGeom>
          </p:spPr>
          <p:txBody>
            <a:bodyPr wrap="none" t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sz="3000" spc="-100" dirty="0">
                  <a:solidFill>
                    <a:schemeClr val="bg1"/>
                  </a:solidFill>
                  <a:latin typeface="ＭＳ ゴシック" panose="020B0609070205080204" pitchFamily="49" charset="-128"/>
                  <a:ea typeface="ＭＳ ゴシック" panose="020B0609070205080204" pitchFamily="49" charset="-128"/>
                </a:rPr>
                <a:t>円錐切除</a:t>
              </a:r>
              <a:r>
                <a:rPr lang="ja-JP" altLang="en-US" sz="3000" spc="-1000" dirty="0">
                  <a:solidFill>
                    <a:schemeClr val="bg1"/>
                  </a:solidFill>
                  <a:latin typeface="ＭＳ ゴシック" panose="020B0609070205080204" pitchFamily="49" charset="-128"/>
                  <a:ea typeface="ＭＳ ゴシック" panose="020B0609070205080204" pitchFamily="49" charset="-128"/>
                </a:rPr>
                <a:t>術</a:t>
              </a:r>
              <a:r>
                <a:rPr lang="ja-JP" altLang="en-US" sz="2400" spc="-100" dirty="0">
                  <a:solidFill>
                    <a:schemeClr val="bg1"/>
                  </a:solidFill>
                  <a:latin typeface="ＭＳ ゴシック" panose="020B0609070205080204" pitchFamily="49" charset="-128"/>
                  <a:ea typeface="ＭＳ ゴシック" panose="020B0609070205080204" pitchFamily="49" charset="-128"/>
                </a:rPr>
                <a:t>（頸がん）</a:t>
              </a:r>
            </a:p>
          </p:txBody>
        </p:sp>
        <p:sp>
          <p:nvSpPr>
            <p:cNvPr id="14" name="テキスト ボックス 2">
              <a:extLst>
                <a:ext uri="{FF2B5EF4-FFF2-40B4-BE49-F238E27FC236}">
                  <a16:creationId xmlns:a16="http://schemas.microsoft.com/office/drawing/2014/main" id="{B37D6C56-D72D-3B8E-AB42-368230DF4960}"/>
                </a:ext>
              </a:extLst>
            </p:cNvPr>
            <p:cNvSpPr txBox="1">
              <a:spLocks noChangeArrowheads="1"/>
            </p:cNvSpPr>
            <p:nvPr/>
          </p:nvSpPr>
          <p:spPr bwMode="auto">
            <a:xfrm>
              <a:off x="5881702" y="1106541"/>
              <a:ext cx="315375" cy="201051"/>
            </a:xfrm>
            <a:prstGeom prst="rect">
              <a:avLst/>
            </a:prstGeom>
          </p:spPr>
          <p:txBody>
            <a:bodyPr wrap="none" lIns="0" tIns="0" r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nSpc>
                  <a:spcPts val="1600"/>
                </a:lnSpc>
              </a:pPr>
              <a:r>
                <a:rPr lang="ja-JP" altLang="en-US" sz="1200" spc="-100" dirty="0">
                  <a:solidFill>
                    <a:schemeClr val="bg1"/>
                  </a:solidFill>
                  <a:latin typeface="ＭＳ ゴシック" panose="020B0609070205080204" pitchFamily="49" charset="-128"/>
                  <a:ea typeface="ＭＳ ゴシック" panose="020B0609070205080204" pitchFamily="49" charset="-128"/>
                </a:rPr>
                <a:t>すい</a:t>
              </a:r>
            </a:p>
          </p:txBody>
        </p:sp>
        <p:sp>
          <p:nvSpPr>
            <p:cNvPr id="15" name="角丸四角形 20">
              <a:extLst>
                <a:ext uri="{FF2B5EF4-FFF2-40B4-BE49-F238E27FC236}">
                  <a16:creationId xmlns:a16="http://schemas.microsoft.com/office/drawing/2014/main" id="{BC61AD5A-778C-1A67-22CF-326224FFE26C}"/>
                </a:ext>
              </a:extLst>
            </p:cNvPr>
            <p:cNvSpPr/>
            <p:nvPr/>
          </p:nvSpPr>
          <p:spPr>
            <a:xfrm>
              <a:off x="986520" y="1734061"/>
              <a:ext cx="3766386" cy="799275"/>
            </a:xfrm>
            <a:prstGeom prst="round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pc="-100" dirty="0">
                <a:latin typeface="ＭＳ ゴシック" panose="020B0609070205080204" pitchFamily="49" charset="-128"/>
                <a:ea typeface="ＭＳ ゴシック" panose="020B0609070205080204" pitchFamily="49" charset="-128"/>
              </a:endParaRPr>
            </a:p>
          </p:txBody>
        </p:sp>
        <p:sp>
          <p:nvSpPr>
            <p:cNvPr id="16" name="テキスト ボックス 2">
              <a:extLst>
                <a:ext uri="{FF2B5EF4-FFF2-40B4-BE49-F238E27FC236}">
                  <a16:creationId xmlns:a16="http://schemas.microsoft.com/office/drawing/2014/main" id="{3412ABB8-ADB0-7C69-A373-0AD4F5D97881}"/>
                </a:ext>
              </a:extLst>
            </p:cNvPr>
            <p:cNvSpPr txBox="1">
              <a:spLocks noChangeArrowheads="1"/>
            </p:cNvSpPr>
            <p:nvPr/>
          </p:nvSpPr>
          <p:spPr bwMode="auto">
            <a:xfrm>
              <a:off x="1257540" y="1965092"/>
              <a:ext cx="3196750" cy="458727"/>
            </a:xfrm>
            <a:prstGeom prst="rect">
              <a:avLst/>
            </a:prstGeom>
          </p:spPr>
          <p:txBody>
            <a:bodyPr wrap="none" t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sz="3000" spc="-100" dirty="0">
                  <a:solidFill>
                    <a:schemeClr val="bg1"/>
                  </a:solidFill>
                  <a:latin typeface="ＭＳ ゴシック" panose="020B0609070205080204" pitchFamily="49" charset="-128"/>
                  <a:ea typeface="ＭＳ ゴシック" panose="020B0609070205080204" pitchFamily="49" charset="-128"/>
                </a:rPr>
                <a:t>広汎子宮全摘術</a:t>
              </a:r>
            </a:p>
          </p:txBody>
        </p:sp>
        <p:sp>
          <p:nvSpPr>
            <p:cNvPr id="17" name="テキスト ボックス 2">
              <a:extLst>
                <a:ext uri="{FF2B5EF4-FFF2-40B4-BE49-F238E27FC236}">
                  <a16:creationId xmlns:a16="http://schemas.microsoft.com/office/drawing/2014/main" id="{50E1DEA4-96B6-F048-FA04-B9D68AFAA631}"/>
                </a:ext>
              </a:extLst>
            </p:cNvPr>
            <p:cNvSpPr txBox="1">
              <a:spLocks noChangeArrowheads="1"/>
            </p:cNvSpPr>
            <p:nvPr/>
          </p:nvSpPr>
          <p:spPr bwMode="auto">
            <a:xfrm>
              <a:off x="1381462" y="1790615"/>
              <a:ext cx="926459" cy="201051"/>
            </a:xfrm>
            <a:prstGeom prst="rect">
              <a:avLst/>
            </a:prstGeom>
          </p:spPr>
          <p:txBody>
            <a:bodyPr wrap="square" lIns="0" tIns="0" r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nSpc>
                  <a:spcPts val="1600"/>
                </a:lnSpc>
              </a:pPr>
              <a:r>
                <a:rPr lang="ja-JP" altLang="en-US" sz="1200" spc="-100" dirty="0">
                  <a:solidFill>
                    <a:schemeClr val="bg1"/>
                  </a:solidFill>
                  <a:latin typeface="ＭＳ ゴシック" panose="020B0609070205080204" pitchFamily="49" charset="-128"/>
                  <a:ea typeface="ＭＳ ゴシック" panose="020B0609070205080204" pitchFamily="49" charset="-128"/>
                </a:rPr>
                <a:t>こう  はん</a:t>
              </a:r>
            </a:p>
          </p:txBody>
        </p:sp>
        <p:sp>
          <p:nvSpPr>
            <p:cNvPr id="18" name="テキスト ボックス 2">
              <a:extLst>
                <a:ext uri="{FF2B5EF4-FFF2-40B4-BE49-F238E27FC236}">
                  <a16:creationId xmlns:a16="http://schemas.microsoft.com/office/drawing/2014/main" id="{D0BF8A70-BB5D-D8A2-4FE2-37C250B5E828}"/>
                </a:ext>
              </a:extLst>
            </p:cNvPr>
            <p:cNvSpPr txBox="1">
              <a:spLocks noChangeArrowheads="1"/>
            </p:cNvSpPr>
            <p:nvPr/>
          </p:nvSpPr>
          <p:spPr bwMode="auto">
            <a:xfrm>
              <a:off x="7660319" y="1175805"/>
              <a:ext cx="315375" cy="201051"/>
            </a:xfrm>
            <a:prstGeom prst="rect">
              <a:avLst/>
            </a:prstGeom>
          </p:spPr>
          <p:txBody>
            <a:bodyPr wrap="none" lIns="0" tIns="0" r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nSpc>
                  <a:spcPts val="1600"/>
                </a:lnSpc>
              </a:pPr>
              <a:r>
                <a:rPr lang="ja-JP" altLang="en-US" sz="1200" spc="-100" dirty="0">
                  <a:solidFill>
                    <a:schemeClr val="bg1"/>
                  </a:solidFill>
                  <a:latin typeface="ＭＳ ゴシック" panose="020B0609070205080204" pitchFamily="49" charset="-128"/>
                  <a:ea typeface="ＭＳ ゴシック" panose="020B0609070205080204" pitchFamily="49" charset="-128"/>
                </a:rPr>
                <a:t>けい</a:t>
              </a:r>
            </a:p>
          </p:txBody>
        </p:sp>
        <p:grpSp>
          <p:nvGrpSpPr>
            <p:cNvPr id="19" name="グループ化 18">
              <a:extLst>
                <a:ext uri="{FF2B5EF4-FFF2-40B4-BE49-F238E27FC236}">
                  <a16:creationId xmlns:a16="http://schemas.microsoft.com/office/drawing/2014/main" id="{C519A034-284B-B90D-521B-E47A32DC5B9E}"/>
                </a:ext>
              </a:extLst>
            </p:cNvPr>
            <p:cNvGrpSpPr/>
            <p:nvPr/>
          </p:nvGrpSpPr>
          <p:grpSpPr>
            <a:xfrm>
              <a:off x="1345711" y="4386778"/>
              <a:ext cx="659419" cy="543486"/>
              <a:chOff x="768516" y="2940414"/>
              <a:chExt cx="659419" cy="597833"/>
            </a:xfrm>
          </p:grpSpPr>
          <p:sp>
            <p:nvSpPr>
              <p:cNvPr id="20" name="タイトル 1">
                <a:extLst>
                  <a:ext uri="{FF2B5EF4-FFF2-40B4-BE49-F238E27FC236}">
                    <a16:creationId xmlns:a16="http://schemas.microsoft.com/office/drawing/2014/main" id="{024F0890-F9E8-8A1E-CACB-BAE77C1E4839}"/>
                  </a:ext>
                </a:extLst>
              </p:cNvPr>
              <p:cNvSpPr txBox="1">
                <a:spLocks/>
              </p:cNvSpPr>
              <p:nvPr/>
            </p:nvSpPr>
            <p:spPr>
              <a:xfrm>
                <a:off x="768516" y="3149627"/>
                <a:ext cx="659419" cy="38862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b="1" spc="-100" dirty="0">
                    <a:effectLst>
                      <a:glow rad="101600">
                        <a:schemeClr val="bg1">
                          <a:alpha val="60000"/>
                        </a:schemeClr>
                      </a:glow>
                    </a:effectLst>
                    <a:latin typeface="ＭＳ ゴシック" panose="020B0609070205080204" pitchFamily="49" charset="-128"/>
                    <a:ea typeface="ＭＳ ゴシック" panose="020B0609070205080204" pitchFamily="49" charset="-128"/>
                  </a:rPr>
                  <a:t>卵巣</a:t>
                </a:r>
              </a:p>
            </p:txBody>
          </p:sp>
          <p:sp>
            <p:nvSpPr>
              <p:cNvPr id="21" name="タイトル 1">
                <a:extLst>
                  <a:ext uri="{FF2B5EF4-FFF2-40B4-BE49-F238E27FC236}">
                    <a16:creationId xmlns:a16="http://schemas.microsoft.com/office/drawing/2014/main" id="{6A3001BF-BAFE-EA60-A4EF-2E63EF3D541B}"/>
                  </a:ext>
                </a:extLst>
              </p:cNvPr>
              <p:cNvSpPr txBox="1">
                <a:spLocks/>
              </p:cNvSpPr>
              <p:nvPr/>
            </p:nvSpPr>
            <p:spPr>
              <a:xfrm>
                <a:off x="787117" y="2940414"/>
                <a:ext cx="630749" cy="19435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spc="-100" dirty="0">
                    <a:effectLst>
                      <a:glow rad="101600">
                        <a:schemeClr val="bg1">
                          <a:alpha val="60000"/>
                        </a:schemeClr>
                      </a:glow>
                    </a:effectLst>
                    <a:latin typeface="ＭＳ ゴシック" panose="020B0609070205080204" pitchFamily="49" charset="-128"/>
                    <a:ea typeface="ＭＳ ゴシック" panose="020B0609070205080204" pitchFamily="49" charset="-128"/>
                  </a:rPr>
                  <a:t>らんそう</a:t>
                </a:r>
              </a:p>
            </p:txBody>
          </p:sp>
        </p:grpSp>
        <p:grpSp>
          <p:nvGrpSpPr>
            <p:cNvPr id="22" name="グループ化 21">
              <a:extLst>
                <a:ext uri="{FF2B5EF4-FFF2-40B4-BE49-F238E27FC236}">
                  <a16:creationId xmlns:a16="http://schemas.microsoft.com/office/drawing/2014/main" id="{50FDBAC0-1120-B6AB-C3D6-318025D0FB71}"/>
                </a:ext>
              </a:extLst>
            </p:cNvPr>
            <p:cNvGrpSpPr/>
            <p:nvPr/>
          </p:nvGrpSpPr>
          <p:grpSpPr>
            <a:xfrm>
              <a:off x="2574054" y="5653914"/>
              <a:ext cx="329711" cy="542017"/>
              <a:chOff x="4367033" y="5564678"/>
              <a:chExt cx="329711" cy="542016"/>
            </a:xfrm>
          </p:grpSpPr>
          <p:sp>
            <p:nvSpPr>
              <p:cNvPr id="23" name="タイトル 1">
                <a:extLst>
                  <a:ext uri="{FF2B5EF4-FFF2-40B4-BE49-F238E27FC236}">
                    <a16:creationId xmlns:a16="http://schemas.microsoft.com/office/drawing/2014/main" id="{008E260D-0AE4-7988-2490-0803651279A1}"/>
                  </a:ext>
                </a:extLst>
              </p:cNvPr>
              <p:cNvSpPr txBox="1">
                <a:spLocks/>
              </p:cNvSpPr>
              <p:nvPr/>
            </p:nvSpPr>
            <p:spPr>
              <a:xfrm>
                <a:off x="4367033" y="5753403"/>
                <a:ext cx="329711" cy="35329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b="1" spc="-100" dirty="0">
                    <a:latin typeface="ＭＳ ゴシック" panose="020B0609070205080204" pitchFamily="49" charset="-128"/>
                    <a:ea typeface="ＭＳ ゴシック" panose="020B0609070205080204" pitchFamily="49" charset="-128"/>
                  </a:rPr>
                  <a:t>腟</a:t>
                </a:r>
              </a:p>
            </p:txBody>
          </p:sp>
          <p:sp>
            <p:nvSpPr>
              <p:cNvPr id="24" name="タイトル 1">
                <a:extLst>
                  <a:ext uri="{FF2B5EF4-FFF2-40B4-BE49-F238E27FC236}">
                    <a16:creationId xmlns:a16="http://schemas.microsoft.com/office/drawing/2014/main" id="{E7990E86-AB28-FFCB-4F3B-4F499E8CE913}"/>
                  </a:ext>
                </a:extLst>
              </p:cNvPr>
              <p:cNvSpPr txBox="1">
                <a:spLocks/>
              </p:cNvSpPr>
              <p:nvPr/>
            </p:nvSpPr>
            <p:spPr>
              <a:xfrm>
                <a:off x="4374214" y="5564678"/>
                <a:ext cx="315375" cy="176682"/>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spc="-100" dirty="0">
                    <a:latin typeface="ＭＳ ゴシック" panose="020B0609070205080204" pitchFamily="49" charset="-128"/>
                    <a:ea typeface="ＭＳ ゴシック" panose="020B0609070205080204" pitchFamily="49" charset="-128"/>
                  </a:rPr>
                  <a:t>ちつ</a:t>
                </a:r>
              </a:p>
            </p:txBody>
          </p:sp>
        </p:grpSp>
        <p:grpSp>
          <p:nvGrpSpPr>
            <p:cNvPr id="25" name="グループ化 24">
              <a:extLst>
                <a:ext uri="{FF2B5EF4-FFF2-40B4-BE49-F238E27FC236}">
                  <a16:creationId xmlns:a16="http://schemas.microsoft.com/office/drawing/2014/main" id="{CABFDF7F-4398-B7AC-AD4A-8E634658EE97}"/>
                </a:ext>
              </a:extLst>
            </p:cNvPr>
            <p:cNvGrpSpPr/>
            <p:nvPr/>
          </p:nvGrpSpPr>
          <p:grpSpPr>
            <a:xfrm>
              <a:off x="3613963" y="3061625"/>
              <a:ext cx="659419" cy="550109"/>
              <a:chOff x="773982" y="2183780"/>
              <a:chExt cx="659419" cy="605119"/>
            </a:xfrm>
          </p:grpSpPr>
          <p:sp>
            <p:nvSpPr>
              <p:cNvPr id="26" name="タイトル 1">
                <a:extLst>
                  <a:ext uri="{FF2B5EF4-FFF2-40B4-BE49-F238E27FC236}">
                    <a16:creationId xmlns:a16="http://schemas.microsoft.com/office/drawing/2014/main" id="{EB5927CD-4349-B636-465B-304DECDCE6D7}"/>
                  </a:ext>
                </a:extLst>
              </p:cNvPr>
              <p:cNvSpPr txBox="1">
                <a:spLocks/>
              </p:cNvSpPr>
              <p:nvPr/>
            </p:nvSpPr>
            <p:spPr>
              <a:xfrm>
                <a:off x="773982" y="2400278"/>
                <a:ext cx="659419" cy="388621"/>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b="1" spc="-100" dirty="0">
                    <a:effectLst>
                      <a:glow rad="101600">
                        <a:schemeClr val="bg1">
                          <a:alpha val="60000"/>
                        </a:schemeClr>
                      </a:glow>
                    </a:effectLst>
                    <a:latin typeface="ＭＳ ゴシック" panose="020B0609070205080204" pitchFamily="49" charset="-128"/>
                    <a:ea typeface="ＭＳ ゴシック" panose="020B0609070205080204" pitchFamily="49" charset="-128"/>
                  </a:rPr>
                  <a:t>卵管</a:t>
                </a:r>
              </a:p>
            </p:txBody>
          </p:sp>
          <p:sp>
            <p:nvSpPr>
              <p:cNvPr id="27" name="タイトル 1">
                <a:extLst>
                  <a:ext uri="{FF2B5EF4-FFF2-40B4-BE49-F238E27FC236}">
                    <a16:creationId xmlns:a16="http://schemas.microsoft.com/office/drawing/2014/main" id="{7EE986C1-6164-EA35-9916-1F56F2F834B0}"/>
                  </a:ext>
                </a:extLst>
              </p:cNvPr>
              <p:cNvSpPr txBox="1">
                <a:spLocks/>
              </p:cNvSpPr>
              <p:nvPr/>
            </p:nvSpPr>
            <p:spPr>
              <a:xfrm>
                <a:off x="788316" y="2183780"/>
                <a:ext cx="630749" cy="194350"/>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spc="-100" dirty="0">
                    <a:effectLst>
                      <a:glow rad="101600">
                        <a:schemeClr val="bg1">
                          <a:alpha val="60000"/>
                        </a:schemeClr>
                      </a:glow>
                    </a:effectLst>
                    <a:latin typeface="ＭＳ ゴシック" panose="020B0609070205080204" pitchFamily="49" charset="-128"/>
                    <a:ea typeface="ＭＳ ゴシック" panose="020B0609070205080204" pitchFamily="49" charset="-128"/>
                  </a:rPr>
                  <a:t>らんかん</a:t>
                </a:r>
              </a:p>
            </p:txBody>
          </p:sp>
        </p:grpSp>
        <p:sp>
          <p:nvSpPr>
            <p:cNvPr id="29" name="パイ 1">
              <a:extLst>
                <a:ext uri="{FF2B5EF4-FFF2-40B4-BE49-F238E27FC236}">
                  <a16:creationId xmlns:a16="http://schemas.microsoft.com/office/drawing/2014/main" id="{E6CA8D82-D5A4-72CB-A38F-848BC2255E9A}"/>
                </a:ext>
              </a:extLst>
            </p:cNvPr>
            <p:cNvSpPr/>
            <p:nvPr/>
          </p:nvSpPr>
          <p:spPr>
            <a:xfrm>
              <a:off x="6446093" y="2898024"/>
              <a:ext cx="1371536" cy="1308089"/>
            </a:xfrm>
            <a:prstGeom prst="pie">
              <a:avLst>
                <a:gd name="adj1" fmla="val 3412068"/>
                <a:gd name="adj2" fmla="val 7520643"/>
              </a:avLst>
            </a:prstGeom>
            <a:solidFill>
              <a:srgbClr val="E46A87">
                <a:alpha val="35000"/>
              </a:srgbClr>
            </a:solidFill>
            <a:ln>
              <a:solidFill>
                <a:srgbClr val="E2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100">
                <a:solidFill>
                  <a:schemeClr val="tx1"/>
                </a:solidFill>
                <a:latin typeface="ＭＳ ゴシック" panose="020B0609070205080204" pitchFamily="49" charset="-128"/>
                <a:ea typeface="ＭＳ ゴシック" panose="020B0609070205080204" pitchFamily="49" charset="-128"/>
              </a:endParaRPr>
            </a:p>
          </p:txBody>
        </p:sp>
      </p:grpSp>
      <p:sp>
        <p:nvSpPr>
          <p:cNvPr id="4" name="吹き出し: 線 3">
            <a:extLst>
              <a:ext uri="{FF2B5EF4-FFF2-40B4-BE49-F238E27FC236}">
                <a16:creationId xmlns:a16="http://schemas.microsoft.com/office/drawing/2014/main" id="{48A74C85-EADF-3BA2-1EA1-ED8C3B4C2E95}"/>
              </a:ext>
            </a:extLst>
          </p:cNvPr>
          <p:cNvSpPr/>
          <p:nvPr/>
        </p:nvSpPr>
        <p:spPr>
          <a:xfrm>
            <a:off x="3755836" y="5749072"/>
            <a:ext cx="2254546" cy="406886"/>
          </a:xfrm>
          <a:prstGeom prst="borderCallout1">
            <a:avLst>
              <a:gd name="adj1" fmla="val 51737"/>
              <a:gd name="adj2" fmla="val 233"/>
              <a:gd name="adj3" fmla="val -85792"/>
              <a:gd name="adj4" fmla="val -17476"/>
            </a:avLst>
          </a:prstGeom>
          <a:solidFill>
            <a:srgbClr val="FFFF99"/>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800" b="1" spc="-100" dirty="0">
                <a:solidFill>
                  <a:srgbClr val="42619E"/>
                </a:solidFill>
                <a:latin typeface="ＭＳ ゴシック" panose="020B0609070205080204" pitchFamily="49" charset="-128"/>
                <a:ea typeface="ＭＳ ゴシック" panose="020B0609070205080204" pitchFamily="49" charset="-128"/>
              </a:rPr>
              <a:t>子宮を取ります</a:t>
            </a:r>
          </a:p>
        </p:txBody>
      </p:sp>
      <p:sp>
        <p:nvSpPr>
          <p:cNvPr id="6" name="吹き出し: 線 5">
            <a:extLst>
              <a:ext uri="{FF2B5EF4-FFF2-40B4-BE49-F238E27FC236}">
                <a16:creationId xmlns:a16="http://schemas.microsoft.com/office/drawing/2014/main" id="{526AEC19-F606-376C-3E57-B5C2AA6C7652}"/>
              </a:ext>
            </a:extLst>
          </p:cNvPr>
          <p:cNvSpPr/>
          <p:nvPr/>
        </p:nvSpPr>
        <p:spPr>
          <a:xfrm>
            <a:off x="6597802" y="5173521"/>
            <a:ext cx="1946561" cy="406886"/>
          </a:xfrm>
          <a:prstGeom prst="borderCallout1">
            <a:avLst>
              <a:gd name="adj1" fmla="val 741"/>
              <a:gd name="adj2" fmla="val 26423"/>
              <a:gd name="adj3" fmla="val -175024"/>
              <a:gd name="adj4" fmla="val 3248"/>
            </a:avLst>
          </a:prstGeom>
          <a:solidFill>
            <a:srgbClr val="FFFF99"/>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800" b="1" spc="-100" dirty="0">
                <a:solidFill>
                  <a:srgbClr val="42619E"/>
                </a:solidFill>
                <a:latin typeface="ＭＳ ゴシック" panose="020B0609070205080204" pitchFamily="49" charset="-128"/>
                <a:ea typeface="ＭＳ ゴシック" panose="020B0609070205080204" pitchFamily="49" charset="-128"/>
              </a:rPr>
              <a:t>円錐状に取ります</a:t>
            </a:r>
          </a:p>
        </p:txBody>
      </p:sp>
    </p:spTree>
    <p:extLst>
      <p:ext uri="{BB962C8B-B14F-4D97-AF65-F5344CB8AC3E}">
        <p14:creationId xmlns:p14="http://schemas.microsoft.com/office/powerpoint/2010/main" val="303693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CAAA441-CC82-DDE0-BBAB-1B797C2A2E07}"/>
              </a:ext>
            </a:extLst>
          </p:cNvPr>
          <p:cNvSpPr>
            <a:spLocks noGrp="1"/>
          </p:cNvSpPr>
          <p:nvPr>
            <p:ph type="title"/>
          </p:nvPr>
        </p:nvSpPr>
        <p:spPr/>
        <p:txBody>
          <a:bodyPr>
            <a:noAutofit/>
          </a:bodyPr>
          <a:lstStyle/>
          <a:p>
            <a:r>
              <a:rPr lang="ja-JP" altLang="en-US" sz="3200" spc="-1000">
                <a:latin typeface="+mj-ea"/>
              </a:rPr>
              <a:t>ＨＰ</a:t>
            </a:r>
            <a:r>
              <a:rPr lang="ja-JP" altLang="en-US" sz="3200">
                <a:latin typeface="+mj-ea"/>
              </a:rPr>
              <a:t>Ｖ</a:t>
            </a:r>
            <a:r>
              <a:rPr lang="ja-JP" altLang="en-US" sz="3200"/>
              <a:t>感染から子宮頸がんへと</a:t>
            </a:r>
            <a:br>
              <a:rPr lang="en-US" altLang="ja-JP" sz="3200"/>
            </a:br>
            <a:r>
              <a:rPr lang="ja-JP" altLang="en-US" sz="3200"/>
              <a:t>進行する自然史</a:t>
            </a:r>
            <a:endParaRPr lang="ja-JP" altLang="en-US" sz="3200" dirty="0"/>
          </a:p>
        </p:txBody>
      </p:sp>
      <p:sp>
        <p:nvSpPr>
          <p:cNvPr id="66" name="テキスト ボックス 2">
            <a:extLst>
              <a:ext uri="{FF2B5EF4-FFF2-40B4-BE49-F238E27FC236}">
                <a16:creationId xmlns:a16="http://schemas.microsoft.com/office/drawing/2014/main" id="{37E83AC4-53EA-08B3-AC0E-D9E2505097B7}"/>
              </a:ext>
            </a:extLst>
          </p:cNvPr>
          <p:cNvSpPr txBox="1">
            <a:spLocks noChangeArrowheads="1"/>
          </p:cNvSpPr>
          <p:nvPr/>
        </p:nvSpPr>
        <p:spPr bwMode="auto">
          <a:xfrm>
            <a:off x="11142808" y="4903663"/>
            <a:ext cx="184730" cy="222690"/>
          </a:xfrm>
          <a:prstGeom prst="rect">
            <a:avLst/>
          </a:prstGeom>
        </p:spPr>
        <p:txBody>
          <a:bodyPr wrap="none" tIns="0" bIns="0" anchor="ctr" anchorCtr="0">
            <a:spAutoFit/>
          </a:bodyPr>
          <a:lstStyle>
            <a:defPPr>
              <a:defRPr lang="ja-JP"/>
            </a:defPPr>
            <a:lvl1pPr algn="r">
              <a:lnSpc>
                <a:spcPts val="2000"/>
              </a:lnSpc>
              <a:spcBef>
                <a:spcPct val="0"/>
              </a:spcBef>
              <a:defRPr sz="16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defRPr/>
            </a:pPr>
            <a:endParaRPr lang="en-US" altLang="ja-JP" sz="1400" spc="-100" dirty="0">
              <a:latin typeface="+mj-ea"/>
              <a:ea typeface="+mj-ea"/>
            </a:endParaRPr>
          </a:p>
        </p:txBody>
      </p:sp>
      <p:sp>
        <p:nvSpPr>
          <p:cNvPr id="2" name="テキスト プレースホルダー 1">
            <a:extLst>
              <a:ext uri="{FF2B5EF4-FFF2-40B4-BE49-F238E27FC236}">
                <a16:creationId xmlns:a16="http://schemas.microsoft.com/office/drawing/2014/main" id="{046B35B2-4D40-AD8E-151B-D7097EAF649C}"/>
              </a:ext>
            </a:extLst>
          </p:cNvPr>
          <p:cNvSpPr>
            <a:spLocks noGrp="1"/>
          </p:cNvSpPr>
          <p:nvPr>
            <p:ph type="body" sz="quarter" idx="11"/>
          </p:nvPr>
        </p:nvSpPr>
        <p:spPr>
          <a:xfrm>
            <a:off x="2539356" y="6104552"/>
            <a:ext cx="6218259" cy="270213"/>
          </a:xfrm>
        </p:spPr>
        <p:txBody>
          <a:bodyPr/>
          <a:lstStyle/>
          <a:p>
            <a:r>
              <a:rPr kumimoji="1" lang="ja-JP" altLang="en-US" sz="1200" dirty="0">
                <a:latin typeface="ＭＳ 明朝" panose="02020609040205080304" pitchFamily="17" charset="-128"/>
                <a:ea typeface="ＭＳ 明朝" panose="02020609040205080304" pitchFamily="17" charset="-128"/>
              </a:rPr>
              <a:t>出典：日本産婦人科医会</a:t>
            </a:r>
            <a:r>
              <a:rPr kumimoji="1" lang="en-US" altLang="ja-JP" sz="1200" dirty="0">
                <a:latin typeface="ＭＳ 明朝" panose="02020609040205080304" pitchFamily="17" charset="-128"/>
                <a:ea typeface="ＭＳ 明朝" panose="02020609040205080304" pitchFamily="17" charset="-128"/>
              </a:rPr>
              <a:t>HPV</a:t>
            </a:r>
            <a:r>
              <a:rPr kumimoji="1" lang="ja-JP" altLang="en-US" sz="1200" dirty="0">
                <a:latin typeface="ＭＳ 明朝" panose="02020609040205080304" pitchFamily="17" charset="-128"/>
                <a:ea typeface="ＭＳ 明朝" panose="02020609040205080304" pitchFamily="17" charset="-128"/>
              </a:rPr>
              <a:t>感染と子宮頸がんに至るまでの病理学的変化（下敷き）</a:t>
            </a:r>
            <a:endParaRPr kumimoji="1" lang="ja-JP" altLang="en-US" dirty="0"/>
          </a:p>
        </p:txBody>
      </p:sp>
      <p:pic>
        <p:nvPicPr>
          <p:cNvPr id="6" name="図 5">
            <a:extLst>
              <a:ext uri="{FF2B5EF4-FFF2-40B4-BE49-F238E27FC236}">
                <a16:creationId xmlns:a16="http://schemas.microsoft.com/office/drawing/2014/main" id="{4914BA19-4DDC-460A-6296-2BDB7638AEC0}"/>
              </a:ext>
            </a:extLst>
          </p:cNvPr>
          <p:cNvPicPr>
            <a:picLocks noChangeAspect="1"/>
          </p:cNvPicPr>
          <p:nvPr/>
        </p:nvPicPr>
        <p:blipFill>
          <a:blip r:embed="rId3"/>
          <a:stretch>
            <a:fillRect/>
          </a:stretch>
        </p:blipFill>
        <p:spPr>
          <a:xfrm>
            <a:off x="897267" y="1283712"/>
            <a:ext cx="6838585" cy="4820840"/>
          </a:xfrm>
          <a:prstGeom prst="rect">
            <a:avLst/>
          </a:prstGeom>
        </p:spPr>
      </p:pic>
    </p:spTree>
    <p:extLst>
      <p:ext uri="{BB962C8B-B14F-4D97-AF65-F5344CB8AC3E}">
        <p14:creationId xmlns:p14="http://schemas.microsoft.com/office/powerpoint/2010/main" val="1454618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8539509C-CB7D-17D9-CE3C-D7B7B65AD0CB}"/>
              </a:ext>
            </a:extLst>
          </p:cNvPr>
          <p:cNvSpPr>
            <a:spLocks noGrp="1"/>
          </p:cNvSpPr>
          <p:nvPr>
            <p:ph type="title"/>
          </p:nvPr>
        </p:nvSpPr>
        <p:spPr/>
        <p:txBody>
          <a:bodyPr>
            <a:normAutofit/>
          </a:bodyPr>
          <a:lstStyle/>
          <a:p>
            <a:r>
              <a:rPr lang="ja-JP" altLang="en-US" spc="-1000" dirty="0"/>
              <a:t>ＨＰ</a:t>
            </a:r>
            <a:r>
              <a:rPr lang="ja-JP" altLang="en-US" dirty="0"/>
              <a:t>Ｖワクチンの主な副反応</a:t>
            </a:r>
          </a:p>
        </p:txBody>
      </p:sp>
      <p:sp>
        <p:nvSpPr>
          <p:cNvPr id="9" name="テキスト ボックス 8">
            <a:extLst>
              <a:ext uri="{FF2B5EF4-FFF2-40B4-BE49-F238E27FC236}">
                <a16:creationId xmlns:a16="http://schemas.microsoft.com/office/drawing/2014/main" id="{901EB6DE-3F34-1006-B404-1933837AAF4C}"/>
              </a:ext>
            </a:extLst>
          </p:cNvPr>
          <p:cNvSpPr txBox="1"/>
          <p:nvPr/>
        </p:nvSpPr>
        <p:spPr>
          <a:xfrm>
            <a:off x="706855" y="4509482"/>
            <a:ext cx="5539833" cy="1200329"/>
          </a:xfrm>
          <a:prstGeom prst="rect">
            <a:avLst/>
          </a:prstGeom>
          <a:noFill/>
        </p:spPr>
        <p:txBody>
          <a:bodyPr wrap="square">
            <a:spAutoFit/>
          </a:bodyPr>
          <a:lstStyle/>
          <a:p>
            <a:pPr algn="just"/>
            <a:r>
              <a:rPr lang="ja-JP" altLang="en-US" sz="2400" b="0" i="0" dirty="0">
                <a:solidFill>
                  <a:srgbClr val="2E3136"/>
                </a:solidFill>
                <a:effectLst/>
                <a:latin typeface="ＭＳ ゴシック" panose="020B0609070205080204" pitchFamily="49" charset="-128"/>
                <a:ea typeface="ＭＳ ゴシック" panose="020B0609070205080204" pitchFamily="49" charset="-128"/>
              </a:rPr>
              <a:t>接種後に体調の変化や気になる症状が続いたら、まずは接種を行った医療機関などの医師にご相談ください。</a:t>
            </a:r>
            <a:endParaRPr lang="ja-JP" altLang="en-US" sz="2400" dirty="0">
              <a:latin typeface="ＭＳ ゴシック" panose="020B0609070205080204" pitchFamily="49" charset="-128"/>
              <a:ea typeface="ＭＳ ゴシック" panose="020B0609070205080204" pitchFamily="49" charset="-128"/>
            </a:endParaRPr>
          </a:p>
        </p:txBody>
      </p:sp>
      <p:sp>
        <p:nvSpPr>
          <p:cNvPr id="2" name="テキスト ボックス 1">
            <a:extLst>
              <a:ext uri="{FF2B5EF4-FFF2-40B4-BE49-F238E27FC236}">
                <a16:creationId xmlns:a16="http://schemas.microsoft.com/office/drawing/2014/main" id="{720BAA9E-9382-0C04-D6B1-BA582DED4772}"/>
              </a:ext>
            </a:extLst>
          </p:cNvPr>
          <p:cNvSpPr txBox="1"/>
          <p:nvPr/>
        </p:nvSpPr>
        <p:spPr>
          <a:xfrm>
            <a:off x="832972" y="1972638"/>
            <a:ext cx="7641508" cy="2185342"/>
          </a:xfrm>
          <a:prstGeom prst="roundRect">
            <a:avLst>
              <a:gd name="adj" fmla="val 2949"/>
            </a:avLst>
          </a:prstGeom>
          <a:solidFill>
            <a:srgbClr val="FFFFCC"/>
          </a:solidFill>
          <a:ln w="25400" cap="rnd">
            <a:solidFill>
              <a:srgbClr val="5185C5"/>
            </a:solidFill>
            <a:prstDash val="sysDash"/>
          </a:ln>
        </p:spPr>
        <p:txBody>
          <a:bodyPr wrap="square" lIns="108000" tIns="108000" rIns="108000" bIns="108000" anchor="ctr" anchorCtr="1">
            <a:noAutofit/>
          </a:bodyPr>
          <a:lstStyle/>
          <a:p>
            <a:pPr marL="361950" indent="-361950" eaLnBrk="1" hangingPunct="1">
              <a:spcBef>
                <a:spcPts val="1000"/>
              </a:spcBef>
              <a:buClr>
                <a:srgbClr val="F39800"/>
              </a:buClr>
              <a:buFont typeface="Wingdings" panose="05000000000000000000" pitchFamily="2" charset="2"/>
              <a:buChar char="u"/>
            </a:pPr>
            <a:r>
              <a:rPr lang="ja-JP" altLang="en-US" sz="3200" b="1" dirty="0">
                <a:latin typeface="ＭＳ ゴシック" panose="020B0609070205080204" pitchFamily="49" charset="-128"/>
                <a:ea typeface="ＭＳ ゴシック" panose="020B0609070205080204" pitchFamily="49" charset="-128"/>
              </a:rPr>
              <a:t>注射による痛み</a:t>
            </a:r>
          </a:p>
          <a:p>
            <a:pPr marL="361950" indent="-361950" eaLnBrk="1" hangingPunct="1">
              <a:spcBef>
                <a:spcPts val="1000"/>
              </a:spcBef>
              <a:buClr>
                <a:srgbClr val="F39800"/>
              </a:buClr>
              <a:buFont typeface="Wingdings" panose="05000000000000000000" pitchFamily="2" charset="2"/>
              <a:buChar char="u"/>
            </a:pPr>
            <a:r>
              <a:rPr lang="ja-JP" altLang="en-US" sz="3200" b="1" dirty="0">
                <a:latin typeface="ＭＳ ゴシック" panose="020B0609070205080204" pitchFamily="49" charset="-128"/>
                <a:ea typeface="ＭＳ ゴシック" panose="020B0609070205080204" pitchFamily="49" charset="-128"/>
              </a:rPr>
              <a:t>発熱や接種した部位の腫れ</a:t>
            </a:r>
          </a:p>
          <a:p>
            <a:pPr marL="361950" indent="-361950" eaLnBrk="1" hangingPunct="1">
              <a:spcBef>
                <a:spcPts val="1000"/>
              </a:spcBef>
              <a:buClr>
                <a:srgbClr val="F39800"/>
              </a:buClr>
              <a:buFont typeface="Wingdings" panose="05000000000000000000" pitchFamily="2" charset="2"/>
              <a:buChar char="u"/>
            </a:pPr>
            <a:r>
              <a:rPr lang="ja-JP" altLang="en-US" sz="3200" b="1" dirty="0">
                <a:latin typeface="ＭＳ ゴシック" panose="020B0609070205080204" pitchFamily="49" charset="-128"/>
                <a:ea typeface="ＭＳ ゴシック" panose="020B0609070205080204" pitchFamily="49" charset="-128"/>
              </a:rPr>
              <a:t>緊張などをきっかけとした失神など</a:t>
            </a:r>
          </a:p>
        </p:txBody>
      </p:sp>
      <p:pic>
        <p:nvPicPr>
          <p:cNvPr id="3" name="図 2" descr="挿絵, シャツ が含まれている画像&#10;&#10;自動的に生成された説明">
            <a:extLst>
              <a:ext uri="{FF2B5EF4-FFF2-40B4-BE49-F238E27FC236}">
                <a16:creationId xmlns:a16="http://schemas.microsoft.com/office/drawing/2014/main" id="{CBB47501-9C2A-A678-A81D-EEC670144873}"/>
              </a:ext>
            </a:extLst>
          </p:cNvPr>
          <p:cNvPicPr>
            <a:picLocks noChangeAspect="1"/>
          </p:cNvPicPr>
          <p:nvPr/>
        </p:nvPicPr>
        <p:blipFill rotWithShape="1">
          <a:blip r:embed="rId3"/>
          <a:srcRect l="9050" b="59515"/>
          <a:stretch/>
        </p:blipFill>
        <p:spPr>
          <a:xfrm>
            <a:off x="6554913" y="4083446"/>
            <a:ext cx="2419346" cy="2329784"/>
          </a:xfrm>
          <a:prstGeom prst="rect">
            <a:avLst/>
          </a:prstGeom>
        </p:spPr>
      </p:pic>
    </p:spTree>
    <p:extLst>
      <p:ext uri="{BB962C8B-B14F-4D97-AF65-F5344CB8AC3E}">
        <p14:creationId xmlns:p14="http://schemas.microsoft.com/office/powerpoint/2010/main" val="2065152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D371748D-D232-5FCF-3811-7AF11A271100}"/>
              </a:ext>
            </a:extLst>
          </p:cNvPr>
          <p:cNvSpPr>
            <a:spLocks noGrp="1"/>
          </p:cNvSpPr>
          <p:nvPr>
            <p:ph type="title"/>
          </p:nvPr>
        </p:nvSpPr>
        <p:spPr/>
        <p:txBody>
          <a:bodyPr>
            <a:normAutofit fontScale="90000"/>
          </a:bodyPr>
          <a:lstStyle/>
          <a:p>
            <a:r>
              <a:rPr lang="ja-JP" altLang="en-US" spc="-1000" dirty="0"/>
              <a:t>ＨＰ</a:t>
            </a:r>
            <a:r>
              <a:rPr lang="ja-JP" altLang="en-US" spc="-500" dirty="0"/>
              <a:t>Ｖワクチン</a:t>
            </a:r>
            <a:r>
              <a:rPr lang="ja-JP" altLang="en-US" dirty="0"/>
              <a:t>と子宮頸がんの発生</a:t>
            </a:r>
          </a:p>
        </p:txBody>
      </p:sp>
      <p:sp>
        <p:nvSpPr>
          <p:cNvPr id="3" name="テキスト プレースホルダー 2">
            <a:extLst>
              <a:ext uri="{FF2B5EF4-FFF2-40B4-BE49-F238E27FC236}">
                <a16:creationId xmlns:a16="http://schemas.microsoft.com/office/drawing/2014/main" id="{D81DEC6C-5E1E-4A0F-B521-22A5B9FBEA0B}"/>
              </a:ext>
            </a:extLst>
          </p:cNvPr>
          <p:cNvSpPr>
            <a:spLocks noGrp="1"/>
          </p:cNvSpPr>
          <p:nvPr>
            <p:ph type="body" sz="quarter" idx="11"/>
          </p:nvPr>
        </p:nvSpPr>
        <p:spPr>
          <a:xfrm>
            <a:off x="4008063" y="6094431"/>
            <a:ext cx="4673478" cy="254204"/>
          </a:xfrm>
        </p:spPr>
        <p:txBody>
          <a:bodyPr/>
          <a:lstStyle/>
          <a:p>
            <a:r>
              <a:rPr lang="da-DK" altLang="ja-JP" dirty="0"/>
              <a:t>Lei J, et al. N Engl J Med. 383: 1340-8, 2020 </a:t>
            </a:r>
          </a:p>
        </p:txBody>
      </p:sp>
      <p:sp>
        <p:nvSpPr>
          <p:cNvPr id="2" name="テキスト ボックス 1">
            <a:extLst>
              <a:ext uri="{FF2B5EF4-FFF2-40B4-BE49-F238E27FC236}">
                <a16:creationId xmlns:a16="http://schemas.microsoft.com/office/drawing/2014/main" id="{D755723C-4953-20E4-0DCD-312F7FAC0169}"/>
              </a:ext>
            </a:extLst>
          </p:cNvPr>
          <p:cNvSpPr txBox="1"/>
          <p:nvPr/>
        </p:nvSpPr>
        <p:spPr>
          <a:xfrm>
            <a:off x="441910" y="1378800"/>
            <a:ext cx="8295157" cy="769441"/>
          </a:xfrm>
          <a:prstGeom prst="rect">
            <a:avLst/>
          </a:prstGeom>
          <a:noFill/>
        </p:spPr>
        <p:txBody>
          <a:bodyPr wrap="square" rtlCol="0">
            <a:spAutoFit/>
          </a:bodyPr>
          <a:lstStyle/>
          <a:p>
            <a:r>
              <a:rPr kumimoji="1" lang="ja-JP" altLang="en-US" sz="2000" b="1" spc="-100" dirty="0">
                <a:solidFill>
                  <a:srgbClr val="3A4A6A"/>
                </a:solidFill>
                <a:latin typeface="ＭＳ ゴシック" panose="020B0609070205080204" pitchFamily="49" charset="-128"/>
                <a:ea typeface="ＭＳ ゴシック" panose="020B0609070205080204" pitchFamily="49" charset="-128"/>
              </a:rPr>
              <a:t>４価</a:t>
            </a:r>
            <a:r>
              <a:rPr kumimoji="1" lang="ja-JP" altLang="en-US" sz="2000" b="1" spc="-500" dirty="0">
                <a:solidFill>
                  <a:srgbClr val="3A4A6A"/>
                </a:solidFill>
                <a:latin typeface="ＭＳ ゴシック" panose="020B0609070205080204" pitchFamily="49" charset="-128"/>
                <a:ea typeface="ＭＳ ゴシック" panose="020B0609070205080204" pitchFamily="49" charset="-128"/>
              </a:rPr>
              <a:t>ＨＰ</a:t>
            </a:r>
            <a:r>
              <a:rPr kumimoji="1" lang="ja-JP" altLang="en-US" sz="2000" b="1" spc="-100" dirty="0">
                <a:solidFill>
                  <a:srgbClr val="3A4A6A"/>
                </a:solidFill>
                <a:latin typeface="ＭＳ ゴシック" panose="020B0609070205080204" pitchFamily="49" charset="-128"/>
                <a:ea typeface="ＭＳ ゴシック" panose="020B0609070205080204" pitchFamily="49" charset="-128"/>
              </a:rPr>
              <a:t>Ｖワクチン</a:t>
            </a:r>
            <a:r>
              <a:rPr lang="ja-JP" altLang="en-US" sz="2000" b="1" spc="-100" dirty="0">
                <a:solidFill>
                  <a:srgbClr val="3A4A6A"/>
                </a:solidFill>
                <a:latin typeface="ＭＳ ゴシック" panose="020B0609070205080204" pitchFamily="49" charset="-128"/>
                <a:ea typeface="ＭＳ ゴシック" panose="020B0609070205080204" pitchFamily="49" charset="-128"/>
              </a:rPr>
              <a:t>と浸潤性子宮頸がん</a:t>
            </a:r>
            <a:endParaRPr lang="en-US" altLang="ja-JP" sz="2000" b="1" spc="-100" dirty="0">
              <a:solidFill>
                <a:srgbClr val="3A4A6A"/>
              </a:solidFill>
              <a:latin typeface="ＭＳ ゴシック" panose="020B0609070205080204" pitchFamily="49" charset="-128"/>
              <a:ea typeface="ＭＳ ゴシック" panose="020B0609070205080204" pitchFamily="49" charset="-128"/>
            </a:endParaRPr>
          </a:p>
          <a:p>
            <a:r>
              <a:rPr lang="ja-JP" altLang="en-US" sz="2400" b="1" spc="-1000" dirty="0">
                <a:solidFill>
                  <a:srgbClr val="3A4A6A"/>
                </a:solidFill>
                <a:latin typeface="ＭＳ ゴシック" panose="020B0609070205080204" pitchFamily="49" charset="-128"/>
                <a:ea typeface="ＭＳ ゴシック" panose="020B0609070205080204" pitchFamily="49" charset="-128"/>
              </a:rPr>
              <a:t>１</a:t>
            </a:r>
            <a:r>
              <a:rPr lang="ja-JP" altLang="en-US" sz="2400" b="1" spc="-100" dirty="0">
                <a:solidFill>
                  <a:srgbClr val="3A4A6A"/>
                </a:solidFill>
                <a:latin typeface="ＭＳ ゴシック" panose="020B0609070205080204" pitchFamily="49" charset="-128"/>
                <a:ea typeface="ＭＳ ゴシック" panose="020B0609070205080204" pitchFamily="49" charset="-128"/>
              </a:rPr>
              <a:t>７歳までに接種すると子宮頸がんになるリスクが</a:t>
            </a:r>
            <a:r>
              <a:rPr lang="ja-JP" altLang="en-US" sz="2400" b="1" spc="-500" dirty="0">
                <a:solidFill>
                  <a:srgbClr val="EB6161"/>
                </a:solidFill>
                <a:latin typeface="ＭＳ ゴシック" panose="020B0609070205080204" pitchFamily="49" charset="-128"/>
                <a:ea typeface="ＭＳ ゴシック" panose="020B0609070205080204" pitchFamily="49" charset="-128"/>
              </a:rPr>
              <a:t>８</a:t>
            </a:r>
            <a:r>
              <a:rPr lang="ja-JP" altLang="en-US" sz="2400" b="1" spc="-100" dirty="0">
                <a:solidFill>
                  <a:srgbClr val="EB6161"/>
                </a:solidFill>
                <a:latin typeface="ＭＳ ゴシック" panose="020B0609070205080204" pitchFamily="49" charset="-128"/>
                <a:ea typeface="ＭＳ ゴシック" panose="020B0609070205080204" pitchFamily="49" charset="-128"/>
              </a:rPr>
              <a:t>８％</a:t>
            </a:r>
            <a:r>
              <a:rPr lang="ja-JP" altLang="en-US" sz="2400" b="1" spc="-100" dirty="0">
                <a:solidFill>
                  <a:srgbClr val="3A4A6A"/>
                </a:solidFill>
                <a:latin typeface="ＭＳ ゴシック" panose="020B0609070205080204" pitchFamily="49" charset="-128"/>
                <a:ea typeface="ＭＳ ゴシック" panose="020B0609070205080204" pitchFamily="49" charset="-128"/>
              </a:rPr>
              <a:t>減る</a:t>
            </a:r>
            <a:endParaRPr lang="en-US" altLang="ja-JP" sz="2400" b="1" spc="-100" dirty="0">
              <a:solidFill>
                <a:srgbClr val="3A4A6A"/>
              </a:solidFill>
              <a:latin typeface="ＭＳ ゴシック" panose="020B0609070205080204" pitchFamily="49" charset="-128"/>
              <a:ea typeface="ＭＳ ゴシック" panose="020B0609070205080204" pitchFamily="49" charset="-128"/>
            </a:endParaRPr>
          </a:p>
        </p:txBody>
      </p:sp>
      <p:sp>
        <p:nvSpPr>
          <p:cNvPr id="12" name="テキスト ボックス 11">
            <a:extLst>
              <a:ext uri="{FF2B5EF4-FFF2-40B4-BE49-F238E27FC236}">
                <a16:creationId xmlns:a16="http://schemas.microsoft.com/office/drawing/2014/main" id="{EAED910D-AC39-5B71-D28E-772D32C8460E}"/>
              </a:ext>
            </a:extLst>
          </p:cNvPr>
          <p:cNvSpPr txBox="1"/>
          <p:nvPr/>
        </p:nvSpPr>
        <p:spPr>
          <a:xfrm>
            <a:off x="3667125" y="2072264"/>
            <a:ext cx="4886325" cy="433738"/>
          </a:xfrm>
          <a:prstGeom prst="rect">
            <a:avLst/>
          </a:prstGeom>
          <a:gradFill>
            <a:gsLst>
              <a:gs pos="50000">
                <a:srgbClr val="FFFFFF">
                  <a:alpha val="0"/>
                </a:srgbClr>
              </a:gs>
              <a:gs pos="60000">
                <a:srgbClr val="FFFF99">
                  <a:alpha val="90000"/>
                </a:srgbClr>
              </a:gs>
              <a:gs pos="81000">
                <a:srgbClr val="FFFF00">
                  <a:alpha val="90000"/>
                </a:srgbClr>
              </a:gs>
              <a:gs pos="100000">
                <a:srgbClr val="FFFF00"/>
              </a:gs>
            </a:gsLst>
            <a:lin ang="5400000" scaled="0"/>
          </a:gradFill>
        </p:spPr>
        <p:txBody>
          <a:bodyPr wrap="square">
            <a:noAutofit/>
          </a:bodyPr>
          <a:lstStyle/>
          <a:p>
            <a:pPr algn="ctr"/>
            <a:r>
              <a:rPr lang="ja-JP" altLang="en-US" sz="2400" b="1" spc="-100" dirty="0">
                <a:solidFill>
                  <a:srgbClr val="EB6161"/>
                </a:solidFill>
                <a:latin typeface="ＭＳ ゴシック" panose="020B0609070205080204" pitchFamily="49" charset="-128"/>
                <a:ea typeface="ＭＳ ゴシック" panose="020B0609070205080204" pitchFamily="49" charset="-128"/>
              </a:rPr>
              <a:t>なるべく早く接種する方が効果的！</a:t>
            </a:r>
          </a:p>
        </p:txBody>
      </p:sp>
      <p:grpSp>
        <p:nvGrpSpPr>
          <p:cNvPr id="4" name="グループ化 3">
            <a:extLst>
              <a:ext uri="{FF2B5EF4-FFF2-40B4-BE49-F238E27FC236}">
                <a16:creationId xmlns:a16="http://schemas.microsoft.com/office/drawing/2014/main" id="{81B1CCBE-3828-28D4-C3FA-B716ADC48D3E}"/>
              </a:ext>
            </a:extLst>
          </p:cNvPr>
          <p:cNvGrpSpPr/>
          <p:nvPr/>
        </p:nvGrpSpPr>
        <p:grpSpPr>
          <a:xfrm>
            <a:off x="1283880" y="2283784"/>
            <a:ext cx="6438465" cy="3834804"/>
            <a:chOff x="1144613" y="2414008"/>
            <a:chExt cx="6415061" cy="3820865"/>
          </a:xfrm>
        </p:grpSpPr>
        <p:graphicFrame>
          <p:nvGraphicFramePr>
            <p:cNvPr id="6" name="グラフ 5">
              <a:extLst>
                <a:ext uri="{FF2B5EF4-FFF2-40B4-BE49-F238E27FC236}">
                  <a16:creationId xmlns:a16="http://schemas.microsoft.com/office/drawing/2014/main" id="{640FD3FE-0336-8699-32F6-B3963BECE1BF}"/>
                </a:ext>
              </a:extLst>
            </p:cNvPr>
            <p:cNvGraphicFramePr/>
            <p:nvPr>
              <p:extLst>
                <p:ext uri="{D42A27DB-BD31-4B8C-83A1-F6EECF244321}">
                  <p14:modId xmlns:p14="http://schemas.microsoft.com/office/powerpoint/2010/main" val="1969502526"/>
                </p:ext>
              </p:extLst>
            </p:nvPr>
          </p:nvGraphicFramePr>
          <p:xfrm>
            <a:off x="1536699" y="2621199"/>
            <a:ext cx="6022975" cy="3327400"/>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12">
              <a:extLst>
                <a:ext uri="{FF2B5EF4-FFF2-40B4-BE49-F238E27FC236}">
                  <a16:creationId xmlns:a16="http://schemas.microsoft.com/office/drawing/2014/main" id="{47CCE41C-DB48-7359-49AD-B8F974E4EDCE}"/>
                </a:ext>
              </a:extLst>
            </p:cNvPr>
            <p:cNvSpPr txBox="1"/>
            <p:nvPr/>
          </p:nvSpPr>
          <p:spPr>
            <a:xfrm>
              <a:off x="3741737" y="4681774"/>
              <a:ext cx="649287" cy="431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600" b="0" i="0" dirty="0">
                  <a:solidFill>
                    <a:schemeClr val="tx1">
                      <a:lumMod val="65000"/>
                      <a:lumOff val="35000"/>
                    </a:schemeClr>
                  </a:solidFill>
                  <a:latin typeface="ＭＳ ゴシック" panose="020B0609070205080204" pitchFamily="49" charset="-128"/>
                  <a:ea typeface="ＭＳ ゴシック" panose="020B0609070205080204" pitchFamily="49" charset="-128"/>
                </a:rPr>
                <a:t>0.37</a:t>
              </a:r>
              <a:endParaRPr kumimoji="1" lang="ja-JP" altLang="en-US" sz="1600" b="0"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8" name="テキスト ボックス 13">
              <a:extLst>
                <a:ext uri="{FF2B5EF4-FFF2-40B4-BE49-F238E27FC236}">
                  <a16:creationId xmlns:a16="http://schemas.microsoft.com/office/drawing/2014/main" id="{09D15B16-C9B3-5AFA-035F-6D9B2F3BB1FC}"/>
                </a:ext>
              </a:extLst>
            </p:cNvPr>
            <p:cNvSpPr txBox="1"/>
            <p:nvPr/>
          </p:nvSpPr>
          <p:spPr>
            <a:xfrm>
              <a:off x="5086345" y="5427899"/>
              <a:ext cx="649288" cy="431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800" b="0" i="0" dirty="0">
                  <a:latin typeface="ＭＳ ゴシック" panose="020B0609070205080204" pitchFamily="49" charset="-128"/>
                  <a:ea typeface="ＭＳ ゴシック" panose="020B0609070205080204" pitchFamily="49" charset="-128"/>
                </a:rPr>
                <a:t>0.12</a:t>
              </a:r>
              <a:endParaRPr kumimoji="1" lang="ja-JP" altLang="en-US" sz="1800" b="0" i="0" dirty="0">
                <a:latin typeface="ＭＳ ゴシック" panose="020B0609070205080204" pitchFamily="49" charset="-128"/>
                <a:ea typeface="ＭＳ ゴシック" panose="020B0609070205080204" pitchFamily="49" charset="-128"/>
              </a:endParaRPr>
            </a:p>
          </p:txBody>
        </p:sp>
        <p:sp>
          <p:nvSpPr>
            <p:cNvPr id="9" name="テキスト ボックス 14">
              <a:extLst>
                <a:ext uri="{FF2B5EF4-FFF2-40B4-BE49-F238E27FC236}">
                  <a16:creationId xmlns:a16="http://schemas.microsoft.com/office/drawing/2014/main" id="{1FCF0E4E-3AAA-56C9-DEF5-6B44BF6BFFC8}"/>
                </a:ext>
              </a:extLst>
            </p:cNvPr>
            <p:cNvSpPr txBox="1"/>
            <p:nvPr/>
          </p:nvSpPr>
          <p:spPr>
            <a:xfrm>
              <a:off x="6486524" y="4389674"/>
              <a:ext cx="647700" cy="431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600" b="0" i="0" dirty="0">
                  <a:solidFill>
                    <a:schemeClr val="tx1">
                      <a:lumMod val="65000"/>
                      <a:lumOff val="35000"/>
                    </a:schemeClr>
                  </a:solidFill>
                  <a:latin typeface="ＭＳ ゴシック" panose="020B0609070205080204" pitchFamily="49" charset="-128"/>
                  <a:ea typeface="ＭＳ ゴシック" panose="020B0609070205080204" pitchFamily="49" charset="-128"/>
                </a:rPr>
                <a:t>0.47</a:t>
              </a:r>
              <a:endParaRPr kumimoji="1" lang="ja-JP" altLang="en-US" sz="1600" b="0"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10" name="テキスト ボックス 15">
              <a:extLst>
                <a:ext uri="{FF2B5EF4-FFF2-40B4-BE49-F238E27FC236}">
                  <a16:creationId xmlns:a16="http://schemas.microsoft.com/office/drawing/2014/main" id="{D4381560-2E52-6131-A41A-A785F9F8BBCD}"/>
                </a:ext>
              </a:extLst>
            </p:cNvPr>
            <p:cNvSpPr txBox="1"/>
            <p:nvPr/>
          </p:nvSpPr>
          <p:spPr>
            <a:xfrm>
              <a:off x="2101841" y="5704124"/>
              <a:ext cx="1308100" cy="431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1860"/>
                </a:lnSpc>
              </a:pPr>
              <a:r>
                <a:rPr kumimoji="1" lang="ja-JP" altLang="en-US" sz="1200" i="0" dirty="0">
                  <a:latin typeface="ＭＳ ゴシック" panose="020B0609070205080204" pitchFamily="49" charset="-128"/>
                  <a:ea typeface="ＭＳ ゴシック" panose="020B0609070205080204" pitchFamily="49" charset="-128"/>
                </a:rPr>
                <a:t>接種なし</a:t>
              </a:r>
            </a:p>
          </p:txBody>
        </p:sp>
        <p:sp>
          <p:nvSpPr>
            <p:cNvPr id="11" name="テキスト ボックス 17">
              <a:extLst>
                <a:ext uri="{FF2B5EF4-FFF2-40B4-BE49-F238E27FC236}">
                  <a16:creationId xmlns:a16="http://schemas.microsoft.com/office/drawing/2014/main" id="{F97F09D4-89F7-8426-BA62-03B89471144D}"/>
                </a:ext>
              </a:extLst>
            </p:cNvPr>
            <p:cNvSpPr txBox="1"/>
            <p:nvPr/>
          </p:nvSpPr>
          <p:spPr>
            <a:xfrm>
              <a:off x="6172188" y="5777631"/>
              <a:ext cx="1168400" cy="45724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200" i="0" dirty="0">
                  <a:latin typeface="ＭＳ ゴシック" panose="020B0609070205080204" pitchFamily="49" charset="-128"/>
                  <a:ea typeface="ＭＳ ゴシック" panose="020B0609070205080204" pitchFamily="49" charset="-128"/>
                </a:rPr>
                <a:t>接種あり</a:t>
              </a:r>
              <a:endParaRPr kumimoji="1" lang="en-US" altLang="ja-JP" sz="1200" i="0" dirty="0">
                <a:latin typeface="ＭＳ ゴシック" panose="020B0609070205080204" pitchFamily="49" charset="-128"/>
                <a:ea typeface="ＭＳ ゴシック" panose="020B0609070205080204" pitchFamily="49" charset="-128"/>
              </a:endParaRPr>
            </a:p>
            <a:p>
              <a:pPr algn="ctr"/>
              <a:r>
                <a:rPr kumimoji="1" lang="en-US" altLang="ja-JP" sz="1200" i="0" dirty="0">
                  <a:latin typeface="ＭＳ ゴシック" panose="020B0609070205080204" pitchFamily="49" charset="-128"/>
                  <a:ea typeface="ＭＳ ゴシック" panose="020B0609070205080204" pitchFamily="49" charset="-128"/>
                </a:rPr>
                <a:t>(10〜30</a:t>
              </a:r>
              <a:r>
                <a:rPr kumimoji="1" lang="ja-JP" altLang="en-US" sz="1200" i="0" dirty="0">
                  <a:latin typeface="ＭＳ ゴシック" panose="020B0609070205080204" pitchFamily="49" charset="-128"/>
                  <a:ea typeface="ＭＳ ゴシック" panose="020B0609070205080204" pitchFamily="49" charset="-128"/>
                </a:rPr>
                <a:t>歳</a:t>
              </a:r>
              <a:r>
                <a:rPr kumimoji="1" lang="en-US" altLang="ja-JP" sz="1200" i="0" dirty="0">
                  <a:latin typeface="ＭＳ ゴシック" panose="020B0609070205080204" pitchFamily="49" charset="-128"/>
                  <a:ea typeface="ＭＳ ゴシック" panose="020B0609070205080204" pitchFamily="49" charset="-128"/>
                </a:rPr>
                <a:t>)</a:t>
              </a:r>
              <a:endParaRPr kumimoji="1" lang="ja-JP" altLang="en-US" sz="1200" i="0" dirty="0">
                <a:latin typeface="ＭＳ ゴシック" panose="020B0609070205080204" pitchFamily="49" charset="-128"/>
                <a:ea typeface="ＭＳ ゴシック" panose="020B0609070205080204" pitchFamily="49" charset="-128"/>
              </a:endParaRPr>
            </a:p>
          </p:txBody>
        </p:sp>
        <p:sp>
          <p:nvSpPr>
            <p:cNvPr id="13" name="テキスト ボックス 19">
              <a:extLst>
                <a:ext uri="{FF2B5EF4-FFF2-40B4-BE49-F238E27FC236}">
                  <a16:creationId xmlns:a16="http://schemas.microsoft.com/office/drawing/2014/main" id="{CAB5A263-5706-AEA0-3CE5-9E41D69F80B5}"/>
                </a:ext>
              </a:extLst>
            </p:cNvPr>
            <p:cNvSpPr txBox="1"/>
            <p:nvPr/>
          </p:nvSpPr>
          <p:spPr>
            <a:xfrm>
              <a:off x="4851365" y="5774325"/>
              <a:ext cx="1168400" cy="45723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200" b="1" i="0" dirty="0">
                  <a:latin typeface="ＭＳ ゴシック" panose="020B0609070205080204" pitchFamily="49" charset="-128"/>
                  <a:ea typeface="ＭＳ ゴシック" panose="020B0609070205080204" pitchFamily="49" charset="-128"/>
                </a:rPr>
                <a:t>接種あり</a:t>
              </a:r>
              <a:endParaRPr kumimoji="1" lang="en-US" altLang="ja-JP" sz="1200" b="1" i="0" dirty="0">
                <a:latin typeface="ＭＳ ゴシック" panose="020B0609070205080204" pitchFamily="49" charset="-128"/>
                <a:ea typeface="ＭＳ ゴシック" panose="020B0609070205080204" pitchFamily="49" charset="-128"/>
              </a:endParaRPr>
            </a:p>
            <a:p>
              <a:pPr algn="ctr"/>
              <a:r>
                <a:rPr kumimoji="1" lang="en-US" altLang="ja-JP" sz="1200" b="1" i="0" dirty="0">
                  <a:latin typeface="ＭＳ ゴシック" panose="020B0609070205080204" pitchFamily="49" charset="-128"/>
                  <a:ea typeface="ＭＳ ゴシック" panose="020B0609070205080204" pitchFamily="49" charset="-128"/>
                </a:rPr>
                <a:t>(10〜16</a:t>
              </a:r>
              <a:r>
                <a:rPr kumimoji="1" lang="ja-JP" altLang="en-US" sz="1200" b="1" i="0" dirty="0">
                  <a:latin typeface="ＭＳ ゴシック" panose="020B0609070205080204" pitchFamily="49" charset="-128"/>
                  <a:ea typeface="ＭＳ ゴシック" panose="020B0609070205080204" pitchFamily="49" charset="-128"/>
                </a:rPr>
                <a:t>歳</a:t>
              </a:r>
              <a:r>
                <a:rPr kumimoji="1" lang="en-US" altLang="ja-JP" sz="1200" b="1" i="0" dirty="0">
                  <a:latin typeface="ＭＳ ゴシック" panose="020B0609070205080204" pitchFamily="49" charset="-128"/>
                  <a:ea typeface="ＭＳ ゴシック" panose="020B0609070205080204" pitchFamily="49" charset="-128"/>
                </a:rPr>
                <a:t>)</a:t>
              </a:r>
              <a:endParaRPr kumimoji="1" lang="ja-JP" altLang="en-US" sz="1200" b="1" i="0" dirty="0">
                <a:latin typeface="ＭＳ ゴシック" panose="020B0609070205080204" pitchFamily="49" charset="-128"/>
                <a:ea typeface="ＭＳ ゴシック" panose="020B0609070205080204" pitchFamily="49" charset="-128"/>
              </a:endParaRPr>
            </a:p>
          </p:txBody>
        </p:sp>
        <p:sp>
          <p:nvSpPr>
            <p:cNvPr id="15" name="テキスト ボックス 24">
              <a:extLst>
                <a:ext uri="{FF2B5EF4-FFF2-40B4-BE49-F238E27FC236}">
                  <a16:creationId xmlns:a16="http://schemas.microsoft.com/office/drawing/2014/main" id="{E3E68E82-3942-A4BA-F513-A52BBCFE1234}"/>
                </a:ext>
              </a:extLst>
            </p:cNvPr>
            <p:cNvSpPr txBox="1"/>
            <p:nvPr/>
          </p:nvSpPr>
          <p:spPr>
            <a:xfrm>
              <a:off x="3509948" y="5753865"/>
              <a:ext cx="1168400" cy="45723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200" i="0" dirty="0">
                  <a:latin typeface="ＭＳ ゴシック" panose="020B0609070205080204" pitchFamily="49" charset="-128"/>
                  <a:ea typeface="ＭＳ ゴシック" panose="020B0609070205080204" pitchFamily="49" charset="-128"/>
                </a:rPr>
                <a:t>接種あり</a:t>
              </a:r>
              <a:endParaRPr kumimoji="1" lang="en-US" altLang="ja-JP" sz="1200" i="0" dirty="0">
                <a:latin typeface="ＭＳ ゴシック" panose="020B0609070205080204" pitchFamily="49" charset="-128"/>
                <a:ea typeface="ＭＳ ゴシック" panose="020B0609070205080204" pitchFamily="49" charset="-128"/>
              </a:endParaRPr>
            </a:p>
            <a:p>
              <a:pPr algn="ctr"/>
              <a:r>
                <a:rPr kumimoji="1" lang="en-US" altLang="ja-JP" sz="1200" i="0" dirty="0">
                  <a:latin typeface="ＭＳ ゴシック" panose="020B0609070205080204" pitchFamily="49" charset="-128"/>
                  <a:ea typeface="ＭＳ ゴシック" panose="020B0609070205080204" pitchFamily="49" charset="-128"/>
                </a:rPr>
                <a:t>(17〜30</a:t>
              </a:r>
              <a:r>
                <a:rPr kumimoji="1" lang="ja-JP" altLang="en-US" sz="1200" i="0" dirty="0">
                  <a:latin typeface="ＭＳ ゴシック" panose="020B0609070205080204" pitchFamily="49" charset="-128"/>
                  <a:ea typeface="ＭＳ ゴシック" panose="020B0609070205080204" pitchFamily="49" charset="-128"/>
                </a:rPr>
                <a:t>歳</a:t>
              </a:r>
              <a:r>
                <a:rPr kumimoji="1" lang="en-US" altLang="ja-JP" sz="1200" i="0" dirty="0">
                  <a:latin typeface="ＭＳ ゴシック" panose="020B0609070205080204" pitchFamily="49" charset="-128"/>
                  <a:ea typeface="ＭＳ ゴシック" panose="020B0609070205080204" pitchFamily="49" charset="-128"/>
                </a:rPr>
                <a:t>)</a:t>
              </a:r>
              <a:endParaRPr kumimoji="1" lang="ja-JP" altLang="en-US" sz="1200" i="0" dirty="0">
                <a:latin typeface="ＭＳ ゴシック" panose="020B0609070205080204" pitchFamily="49" charset="-128"/>
                <a:ea typeface="ＭＳ ゴシック" panose="020B0609070205080204" pitchFamily="49" charset="-128"/>
              </a:endParaRPr>
            </a:p>
          </p:txBody>
        </p:sp>
        <p:sp>
          <p:nvSpPr>
            <p:cNvPr id="16" name="テキスト ボックス 26">
              <a:extLst>
                <a:ext uri="{FF2B5EF4-FFF2-40B4-BE49-F238E27FC236}">
                  <a16:creationId xmlns:a16="http://schemas.microsoft.com/office/drawing/2014/main" id="{6CEFB226-DF76-3077-115C-319C885C3BE6}"/>
                </a:ext>
              </a:extLst>
            </p:cNvPr>
            <p:cNvSpPr txBox="1"/>
            <p:nvPr/>
          </p:nvSpPr>
          <p:spPr>
            <a:xfrm>
              <a:off x="1144613" y="2414008"/>
              <a:ext cx="300022" cy="366174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vert="wordArtVertRtl" wrap="square" rtlCol="0" anchor="ctr" anchorCtr="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1860"/>
                </a:lnSpc>
              </a:pPr>
              <a:r>
                <a:rPr kumimoji="1" lang="ja-JP" altLang="en-US" sz="1600" b="1" i="0" baseline="0" dirty="0">
                  <a:latin typeface="ＭＳ ゴシック" panose="020B0609070205080204" pitchFamily="49" charset="-128"/>
                  <a:ea typeface="ＭＳ ゴシック" panose="020B0609070205080204" pitchFamily="49" charset="-128"/>
                </a:rPr>
                <a:t>浸潤性子宮頸がんの発生率比</a:t>
              </a:r>
            </a:p>
          </p:txBody>
        </p:sp>
        <p:grpSp>
          <p:nvGrpSpPr>
            <p:cNvPr id="17" name="グループ化 16">
              <a:extLst>
                <a:ext uri="{FF2B5EF4-FFF2-40B4-BE49-F238E27FC236}">
                  <a16:creationId xmlns:a16="http://schemas.microsoft.com/office/drawing/2014/main" id="{3169C009-2575-4793-80AF-3F7473243798}"/>
                </a:ext>
              </a:extLst>
            </p:cNvPr>
            <p:cNvGrpSpPr/>
            <p:nvPr/>
          </p:nvGrpSpPr>
          <p:grpSpPr>
            <a:xfrm>
              <a:off x="3790949" y="2731754"/>
              <a:ext cx="446088" cy="1891282"/>
              <a:chOff x="0" y="0"/>
              <a:chExt cx="446049" cy="2005670"/>
            </a:xfrm>
          </p:grpSpPr>
          <p:sp>
            <p:nvSpPr>
              <p:cNvPr id="28" name="正方形/長方形 27">
                <a:extLst>
                  <a:ext uri="{FF2B5EF4-FFF2-40B4-BE49-F238E27FC236}">
                    <a16:creationId xmlns:a16="http://schemas.microsoft.com/office/drawing/2014/main" id="{B1BEFC68-AB9B-9B12-B8B6-290AA1E77912}"/>
                  </a:ext>
                </a:extLst>
              </p:cNvPr>
              <p:cNvSpPr/>
              <p:nvPr/>
            </p:nvSpPr>
            <p:spPr>
              <a:xfrm>
                <a:off x="108724" y="0"/>
                <a:ext cx="228600" cy="1841500"/>
              </a:xfrm>
              <a:prstGeom prst="rect">
                <a:avLst/>
              </a:prstGeom>
              <a:gradFill>
                <a:gsLst>
                  <a:gs pos="0">
                    <a:srgbClr val="7ECEF4"/>
                  </a:gs>
                  <a:gs pos="46000">
                    <a:srgbClr val="00AFEC"/>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sp>
            <p:nvSpPr>
              <p:cNvPr id="29" name="三角形 30">
                <a:extLst>
                  <a:ext uri="{FF2B5EF4-FFF2-40B4-BE49-F238E27FC236}">
                    <a16:creationId xmlns:a16="http://schemas.microsoft.com/office/drawing/2014/main" id="{E5673592-7707-9997-941D-96DDE250C032}"/>
                  </a:ext>
                </a:extLst>
              </p:cNvPr>
              <p:cNvSpPr/>
              <p:nvPr/>
            </p:nvSpPr>
            <p:spPr>
              <a:xfrm rot="10800000">
                <a:off x="0" y="1776451"/>
                <a:ext cx="446049" cy="229219"/>
              </a:xfrm>
              <a:prstGeom prst="triangle">
                <a:avLst/>
              </a:prstGeom>
              <a:solidFill>
                <a:srgbClr val="00A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18" name="グループ化 17">
              <a:extLst>
                <a:ext uri="{FF2B5EF4-FFF2-40B4-BE49-F238E27FC236}">
                  <a16:creationId xmlns:a16="http://schemas.microsoft.com/office/drawing/2014/main" id="{C8653B87-ED8F-8601-0275-565DA41B5F7D}"/>
                </a:ext>
              </a:extLst>
            </p:cNvPr>
            <p:cNvGrpSpPr/>
            <p:nvPr/>
          </p:nvGrpSpPr>
          <p:grpSpPr>
            <a:xfrm>
              <a:off x="5137149" y="2731754"/>
              <a:ext cx="446088" cy="2607245"/>
              <a:chOff x="0" y="0"/>
              <a:chExt cx="446049" cy="2831171"/>
            </a:xfrm>
          </p:grpSpPr>
          <p:sp>
            <p:nvSpPr>
              <p:cNvPr id="26" name="正方形/長方形 25">
                <a:extLst>
                  <a:ext uri="{FF2B5EF4-FFF2-40B4-BE49-F238E27FC236}">
                    <a16:creationId xmlns:a16="http://schemas.microsoft.com/office/drawing/2014/main" id="{E7E9311F-6ADD-A61A-B121-8F5A3C614C9A}"/>
                  </a:ext>
                </a:extLst>
              </p:cNvPr>
              <p:cNvSpPr/>
              <p:nvPr/>
            </p:nvSpPr>
            <p:spPr>
              <a:xfrm>
                <a:off x="108724" y="0"/>
                <a:ext cx="228600" cy="2667001"/>
              </a:xfrm>
              <a:prstGeom prst="rect">
                <a:avLst/>
              </a:prstGeom>
              <a:gradFill>
                <a:gsLst>
                  <a:gs pos="0">
                    <a:srgbClr val="7ECEF4"/>
                  </a:gs>
                  <a:gs pos="46000">
                    <a:srgbClr val="00AFEC"/>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sp>
            <p:nvSpPr>
              <p:cNvPr id="27" name="三角形 34">
                <a:extLst>
                  <a:ext uri="{FF2B5EF4-FFF2-40B4-BE49-F238E27FC236}">
                    <a16:creationId xmlns:a16="http://schemas.microsoft.com/office/drawing/2014/main" id="{EDA61DE2-3CFD-FF93-5763-42EF98C1B850}"/>
                  </a:ext>
                </a:extLst>
              </p:cNvPr>
              <p:cNvSpPr/>
              <p:nvPr/>
            </p:nvSpPr>
            <p:spPr>
              <a:xfrm rot="10800000">
                <a:off x="0" y="2601952"/>
                <a:ext cx="446049" cy="229219"/>
              </a:xfrm>
              <a:prstGeom prst="triangle">
                <a:avLst/>
              </a:prstGeom>
              <a:solidFill>
                <a:srgbClr val="00A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19" name="グループ化 18">
              <a:extLst>
                <a:ext uri="{FF2B5EF4-FFF2-40B4-BE49-F238E27FC236}">
                  <a16:creationId xmlns:a16="http://schemas.microsoft.com/office/drawing/2014/main" id="{4972EA7B-4842-7078-0A50-A47586544236}"/>
                </a:ext>
              </a:extLst>
            </p:cNvPr>
            <p:cNvGrpSpPr/>
            <p:nvPr/>
          </p:nvGrpSpPr>
          <p:grpSpPr>
            <a:xfrm>
              <a:off x="6496833" y="2713565"/>
              <a:ext cx="446088" cy="1588796"/>
              <a:chOff x="0" y="0"/>
              <a:chExt cx="446049" cy="1685074"/>
            </a:xfrm>
          </p:grpSpPr>
          <p:sp>
            <p:nvSpPr>
              <p:cNvPr id="24" name="正方形/長方形 23">
                <a:extLst>
                  <a:ext uri="{FF2B5EF4-FFF2-40B4-BE49-F238E27FC236}">
                    <a16:creationId xmlns:a16="http://schemas.microsoft.com/office/drawing/2014/main" id="{85C56BB5-3EDB-73CA-3901-8DF9C4D1A79F}"/>
                  </a:ext>
                </a:extLst>
              </p:cNvPr>
              <p:cNvSpPr/>
              <p:nvPr/>
            </p:nvSpPr>
            <p:spPr>
              <a:xfrm>
                <a:off x="108724" y="0"/>
                <a:ext cx="228600" cy="1520903"/>
              </a:xfrm>
              <a:prstGeom prst="rect">
                <a:avLst/>
              </a:prstGeom>
              <a:gradFill>
                <a:gsLst>
                  <a:gs pos="0">
                    <a:srgbClr val="7ECEF4"/>
                  </a:gs>
                  <a:gs pos="46000">
                    <a:srgbClr val="00AFEC"/>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sp>
            <p:nvSpPr>
              <p:cNvPr id="25" name="三角形 37">
                <a:extLst>
                  <a:ext uri="{FF2B5EF4-FFF2-40B4-BE49-F238E27FC236}">
                    <a16:creationId xmlns:a16="http://schemas.microsoft.com/office/drawing/2014/main" id="{697AEA45-7C11-5D1D-170E-7090BB511011}"/>
                  </a:ext>
                </a:extLst>
              </p:cNvPr>
              <p:cNvSpPr/>
              <p:nvPr/>
            </p:nvSpPr>
            <p:spPr>
              <a:xfrm rot="10800000">
                <a:off x="0" y="1455855"/>
                <a:ext cx="446049" cy="229219"/>
              </a:xfrm>
              <a:prstGeom prst="triangle">
                <a:avLst/>
              </a:prstGeom>
              <a:solidFill>
                <a:srgbClr val="00A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sp>
          <p:nvSpPr>
            <p:cNvPr id="20" name="テキスト ボックス 38">
              <a:extLst>
                <a:ext uri="{FF2B5EF4-FFF2-40B4-BE49-F238E27FC236}">
                  <a16:creationId xmlns:a16="http://schemas.microsoft.com/office/drawing/2014/main" id="{A7D84E0D-1FC9-88F3-D17F-193FA93222AD}"/>
                </a:ext>
              </a:extLst>
            </p:cNvPr>
            <p:cNvSpPr txBox="1"/>
            <p:nvPr/>
          </p:nvSpPr>
          <p:spPr>
            <a:xfrm>
              <a:off x="3487737" y="3157774"/>
              <a:ext cx="1057275" cy="431800"/>
            </a:xfrm>
            <a:prstGeom prst="rect">
              <a:avLst/>
            </a:prstGeom>
            <a:solidFill>
              <a:srgbClr val="7ECEF4"/>
            </a:solidFill>
            <a:ln w="19050" cmpd="sng">
              <a:solidFill>
                <a:srgbClr val="00AFEC"/>
              </a:solidFill>
              <a:prstDash val="sysDot"/>
            </a:ln>
          </p:spPr>
          <p:style>
            <a:lnRef idx="0">
              <a:scrgbClr r="0" g="0" b="0"/>
            </a:lnRef>
            <a:fillRef idx="0">
              <a:scrgbClr r="0" g="0" b="0"/>
            </a:fillRef>
            <a:effectRef idx="0">
              <a:scrgbClr r="0" g="0" b="0"/>
            </a:effectRef>
            <a:fontRef idx="minor">
              <a:schemeClr val="dk1"/>
            </a:fontRef>
          </p:style>
          <p:txBody>
            <a:bodyPr wrap="square" rtlCol="0" anchor="ctr" anchorCtr="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800" b="0" i="0" dirty="0">
                  <a:latin typeface="ＭＳ ゴシック" panose="020B0609070205080204" pitchFamily="49" charset="-128"/>
                  <a:ea typeface="ＭＳ ゴシック" panose="020B0609070205080204" pitchFamily="49" charset="-128"/>
                </a:rPr>
                <a:t>63</a:t>
              </a:r>
              <a:r>
                <a:rPr kumimoji="1" lang="ja-JP" altLang="en-US" sz="1600" b="0" i="0" dirty="0">
                  <a:latin typeface="ＭＳ ゴシック" panose="020B0609070205080204" pitchFamily="49" charset="-128"/>
                  <a:ea typeface="ＭＳ ゴシック" panose="020B0609070205080204" pitchFamily="49" charset="-128"/>
                </a:rPr>
                <a:t>％減少</a:t>
              </a:r>
            </a:p>
          </p:txBody>
        </p:sp>
        <p:sp>
          <p:nvSpPr>
            <p:cNvPr id="21" name="テキスト ボックス 39">
              <a:extLst>
                <a:ext uri="{FF2B5EF4-FFF2-40B4-BE49-F238E27FC236}">
                  <a16:creationId xmlns:a16="http://schemas.microsoft.com/office/drawing/2014/main" id="{0C323845-7327-54BD-403E-00823E8DA668}"/>
                </a:ext>
              </a:extLst>
            </p:cNvPr>
            <p:cNvSpPr txBox="1"/>
            <p:nvPr/>
          </p:nvSpPr>
          <p:spPr>
            <a:xfrm>
              <a:off x="6183312" y="3157774"/>
              <a:ext cx="1057275" cy="431800"/>
            </a:xfrm>
            <a:prstGeom prst="rect">
              <a:avLst/>
            </a:prstGeom>
            <a:solidFill>
              <a:srgbClr val="7ECEF4"/>
            </a:solidFill>
            <a:ln w="19050" cmpd="sng">
              <a:solidFill>
                <a:srgbClr val="00AFEC"/>
              </a:solidFill>
              <a:prstDash val="sysDot"/>
            </a:ln>
          </p:spPr>
          <p:style>
            <a:lnRef idx="0">
              <a:scrgbClr r="0" g="0" b="0"/>
            </a:lnRef>
            <a:fillRef idx="0">
              <a:scrgbClr r="0" g="0" b="0"/>
            </a:fillRef>
            <a:effectRef idx="0">
              <a:scrgbClr r="0" g="0" b="0"/>
            </a:effectRef>
            <a:fontRef idx="minor">
              <a:schemeClr val="dk1"/>
            </a:fontRef>
          </p:style>
          <p:txBody>
            <a:bodyPr wrap="square" rtlCol="0" anchor="ctr" anchorCtr="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800" b="0" i="0" dirty="0">
                  <a:latin typeface="ＭＳ ゴシック" panose="020B0609070205080204" pitchFamily="49" charset="-128"/>
                  <a:ea typeface="ＭＳ ゴシック" panose="020B0609070205080204" pitchFamily="49" charset="-128"/>
                </a:rPr>
                <a:t>53</a:t>
              </a:r>
              <a:r>
                <a:rPr kumimoji="1" lang="ja-JP" altLang="en-US" sz="1600" b="0" i="0" dirty="0">
                  <a:latin typeface="ＭＳ ゴシック" panose="020B0609070205080204" pitchFamily="49" charset="-128"/>
                  <a:ea typeface="ＭＳ ゴシック" panose="020B0609070205080204" pitchFamily="49" charset="-128"/>
                </a:rPr>
                <a:t>％減少</a:t>
              </a:r>
            </a:p>
          </p:txBody>
        </p:sp>
        <p:sp>
          <p:nvSpPr>
            <p:cNvPr id="22" name="テキスト ボックス 40">
              <a:extLst>
                <a:ext uri="{FF2B5EF4-FFF2-40B4-BE49-F238E27FC236}">
                  <a16:creationId xmlns:a16="http://schemas.microsoft.com/office/drawing/2014/main" id="{CC2F18A5-4C48-645C-7D68-D1DFE5C0D8F9}"/>
                </a:ext>
              </a:extLst>
            </p:cNvPr>
            <p:cNvSpPr txBox="1"/>
            <p:nvPr/>
          </p:nvSpPr>
          <p:spPr>
            <a:xfrm>
              <a:off x="4662487" y="3094274"/>
              <a:ext cx="1425575" cy="503237"/>
            </a:xfrm>
            <a:prstGeom prst="rect">
              <a:avLst/>
            </a:prstGeom>
            <a:solidFill>
              <a:srgbClr val="5185C5"/>
            </a:solidFill>
            <a:ln w="19050" cmpd="sng">
              <a:solidFill>
                <a:srgbClr val="A3BCE2"/>
              </a:solidFill>
              <a:prstDash val="sysDot"/>
            </a:ln>
          </p:spPr>
          <p:style>
            <a:lnRef idx="0">
              <a:scrgbClr r="0" g="0" b="0"/>
            </a:lnRef>
            <a:fillRef idx="0">
              <a:scrgbClr r="0" g="0" b="0"/>
            </a:fillRef>
            <a:effectRef idx="0">
              <a:scrgbClr r="0" g="0" b="0"/>
            </a:effectRef>
            <a:fontRef idx="minor">
              <a:schemeClr val="dk1"/>
            </a:fontRef>
          </p:style>
          <p:txBody>
            <a:bodyPr wrap="square" rtlCol="0" anchor="ctr" anchorCtr="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2400" b="1" i="0">
                  <a:solidFill>
                    <a:schemeClr val="bg1"/>
                  </a:solidFill>
                  <a:latin typeface="ＭＳ ゴシック" panose="020B0609070205080204" pitchFamily="49" charset="-128"/>
                  <a:ea typeface="ＭＳ ゴシック" panose="020B0609070205080204" pitchFamily="49" charset="-128"/>
                </a:rPr>
                <a:t>88</a:t>
              </a:r>
              <a:r>
                <a:rPr kumimoji="1" lang="ja-JP" altLang="en-US" sz="1800" b="1" i="0">
                  <a:solidFill>
                    <a:schemeClr val="bg1"/>
                  </a:solidFill>
                  <a:latin typeface="ＭＳ ゴシック" panose="020B0609070205080204" pitchFamily="49" charset="-128"/>
                  <a:ea typeface="ＭＳ ゴシック" panose="020B0609070205080204" pitchFamily="49" charset="-128"/>
                </a:rPr>
                <a:t>％減少</a:t>
              </a:r>
            </a:p>
          </p:txBody>
        </p:sp>
        <p:pic>
          <p:nvPicPr>
            <p:cNvPr id="23" name="図 22">
              <a:extLst>
                <a:ext uri="{FF2B5EF4-FFF2-40B4-BE49-F238E27FC236}">
                  <a16:creationId xmlns:a16="http://schemas.microsoft.com/office/drawing/2014/main" id="{F7C1E99A-0DC3-B8F4-D7D1-058196B0DC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1962" y="3295886"/>
              <a:ext cx="711200" cy="647700"/>
            </a:xfrm>
            <a:prstGeom prst="rect">
              <a:avLst/>
            </a:prstGeom>
          </p:spPr>
        </p:pic>
      </p:grpSp>
    </p:spTree>
    <p:extLst>
      <p:ext uri="{BB962C8B-B14F-4D97-AF65-F5344CB8AC3E}">
        <p14:creationId xmlns:p14="http://schemas.microsoft.com/office/powerpoint/2010/main" val="1315413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A452D6F5-EEAF-3940-16DD-DBF42BC5E72C}"/>
              </a:ext>
            </a:extLst>
          </p:cNvPr>
          <p:cNvSpPr>
            <a:spLocks noGrp="1"/>
          </p:cNvSpPr>
          <p:nvPr>
            <p:ph type="ctrTitle"/>
          </p:nvPr>
        </p:nvSpPr>
        <p:spPr>
          <a:xfrm>
            <a:off x="685800" y="1815106"/>
            <a:ext cx="7772400" cy="2025510"/>
          </a:xfrm>
        </p:spPr>
        <p:txBody>
          <a:bodyPr/>
          <a:lstStyle/>
          <a:p>
            <a:r>
              <a:rPr lang="ja-JP" altLang="en-US" spc="-1500" dirty="0"/>
              <a:t>ＨＰ</a:t>
            </a:r>
            <a:r>
              <a:rPr lang="ja-JP" altLang="en-US" dirty="0"/>
              <a:t>Ｖワクチンと</a:t>
            </a:r>
            <a:br>
              <a:rPr lang="en-US" altLang="ja-JP" dirty="0"/>
            </a:br>
            <a:r>
              <a:rPr lang="ja-JP" altLang="en-US" spc="-500" dirty="0"/>
              <a:t>６</a:t>
            </a:r>
            <a:r>
              <a:rPr lang="ja-JP" altLang="en-US" dirty="0"/>
              <a:t>つのがん</a:t>
            </a:r>
          </a:p>
        </p:txBody>
      </p:sp>
      <p:grpSp>
        <p:nvGrpSpPr>
          <p:cNvPr id="2" name="グループ化 1">
            <a:extLst>
              <a:ext uri="{FF2B5EF4-FFF2-40B4-BE49-F238E27FC236}">
                <a16:creationId xmlns:a16="http://schemas.microsoft.com/office/drawing/2014/main" id="{4796AC08-FDFE-ECD9-C517-50447E23AB80}"/>
              </a:ext>
            </a:extLst>
          </p:cNvPr>
          <p:cNvGrpSpPr/>
          <p:nvPr/>
        </p:nvGrpSpPr>
        <p:grpSpPr>
          <a:xfrm>
            <a:off x="685800" y="3793116"/>
            <a:ext cx="5062746" cy="2258560"/>
            <a:chOff x="702819" y="3986723"/>
            <a:chExt cx="5062746" cy="2258560"/>
          </a:xfrm>
        </p:grpSpPr>
        <p:sp>
          <p:nvSpPr>
            <p:cNvPr id="3" name="二等辺三角形 2">
              <a:extLst>
                <a:ext uri="{FF2B5EF4-FFF2-40B4-BE49-F238E27FC236}">
                  <a16:creationId xmlns:a16="http://schemas.microsoft.com/office/drawing/2014/main" id="{4079BCCF-C1C4-5F49-6783-B89F2F38F338}"/>
                </a:ext>
              </a:extLst>
            </p:cNvPr>
            <p:cNvSpPr/>
            <p:nvPr/>
          </p:nvSpPr>
          <p:spPr>
            <a:xfrm rot="1262232">
              <a:off x="2344944" y="3986723"/>
              <a:ext cx="552550" cy="892794"/>
            </a:xfrm>
            <a:prstGeom prst="triangle">
              <a:avLst>
                <a:gd name="adj" fmla="val 87533"/>
              </a:avLst>
            </a:prstGeom>
            <a:solidFill>
              <a:srgbClr val="00A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p>
          </p:txBody>
        </p:sp>
        <p:sp>
          <p:nvSpPr>
            <p:cNvPr id="6" name="テキスト ボックス 5">
              <a:extLst>
                <a:ext uri="{FF2B5EF4-FFF2-40B4-BE49-F238E27FC236}">
                  <a16:creationId xmlns:a16="http://schemas.microsoft.com/office/drawing/2014/main" id="{9238A621-B9AF-CBEF-FD76-A9879DE7BE24}"/>
                </a:ext>
              </a:extLst>
            </p:cNvPr>
            <p:cNvSpPr txBox="1"/>
            <p:nvPr/>
          </p:nvSpPr>
          <p:spPr>
            <a:xfrm>
              <a:off x="702819" y="4529930"/>
              <a:ext cx="5062746" cy="1715353"/>
            </a:xfrm>
            <a:prstGeom prst="roundRect">
              <a:avLst>
                <a:gd name="adj" fmla="val 6640"/>
              </a:avLst>
            </a:prstGeom>
            <a:solidFill>
              <a:srgbClr val="00AFEC"/>
            </a:solidFill>
          </p:spPr>
          <p:txBody>
            <a:bodyPr wrap="square" lIns="180000" tIns="36000" rIns="180000" bIns="36000" rtlCol="0" anchor="ctr" anchorCtr="0">
              <a:noAutofit/>
            </a:bodyPr>
            <a:lstStyle/>
            <a:p>
              <a:pPr algn="just"/>
              <a:r>
                <a:rPr kumimoji="1" lang="en-US" altLang="ja-JP" sz="2000" b="1" spc="-50" dirty="0">
                  <a:solidFill>
                    <a:schemeClr val="bg1"/>
                  </a:solidFill>
                  <a:latin typeface="ＭＳ ゴシック" panose="020B0609070205080204" pitchFamily="49" charset="-128"/>
                  <a:ea typeface="ＭＳ ゴシック" panose="020B0609070205080204" pitchFamily="49" charset="-128"/>
                </a:rPr>
                <a:t>HPV</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ワクチンは子宮頸がんだけではなく</a:t>
              </a:r>
              <a:r>
                <a:rPr kumimoji="1" lang="ja-JP" altLang="en-US" sz="2000" b="1" spc="-500" dirty="0">
                  <a:solidFill>
                    <a:schemeClr val="bg1"/>
                  </a:solidFill>
                  <a:latin typeface="ＭＳ ゴシック" panose="020B0609070205080204" pitchFamily="49" charset="-128"/>
                  <a:ea typeface="ＭＳ ゴシック" panose="020B0609070205080204" pitchFamily="49" charset="-128"/>
                </a:rPr>
                <a:t>、</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「中咽頭がん</a:t>
              </a:r>
              <a:r>
                <a:rPr kumimoji="1" lang="ja-JP" altLang="en-US" sz="2000" b="1" spc="-500" dirty="0">
                  <a:solidFill>
                    <a:schemeClr val="bg1"/>
                  </a:solidFill>
                  <a:latin typeface="ＭＳ ゴシック" panose="020B0609070205080204" pitchFamily="49" charset="-128"/>
                  <a:ea typeface="ＭＳ ゴシック" panose="020B0609070205080204" pitchFamily="49" charset="-128"/>
                </a:rPr>
                <a:t>、</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肛門がん</a:t>
              </a:r>
              <a:r>
                <a:rPr kumimoji="1" lang="ja-JP" altLang="en-US" sz="2000" b="1" spc="-500" dirty="0">
                  <a:solidFill>
                    <a:schemeClr val="bg1"/>
                  </a:solidFill>
                  <a:latin typeface="ＭＳ ゴシック" panose="020B0609070205080204" pitchFamily="49" charset="-128"/>
                  <a:ea typeface="ＭＳ ゴシック" panose="020B0609070205080204" pitchFamily="49" charset="-128"/>
                </a:rPr>
                <a:t>、</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陰茎がん</a:t>
              </a:r>
              <a:r>
                <a:rPr kumimoji="1" lang="ja-JP" altLang="en-US" sz="2000" b="1" spc="-500" dirty="0">
                  <a:solidFill>
                    <a:schemeClr val="bg1"/>
                  </a:solidFill>
                  <a:latin typeface="ＭＳ ゴシック" panose="020B0609070205080204" pitchFamily="49" charset="-128"/>
                  <a:ea typeface="ＭＳ ゴシック" panose="020B0609070205080204" pitchFamily="49" charset="-128"/>
                </a:rPr>
                <a:t>、</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外陰がん</a:t>
              </a:r>
              <a:r>
                <a:rPr kumimoji="1" lang="ja-JP" altLang="en-US" sz="2000" b="1" spc="-500" dirty="0">
                  <a:solidFill>
                    <a:schemeClr val="bg1"/>
                  </a:solidFill>
                  <a:latin typeface="ＭＳ ゴシック" panose="020B0609070205080204" pitchFamily="49" charset="-128"/>
                  <a:ea typeface="ＭＳ ゴシック" panose="020B0609070205080204" pitchFamily="49" charset="-128"/>
                </a:rPr>
                <a:t>、</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腟がん」などの</a:t>
              </a:r>
              <a:r>
                <a:rPr kumimoji="1" lang="en-US" altLang="ja-JP" sz="2000" b="1" spc="-50" dirty="0">
                  <a:solidFill>
                    <a:schemeClr val="bg1"/>
                  </a:solidFill>
                  <a:latin typeface="ＭＳ ゴシック" panose="020B0609070205080204" pitchFamily="49" charset="-128"/>
                  <a:ea typeface="ＭＳ ゴシック" panose="020B0609070205080204" pitchFamily="49" charset="-128"/>
                </a:rPr>
                <a:t>6</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つのがんと</a:t>
              </a:r>
              <a:r>
                <a:rPr kumimoji="1" lang="ja-JP" altLang="en-US" sz="2000" b="1" spc="-500" dirty="0">
                  <a:solidFill>
                    <a:schemeClr val="bg1"/>
                  </a:solidFill>
                  <a:latin typeface="ＭＳ ゴシック" panose="020B0609070205080204" pitchFamily="49" charset="-128"/>
                  <a:ea typeface="ＭＳ ゴシック" panose="020B0609070205080204" pitchFamily="49" charset="-128"/>
                </a:rPr>
                <a:t>、</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性感染症である尖圭コンジローマを防ぐことができるワクチンです。</a:t>
              </a:r>
            </a:p>
          </p:txBody>
        </p:sp>
      </p:grpSp>
      <p:pic>
        <p:nvPicPr>
          <p:cNvPr id="10" name="図 9" descr="図形, 円&#10;&#10;自動的に生成された説明">
            <a:extLst>
              <a:ext uri="{FF2B5EF4-FFF2-40B4-BE49-F238E27FC236}">
                <a16:creationId xmlns:a16="http://schemas.microsoft.com/office/drawing/2014/main" id="{B02C18B9-82AE-B3DC-B5BC-91F7CE4BF8F3}"/>
              </a:ext>
            </a:extLst>
          </p:cNvPr>
          <p:cNvPicPr>
            <a:picLocks noChangeAspect="1"/>
          </p:cNvPicPr>
          <p:nvPr/>
        </p:nvPicPr>
        <p:blipFill>
          <a:blip r:embed="rId3"/>
          <a:stretch>
            <a:fillRect/>
          </a:stretch>
        </p:blipFill>
        <p:spPr>
          <a:xfrm rot="20811500">
            <a:off x="135024" y="235812"/>
            <a:ext cx="2321056" cy="2324430"/>
          </a:xfrm>
          <a:prstGeom prst="rect">
            <a:avLst/>
          </a:prstGeom>
        </p:spPr>
      </p:pic>
      <p:sp>
        <p:nvSpPr>
          <p:cNvPr id="11" name="テキスト ボックス 10">
            <a:extLst>
              <a:ext uri="{FF2B5EF4-FFF2-40B4-BE49-F238E27FC236}">
                <a16:creationId xmlns:a16="http://schemas.microsoft.com/office/drawing/2014/main" id="{351EEA86-ADE2-79EF-1DAB-A2F724B47811}"/>
              </a:ext>
            </a:extLst>
          </p:cNvPr>
          <p:cNvSpPr txBox="1"/>
          <p:nvPr/>
        </p:nvSpPr>
        <p:spPr>
          <a:xfrm rot="20851434">
            <a:off x="506545" y="820475"/>
            <a:ext cx="1586612" cy="938398"/>
          </a:xfrm>
          <a:prstGeom prst="rect">
            <a:avLst/>
          </a:prstGeom>
          <a:noFill/>
          <a:effectLst>
            <a:outerShdw dist="38100" dir="2700000" algn="tl" rotWithShape="0">
              <a:schemeClr val="accent5">
                <a:lumMod val="75000"/>
                <a:alpha val="40000"/>
              </a:schemeClr>
            </a:outerShdw>
          </a:effectLst>
        </p:spPr>
        <p:txBody>
          <a:bodyPr wrap="square" rtlCol="0">
            <a:spAutoFit/>
          </a:bodyPr>
          <a:lstStyle/>
          <a:p>
            <a:pPr algn="ctr">
              <a:lnSpc>
                <a:spcPts val="3500"/>
              </a:lnSpc>
            </a:pPr>
            <a:r>
              <a:rPr kumimoji="1" lang="ja-JP" altLang="en-US" sz="28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28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28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28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28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997789706"/>
      </p:ext>
    </p:extLst>
  </p:cSld>
  <p:clrMapOvr>
    <a:masterClrMapping/>
  </p:clrMapOvr>
</p:sld>
</file>

<file path=ppt/theme/theme1.xml><?xml version="1.0" encoding="utf-8"?>
<a:theme xmlns:a="http://schemas.openxmlformats.org/drawingml/2006/main" name="ベース_マスター">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中学生のきみたちへ">
      <a:majorFont>
        <a:latin typeface="游ゴシック Medium"/>
        <a:ea typeface="游ゴシック Medium"/>
        <a:cs typeface=""/>
      </a:majorFont>
      <a:minorFont>
        <a:latin typeface="游ゴシック Medium"/>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2115</TotalTime>
  <Words>4442</Words>
  <Application>Microsoft Office PowerPoint</Application>
  <PresentationFormat>画面に合わせる (4:3)</PresentationFormat>
  <Paragraphs>440</Paragraphs>
  <Slides>22</Slides>
  <Notes>22</Notes>
  <HiddenSlides>0</HiddenSlides>
  <MMClips>0</MMClips>
  <ScaleCrop>false</ScaleCrop>
  <HeadingPairs>
    <vt:vector size="8" baseType="variant">
      <vt:variant>
        <vt:lpstr>使用されているフォント</vt:lpstr>
      </vt:variant>
      <vt:variant>
        <vt:i4>11</vt:i4>
      </vt:variant>
      <vt:variant>
        <vt:lpstr>テーマ</vt:lpstr>
      </vt:variant>
      <vt:variant>
        <vt:i4>3</vt:i4>
      </vt:variant>
      <vt:variant>
        <vt:lpstr>埋め込まれた OLE サーバー</vt:lpstr>
      </vt:variant>
      <vt:variant>
        <vt:i4>1</vt:i4>
      </vt:variant>
      <vt:variant>
        <vt:lpstr>スライド タイトル</vt:lpstr>
      </vt:variant>
      <vt:variant>
        <vt:i4>22</vt:i4>
      </vt:variant>
    </vt:vector>
  </HeadingPairs>
  <TitlesOfParts>
    <vt:vector size="37" baseType="lpstr">
      <vt:lpstr>HGPｺﾞｼｯｸE</vt:lpstr>
      <vt:lpstr>HGｺﾞｼｯｸE</vt:lpstr>
      <vt:lpstr>ＭＳ ゴシック</vt:lpstr>
      <vt:lpstr>ＭＳ 明朝</vt:lpstr>
      <vt:lpstr>Yu Gothic</vt:lpstr>
      <vt:lpstr>游ゴシック Medium</vt:lpstr>
      <vt:lpstr>游明朝</vt:lpstr>
      <vt:lpstr>Arial</vt:lpstr>
      <vt:lpstr>Franklin Gothic Book</vt:lpstr>
      <vt:lpstr>Times New Roman</vt:lpstr>
      <vt:lpstr>Wingdings</vt:lpstr>
      <vt:lpstr>ベース_マスター</vt:lpstr>
      <vt:lpstr>デザインの設定</vt:lpstr>
      <vt:lpstr>1_デザインの設定</vt:lpstr>
      <vt:lpstr>Worksheet</vt:lpstr>
      <vt:lpstr>PowerPoint プレゼンテーション</vt:lpstr>
      <vt:lpstr>PowerPoint プレゼンテーション</vt:lpstr>
      <vt:lpstr>PowerPoint プレゼンテーション</vt:lpstr>
      <vt:lpstr>予防できます！ 「子宮頸がん」</vt:lpstr>
      <vt:lpstr>子宮がん</vt:lpstr>
      <vt:lpstr>子宮頸がんを取り巻く日本の現状は？</vt:lpstr>
      <vt:lpstr>日本では、毎年約２,９００人もの女性の命が、 子宮頸がんによって奪われつづけています</vt:lpstr>
      <vt:lpstr>２０代～３０代の子宮頸がんが 増えています</vt:lpstr>
      <vt:lpstr>子宮頸がんの原因は、 ごくありふれたウイルスです</vt:lpstr>
      <vt:lpstr>がんの１次予防と２次予防とは？</vt:lpstr>
      <vt:lpstr>日本は、子宮頸がんの定期検診受診率が とても低い状況です</vt:lpstr>
      <vt:lpstr>ＨＰＶワクチンについて</vt:lpstr>
      <vt:lpstr>HPVワクチン 定期接種・  キャッチアップ接種対象者</vt:lpstr>
      <vt:lpstr>子宮頸がんについて詳しく 紹介したホームページがあります</vt:lpstr>
      <vt:lpstr>日本における２０～２９歳の 各種がん発症率推移</vt:lpstr>
      <vt:lpstr>ＨＰＶ（ヒトパピローマウイルス）</vt:lpstr>
      <vt:lpstr>子宮頸がんは検診で早期発見が可能</vt:lpstr>
      <vt:lpstr>円錐切除術（頸がん）、広汎子宮全摘術</vt:lpstr>
      <vt:lpstr>ＨＰＶ感染から子宮頸がんへと 進行する自然史</vt:lpstr>
      <vt:lpstr>ＨＰＶワクチンの主な副反応</vt:lpstr>
      <vt:lpstr>ＨＰＶワクチンと子宮頸がんの発生</vt:lpstr>
      <vt:lpstr>ＨＰＶワクチンと ６つのがん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小泉 亜由子</dc:creator>
  <cp:lastModifiedBy>ATSUKO FUKUMOTO</cp:lastModifiedBy>
  <cp:revision>437</cp:revision>
  <cp:lastPrinted>2024-05-23T07:24:30Z</cp:lastPrinted>
  <dcterms:created xsi:type="dcterms:W3CDTF">2023-12-11T08:06:40Z</dcterms:created>
  <dcterms:modified xsi:type="dcterms:W3CDTF">2024-06-03T03:01:48Z</dcterms:modified>
</cp:coreProperties>
</file>