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9" r:id="rId3"/>
  </p:sldMasterIdLst>
  <p:notesMasterIdLst>
    <p:notesMasterId r:id="rId23"/>
  </p:notesMasterIdLst>
  <p:handoutMasterIdLst>
    <p:handoutMasterId r:id="rId24"/>
  </p:handoutMasterIdLst>
  <p:sldIdLst>
    <p:sldId id="263" r:id="rId4"/>
    <p:sldId id="259" r:id="rId5"/>
    <p:sldId id="264" r:id="rId6"/>
    <p:sldId id="256"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5" r:id="rId20"/>
    <p:sldId id="296" r:id="rId21"/>
    <p:sldId id="281" r:id="rId22"/>
  </p:sldIdLst>
  <p:sldSz cx="9144000" cy="6858000" type="screen4x3"/>
  <p:notesSz cx="7102475"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75A9"/>
    <a:srgbClr val="D5A9CD"/>
    <a:srgbClr val="F6F69A"/>
    <a:srgbClr val="004F94"/>
    <a:srgbClr val="0070C0"/>
    <a:srgbClr val="FFF33B"/>
    <a:srgbClr val="F3B0CD"/>
    <a:srgbClr val="FFFFFF"/>
    <a:srgbClr val="E6E6E6"/>
    <a:srgbClr val="018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1"/>
    <p:restoredTop sz="69194" autoAdjust="0"/>
  </p:normalViewPr>
  <p:slideViewPr>
    <p:cSldViewPr snapToGrid="0">
      <p:cViewPr varScale="1">
        <p:scale>
          <a:sx n="65" d="100"/>
          <a:sy n="65" d="100"/>
        </p:scale>
        <p:origin x="1062" y="7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endParaRPr kumimoji="1" lang="ja-JP" altLang="en-US"/>
          </a:p>
        </p:txBody>
      </p:sp>
      <p:sp>
        <p:nvSpPr>
          <p:cNvPr id="4" name="フッター プレースホルダー 3"/>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4400"/>
          </a:xfrm>
          <a:prstGeom prst="rect">
            <a:avLst/>
          </a:prstGeom>
          <a:noFill/>
          <a:ln w="12700">
            <a:solidFill>
              <a:prstClr val="black"/>
            </a:solidFill>
          </a:ln>
        </p:spPr>
        <p:txBody>
          <a:bodyPr vert="horz" lIns="99066" tIns="49533" rIns="99066" bIns="49533" rtlCol="0" anchor="ctr"/>
          <a:lstStyle/>
          <a:p>
            <a:endParaRPr lang="ja-JP" altLang="en-US"/>
          </a:p>
        </p:txBody>
      </p:sp>
      <p:sp>
        <p:nvSpPr>
          <p:cNvPr id="5" name="ノート プレースホルダー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867849" y="9721107"/>
            <a:ext cx="3077739" cy="513507"/>
          </a:xfrm>
          <a:prstGeom prst="rect">
            <a:avLst/>
          </a:prstGeom>
        </p:spPr>
        <p:txBody>
          <a:bodyPr vert="horz" lIns="99066" tIns="49533" rIns="99066" bIns="49533" rtlCol="0" anchor="b"/>
          <a:lstStyle>
            <a:lvl1pPr algn="r">
              <a:defRPr sz="13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l" defTabSz="914400" rtl="0" eaLnBrk="1" latinLnBrk="0" hangingPunct="1">
      <a:defRPr kumimoji="1" sz="1100" kern="1200" spc="0" baseline="0">
        <a:solidFill>
          <a:schemeClr val="tx1"/>
        </a:solidFill>
        <a:latin typeface="+mn-lt"/>
        <a:ea typeface="+mn-ea"/>
        <a:cs typeface="+mn-cs"/>
      </a:defRPr>
    </a:lvl2pPr>
    <a:lvl3pPr marL="914400" algn="l" defTabSz="914400" rtl="0" eaLnBrk="1" latinLnBrk="0" hangingPunct="1">
      <a:defRPr kumimoji="1" sz="1100" kern="1200" spc="0" baseline="0">
        <a:solidFill>
          <a:schemeClr val="tx1"/>
        </a:solidFill>
        <a:latin typeface="+mn-lt"/>
        <a:ea typeface="+mn-ea"/>
        <a:cs typeface="+mn-cs"/>
      </a:defRPr>
    </a:lvl3pPr>
    <a:lvl4pPr marL="1371600" algn="l" defTabSz="914400" rtl="0" eaLnBrk="1" latinLnBrk="0" hangingPunct="1">
      <a:defRPr kumimoji="1" sz="1100" kern="1200" spc="0" baseline="0">
        <a:solidFill>
          <a:schemeClr val="tx1"/>
        </a:solidFill>
        <a:latin typeface="+mn-lt"/>
        <a:ea typeface="+mn-ea"/>
        <a:cs typeface="+mn-cs"/>
      </a:defRPr>
    </a:lvl4pPr>
    <a:lvl5pPr marL="1828800" algn="l" defTabSz="914400" rtl="0" eaLnBrk="1" latinLnBrk="0" hangingPunct="1">
      <a:defRPr kumimoji="1" sz="1100" kern="1200" spc="0" baseline="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
        <p:nvSpPr>
          <p:cNvPr id="5" name="日付プレースホルダー 4">
            <a:extLst>
              <a:ext uri="{FF2B5EF4-FFF2-40B4-BE49-F238E27FC236}">
                <a16:creationId xmlns:a16="http://schemas.microsoft.com/office/drawing/2014/main" id="{1331D2D9-46EB-A76D-D74E-D59413C8B6B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a:t>
            </a:r>
            <a:r>
              <a:rPr lang="ja-JP" altLang="en-US" sz="1200" dirty="0"/>
              <a:t>中学生対象説明</a:t>
            </a:r>
            <a:r>
              <a:rPr lang="en-US" altLang="ja-JP" sz="1200" dirty="0"/>
              <a:t>】</a:t>
            </a:r>
          </a:p>
          <a:p>
            <a:r>
              <a:rPr lang="ja-JP" altLang="en-US" sz="1200" dirty="0"/>
              <a:t>日本産婦人科医会 女性保健部では、中学生高校生向けの性教育スライドを作成しています。</a:t>
            </a:r>
          </a:p>
          <a:p>
            <a:pPr marL="185749" indent="-185749">
              <a:buFont typeface="Arial" panose="020B0604020202020204" pitchFamily="34" charset="0"/>
              <a:buChar char="•"/>
            </a:pPr>
            <a:r>
              <a:rPr lang="ja-JP" altLang="en-US" sz="1200" dirty="0"/>
              <a:t>中学生高校生向けにわかりやすく作成したものであって、医療水準を示したものではありません。</a:t>
            </a:r>
          </a:p>
          <a:p>
            <a:pPr marL="185749" indent="-185749">
              <a:buFont typeface="Arial" panose="020B0604020202020204" pitchFamily="34" charset="0"/>
              <a:buChar char="•"/>
            </a:pPr>
            <a:r>
              <a:rPr lang="ja-JP" altLang="en-US" sz="1200" dirty="0"/>
              <a:t>目的別に指導しやすいように、削除・追加してご活用ください。</a:t>
            </a:r>
          </a:p>
          <a:p>
            <a:pPr marL="185749" indent="-185749">
              <a:buFont typeface="Arial" panose="020B0604020202020204" pitchFamily="34" charset="0"/>
              <a:buChar char="•"/>
            </a:pPr>
            <a:r>
              <a:rPr lang="ja-JP" altLang="en-US" sz="1200" dirty="0"/>
              <a:t>使用する際には、必ず</a:t>
            </a:r>
            <a:r>
              <a:rPr lang="en-US" altLang="ja-JP" sz="1200" dirty="0"/>
              <a:t>『</a:t>
            </a:r>
            <a:r>
              <a:rPr lang="ja-JP" altLang="en-US" sz="1200" dirty="0"/>
              <a:t>日本産婦人科医会「思春期ってなんだろう？性ってなんだろう？</a:t>
            </a:r>
            <a:r>
              <a:rPr lang="en-US" altLang="ja-JP" sz="1200" dirty="0"/>
              <a:t>2024</a:t>
            </a:r>
            <a:r>
              <a:rPr lang="ja-JP" altLang="en-US" sz="1200" dirty="0"/>
              <a:t>年度改訂版」</a:t>
            </a:r>
            <a:r>
              <a:rPr lang="en-US" altLang="ja-JP" sz="1200" dirty="0"/>
              <a:t>』</a:t>
            </a:r>
            <a:r>
              <a:rPr lang="ja-JP" altLang="en-US" sz="1200" dirty="0"/>
              <a:t>よりの出典をご記載いただきますようお願い申し上げます。</a:t>
            </a:r>
          </a:p>
          <a:p>
            <a:pPr marL="185749" indent="-185749">
              <a:buFont typeface="Arial" panose="020B0604020202020204" pitchFamily="34" charset="0"/>
              <a:buChar char="•"/>
            </a:pPr>
            <a:endParaRPr lang="ja-JP" altLang="en-US" sz="1200" dirty="0"/>
          </a:p>
          <a:p>
            <a:endParaRPr lang="ja-JP" altLang="en-US" sz="1200" dirty="0"/>
          </a:p>
          <a:p>
            <a:pPr eaLnBrk="1" hangingPunct="1">
              <a:spcBef>
                <a:spcPct val="0"/>
              </a:spcBef>
            </a:pPr>
            <a:endParaRPr lang="en-US" altLang="ja-JP" sz="1300"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2</a:t>
            </a:fld>
            <a:endParaRPr kumimoji="1" lang="ja-JP" altLang="en-US"/>
          </a:p>
        </p:txBody>
      </p:sp>
      <p:sp>
        <p:nvSpPr>
          <p:cNvPr id="5" name="日付プレースホルダー 4">
            <a:extLst>
              <a:ext uri="{FF2B5EF4-FFF2-40B4-BE49-F238E27FC236}">
                <a16:creationId xmlns:a16="http://schemas.microsoft.com/office/drawing/2014/main" id="{1DFE7E95-B010-A9E6-9AE7-D5F16181D2E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
        <p:nvSpPr>
          <p:cNvPr id="5" name="日付プレースホルダー 4">
            <a:extLst>
              <a:ext uri="{FF2B5EF4-FFF2-40B4-BE49-F238E27FC236}">
                <a16:creationId xmlns:a16="http://schemas.microsoft.com/office/drawing/2014/main" id="{A3EAD010-AB69-CE23-E6FA-C645C88FA6D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a:r>
            <a:r>
              <a:rPr lang="ja-JP" altLang="en-US" dirty="0"/>
              <a:t>中学生対象説明</a:t>
            </a:r>
            <a:r>
              <a:rPr lang="en-US" altLang="ja-JP" dirty="0"/>
              <a:t>】</a:t>
            </a:r>
          </a:p>
          <a:p>
            <a:r>
              <a:rPr lang="en-US" altLang="ja-JP" dirty="0"/>
              <a:t>DV</a:t>
            </a:r>
            <a:r>
              <a:rPr lang="ja-JP" altLang="en-US" dirty="0"/>
              <a:t>とは</a:t>
            </a:r>
            <a:r>
              <a:rPr lang="en-US" altLang="ja-JP" dirty="0"/>
              <a:t>domestic violence </a:t>
            </a:r>
            <a:r>
              <a:rPr lang="ja-JP" altLang="en-US" dirty="0"/>
              <a:t>の頭文字をとっています。夫婦間など親しい人の間に起こる暴力のことです。デート</a:t>
            </a:r>
            <a:r>
              <a:rPr lang="en-US" altLang="ja-JP" dirty="0"/>
              <a:t>DV</a:t>
            </a:r>
            <a:r>
              <a:rPr lang="ja-JP" altLang="en-US" dirty="0"/>
              <a:t>は恋人同士の間で起こります。</a:t>
            </a:r>
            <a:endParaRPr lang="en-US" altLang="ja-JP" dirty="0"/>
          </a:p>
          <a:p>
            <a:endParaRPr lang="en-US" altLang="ja-JP" dirty="0"/>
          </a:p>
          <a:p>
            <a:r>
              <a:rPr kumimoji="1" lang="ja-JP" altLang="en-US" dirty="0"/>
              <a:t>近年問題となっているのが「デート</a:t>
            </a:r>
            <a:r>
              <a:rPr kumimoji="1" lang="en-US" altLang="ja-JP" dirty="0"/>
              <a:t>DV</a:t>
            </a:r>
            <a:r>
              <a:rPr kumimoji="1" lang="ja-JP" altLang="en-US" dirty="0"/>
              <a:t>」</a:t>
            </a:r>
            <a:br>
              <a:rPr kumimoji="1" lang="ja-JP" altLang="en-US" dirty="0"/>
            </a:br>
            <a:r>
              <a:rPr kumimoji="1" lang="en-US" altLang="ja-JP" dirty="0" err="1"/>
              <a:t>DV;domestic</a:t>
            </a:r>
            <a:r>
              <a:rPr kumimoji="1" lang="en-US" altLang="ja-JP" dirty="0"/>
              <a:t> violence</a:t>
            </a:r>
            <a:r>
              <a:rPr kumimoji="1" lang="ja-JP" altLang="en-US" dirty="0"/>
              <a:t>＝家庭内暴力というのは認知されるようになりましたが、「デート</a:t>
            </a:r>
            <a:r>
              <a:rPr kumimoji="1" lang="en-US" altLang="ja-JP" dirty="0"/>
              <a:t>DV</a:t>
            </a:r>
            <a:r>
              <a:rPr kumimoji="1" lang="ja-JP" altLang="en-US" dirty="0"/>
              <a:t>」とは結婚していない、交際しているカップル間での暴力のことです。</a:t>
            </a:r>
            <a:endParaRPr lang="ja-JP" altLang="en-US" dirty="0"/>
          </a:p>
          <a:p>
            <a:endParaRPr lang="ja-JP" altLang="en-US" dirty="0"/>
          </a:p>
          <a:p>
            <a:endParaRPr lang="ja-JP" altLang="en-US" dirty="0"/>
          </a:p>
          <a:p>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
        <p:nvSpPr>
          <p:cNvPr id="5" name="日付プレースホルダー 4">
            <a:extLst>
              <a:ext uri="{FF2B5EF4-FFF2-40B4-BE49-F238E27FC236}">
                <a16:creationId xmlns:a16="http://schemas.microsoft.com/office/drawing/2014/main" id="{735207C8-E550-5F42-72E7-8EC95FE027F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暴力と聞くと、殴る、蹴るなどを思い浮かべる人が多いかもしれません。</a:t>
            </a:r>
          </a:p>
          <a:p>
            <a:r>
              <a:rPr kumimoji="1" lang="ja-JP" altLang="en-US" dirty="0"/>
              <a:t>身体的な暴力だけでなく、言葉による精神的な暴力は、相手を傷つけ、その人の尊厳を奪う行為です。</a:t>
            </a:r>
          </a:p>
          <a:p>
            <a:r>
              <a:rPr kumimoji="1" lang="ja-JP" altLang="en-US" dirty="0"/>
              <a:t>どのような関係性の間にも暴力が起こりますが、ここではパートナーとの暴力について考えてゆきましょう。</a:t>
            </a:r>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
        <p:nvSpPr>
          <p:cNvPr id="5" name="日付プレースホルダー 4">
            <a:extLst>
              <a:ext uri="{FF2B5EF4-FFF2-40B4-BE49-F238E27FC236}">
                <a16:creationId xmlns:a16="http://schemas.microsoft.com/office/drawing/2014/main" id="{B038D620-6127-2528-D92F-FCF1C89522A2}"/>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378357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皆さんはどんなときに暴力が起こると思いますか。暴力には暴力で返すしかないと思う状況もあるかもしれませんが、</a:t>
            </a:r>
          </a:p>
          <a:p>
            <a:r>
              <a:rPr kumimoji="1" lang="ja-JP" altLang="en-US" dirty="0"/>
              <a:t>どんな理由があったとしても、暴力は間違った行為です。</a:t>
            </a:r>
          </a:p>
          <a:p>
            <a:r>
              <a:rPr kumimoji="1" lang="ja-JP" altLang="en-US" dirty="0"/>
              <a:t>そして被害にあった人は、悪くありません。悪いのは</a:t>
            </a:r>
            <a:r>
              <a:rPr kumimoji="1" lang="en-US" altLang="ja-JP" dirty="0"/>
              <a:t>100</a:t>
            </a:r>
            <a:r>
              <a:rPr kumimoji="1" lang="ja-JP" altLang="en-US" dirty="0"/>
              <a:t>％加害者です。</a:t>
            </a:r>
          </a:p>
          <a:p>
            <a:r>
              <a:rPr kumimoji="1" lang="ja-JP" altLang="en-US" dirty="0"/>
              <a:t>だから、デート</a:t>
            </a:r>
            <a:r>
              <a:rPr kumimoji="1" lang="en-US" altLang="ja-JP" dirty="0"/>
              <a:t>DV</a:t>
            </a:r>
            <a:r>
              <a:rPr kumimoji="1" lang="ja-JP" altLang="en-US" dirty="0"/>
              <a:t>を含む性被害や暴力を受けたときには、</a:t>
            </a:r>
            <a:r>
              <a:rPr kumimoji="1" lang="en-US" altLang="ja-JP" dirty="0"/>
              <a:t>SOS</a:t>
            </a:r>
            <a:r>
              <a:rPr kumimoji="1" lang="ja-JP" altLang="en-US" dirty="0"/>
              <a:t>を求めることができます。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
        <p:nvSpPr>
          <p:cNvPr id="5" name="日付プレースホルダー 4">
            <a:extLst>
              <a:ext uri="{FF2B5EF4-FFF2-40B4-BE49-F238E27FC236}">
                <a16:creationId xmlns:a16="http://schemas.microsoft.com/office/drawing/2014/main" id="{5C7C6215-0EE5-5B65-C43F-6FA41808D2F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569409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どんなことがデート</a:t>
            </a:r>
            <a:r>
              <a:rPr kumimoji="1" lang="en-US" altLang="ja-JP" dirty="0"/>
              <a:t>DV</a:t>
            </a:r>
            <a:r>
              <a:rPr kumimoji="1" lang="ja-JP" altLang="en-US" dirty="0"/>
              <a:t>にあたるのか、どんな相談先があるのか、加害者・被害者になりうるカップルの人たち以外にも、</a:t>
            </a:r>
          </a:p>
          <a:p>
            <a:r>
              <a:rPr kumimoji="1" lang="ja-JP" altLang="en-US" dirty="0"/>
              <a:t>まわりのみんなが、日ごろから知っておくことが大切です。</a:t>
            </a:r>
          </a:p>
          <a:p>
            <a:r>
              <a:rPr kumimoji="1" lang="ja-JP" altLang="en-US" dirty="0"/>
              <a:t>暴力について学ぶということは、暴力のない社会を作るための第一歩です。</a:t>
            </a:r>
          </a:p>
          <a:p>
            <a:r>
              <a:rPr kumimoji="1" lang="ja-JP" altLang="en-US" dirty="0"/>
              <a:t>クラスのみんなで、地域のみんなで学ぶことが、「生きやすい社会」を作ることにつながります。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
        <p:nvSpPr>
          <p:cNvPr id="5" name="日付プレースホルダー 4">
            <a:extLst>
              <a:ext uri="{FF2B5EF4-FFF2-40B4-BE49-F238E27FC236}">
                <a16:creationId xmlns:a16="http://schemas.microsoft.com/office/drawing/2014/main" id="{8B872B61-0279-A967-A37C-621F21F7DA9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338065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身体的・精神的な暴力に加えて、同意のない性行為も、暴力に当たります。</a:t>
            </a:r>
          </a:p>
          <a:p>
            <a:r>
              <a:rPr kumimoji="1" lang="ja-JP" altLang="en-US" dirty="0"/>
              <a:t>性的な行為を伴う暴力を性暴力といいます。</a:t>
            </a:r>
          </a:p>
          <a:p>
            <a:endParaRPr kumimoji="1" lang="ja-JP" altLang="en-US" dirty="0"/>
          </a:p>
          <a:p>
            <a:r>
              <a:rPr kumimoji="1" lang="ja-JP" altLang="en-US" dirty="0"/>
              <a:t>同意とは、お互いが積極的に「したい！」という気持ちが一致して、それを言葉で伝えあうことをいいます。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
        <p:nvSpPr>
          <p:cNvPr id="5" name="日付プレースホルダー 4">
            <a:extLst>
              <a:ext uri="{FF2B5EF4-FFF2-40B4-BE49-F238E27FC236}">
                <a16:creationId xmlns:a16="http://schemas.microsoft.com/office/drawing/2014/main" id="{1006A6D0-E88D-EFB9-67E5-09E9F271CBC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96271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殴る・蹴るといった身体的暴力だけでなく、相手の行動を束縛することや心を縛り傷つけることも暴力です。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
        <p:nvSpPr>
          <p:cNvPr id="5" name="日付プレースホルダー 4">
            <a:extLst>
              <a:ext uri="{FF2B5EF4-FFF2-40B4-BE49-F238E27FC236}">
                <a16:creationId xmlns:a16="http://schemas.microsoft.com/office/drawing/2014/main" id="{4F0F3E63-66DF-24E7-7C04-2FB3B412ECF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486744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相手に無理やり性行動を押し付けることは性的暴力です。理由がないお金のやり取りも金銭的暴力です。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
        <p:nvSpPr>
          <p:cNvPr id="5" name="日付プレースホルダー 4">
            <a:extLst>
              <a:ext uri="{FF2B5EF4-FFF2-40B4-BE49-F238E27FC236}">
                <a16:creationId xmlns:a16="http://schemas.microsoft.com/office/drawing/2014/main" id="{ED6FE79F-C8E7-2895-2D98-8719D773614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111022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様々な身体的暴力があります。殴られるかもしれない、もしかしたら殺されるかもしれないという怖い・恐ろしい気持ちを相手におこさせるようにすることも身体的暴力です。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
        <p:nvSpPr>
          <p:cNvPr id="5" name="日付プレースホルダー 4">
            <a:extLst>
              <a:ext uri="{FF2B5EF4-FFF2-40B4-BE49-F238E27FC236}">
                <a16:creationId xmlns:a16="http://schemas.microsoft.com/office/drawing/2014/main" id="{9A727F33-FDF1-4194-A0A5-6BE3FF5C584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48323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性暴力の加害者や、被害者にはなりたくないですね。</a:t>
            </a:r>
          </a:p>
          <a:p>
            <a:r>
              <a:rPr kumimoji="1" lang="ja-JP" altLang="en-US" dirty="0"/>
              <a:t>当事者にはならなくても、まわりの人として、何かできることはないでしょうか。</a:t>
            </a:r>
          </a:p>
          <a:p>
            <a:r>
              <a:rPr kumimoji="1" lang="ja-JP" altLang="en-US" dirty="0"/>
              <a:t>ひとつずつ、一緒に考えていきましょう。</a:t>
            </a:r>
          </a:p>
          <a:p>
            <a:endParaRPr kumimoji="1" lang="ja-JP" altLang="en-US" dirty="0"/>
          </a:p>
          <a:p>
            <a:endParaRPr kumimoji="1" lang="ja-JP" altLang="en-US" dirty="0"/>
          </a:p>
          <a:p>
            <a:endParaRPr kumimoji="1" lang="en-US" altLang="ja-JP"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
        <p:nvSpPr>
          <p:cNvPr id="5" name="日付プレースホルダー 4">
            <a:extLst>
              <a:ext uri="{FF2B5EF4-FFF2-40B4-BE49-F238E27FC236}">
                <a16:creationId xmlns:a16="http://schemas.microsoft.com/office/drawing/2014/main" id="{A1385C9B-4469-78BE-29AF-3F59AD74D18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699229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kumimoji="1" lang="en-US" altLang="ja-JP" dirty="0"/>
              <a:t>【</a:t>
            </a:r>
            <a:r>
              <a:rPr kumimoji="1" lang="ja-JP" altLang="en-US" dirty="0"/>
              <a:t>中学生対象説明</a:t>
            </a:r>
            <a:r>
              <a:rPr kumimoji="1" lang="en-US" altLang="ja-JP" dirty="0"/>
              <a:t>】</a:t>
            </a:r>
          </a:p>
          <a:p>
            <a:pPr algn="just"/>
            <a:r>
              <a:rPr kumimoji="1" lang="en-US" altLang="ja-JP" dirty="0"/>
              <a:t>①</a:t>
            </a:r>
            <a:r>
              <a:rPr kumimoji="1" lang="ja-JP" altLang="en-US" dirty="0"/>
              <a:t>話を受け止める</a:t>
            </a:r>
            <a:endParaRPr kumimoji="1" lang="en-US" altLang="ja-JP" dirty="0"/>
          </a:p>
          <a:p>
            <a:pPr algn="just"/>
            <a:r>
              <a:rPr kumimoji="1" lang="ja-JP" altLang="en-US" dirty="0"/>
              <a:t>　相談してもらったら、何かアドバイスしなくちゃと考えてしまうかもしれません。そう思うと、どんな言葉を掛けたら良いのか悩んでしまいますね。</a:t>
            </a:r>
          </a:p>
          <a:p>
            <a:pPr algn="just"/>
            <a:r>
              <a:rPr kumimoji="1" lang="ja-JP" altLang="en-US" dirty="0"/>
              <a:t>例えばお友達から、「お付き合いしている人と教室で二人きりで勉強していたら、同意をしていないのにキスをされた」という相談をされたとしましょう。</a:t>
            </a:r>
          </a:p>
          <a:p>
            <a:pPr algn="just"/>
            <a:r>
              <a:rPr kumimoji="1" lang="ja-JP" altLang="en-US" dirty="0"/>
              <a:t>「絶対に誰にも言わないで」とも言われました。あなたならなんと返しますか。</a:t>
            </a:r>
          </a:p>
          <a:p>
            <a:pPr algn="just"/>
            <a:endParaRPr kumimoji="1" lang="ja-JP" altLang="en-US" dirty="0"/>
          </a:p>
          <a:p>
            <a:pPr algn="just"/>
            <a:r>
              <a:rPr kumimoji="1" lang="ja-JP" altLang="en-US" dirty="0"/>
              <a:t>「二人きりになったら、そういうものだよ」とか、「だって好きなんだったら別にいいじゃないかな」などとつい言ってしまいそうです。</a:t>
            </a:r>
          </a:p>
          <a:p>
            <a:pPr algn="just"/>
            <a:r>
              <a:rPr kumimoji="1" lang="ja-JP" altLang="en-US" dirty="0"/>
              <a:t>良かれと思って「そんなこと小さなことだから、もう忘れちゃいなよ」と言ってしまうかもしれません。</a:t>
            </a:r>
          </a:p>
          <a:p>
            <a:pPr algn="just"/>
            <a:r>
              <a:rPr kumimoji="1" lang="ja-JP" altLang="en-US" dirty="0"/>
              <a:t>でも、無理に何か言葉をかけようとしなくても大丈夫です。</a:t>
            </a:r>
            <a:endParaRPr kumimoji="1" lang="en-US" altLang="ja-JP" dirty="0"/>
          </a:p>
          <a:p>
            <a:pPr algn="just"/>
            <a:r>
              <a:rPr kumimoji="1" lang="ja-JP" altLang="en-US" dirty="0"/>
              <a:t>「話してくれてありがとう」「よく話してくれたね」「ずっと我慢していたんだね」</a:t>
            </a:r>
          </a:p>
          <a:p>
            <a:pPr algn="just"/>
            <a:r>
              <a:rPr kumimoji="1" lang="ja-JP" altLang="en-US" dirty="0"/>
              <a:t>そんなふうに受け止めてください。</a:t>
            </a:r>
          </a:p>
          <a:p>
            <a:pPr algn="just"/>
            <a:r>
              <a:rPr kumimoji="1" lang="ja-JP" altLang="en-US" dirty="0"/>
              <a:t>「どうしてもっと早く言ってくれなかったの」「そもそもなんでそんな人と付き合うの」などの、否定や、批判は不要です。</a:t>
            </a:r>
            <a:endParaRPr kumimoji="1" lang="en-US" altLang="ja-JP" dirty="0"/>
          </a:p>
          <a:p>
            <a:pPr algn="just"/>
            <a:endParaRPr kumimoji="1" lang="en-US" altLang="ja-JP" dirty="0"/>
          </a:p>
          <a:p>
            <a:pPr algn="just"/>
            <a:r>
              <a:rPr kumimoji="1" lang="ja-JP" altLang="en-US" dirty="0"/>
              <a:t>②とにかく味方でいる</a:t>
            </a:r>
          </a:p>
          <a:p>
            <a:pPr algn="just"/>
            <a:r>
              <a:rPr kumimoji="1" lang="ja-JP" altLang="en-US" dirty="0"/>
              <a:t>「とにかく味方でいるからね」「自分にできるお手伝いは何かある？」と伝えてください。</a:t>
            </a:r>
          </a:p>
          <a:p>
            <a:pPr algn="just"/>
            <a:r>
              <a:rPr kumimoji="1" lang="ja-JP" altLang="en-US" dirty="0"/>
              <a:t>話しを受け止めてもらえたというだけで、どんなに大きな安心感を与えられることでしょう。</a:t>
            </a:r>
          </a:p>
          <a:p>
            <a:pPr algn="just"/>
            <a:endParaRPr kumimoji="1" lang="ja-JP" altLang="en-US" dirty="0"/>
          </a:p>
          <a:p>
            <a:pPr algn="just"/>
            <a:endParaRPr kumimoji="1" lang="ja-JP" altLang="en-US" dirty="0"/>
          </a:p>
          <a:p>
            <a:pPr algn="just"/>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
        <p:nvSpPr>
          <p:cNvPr id="5" name="日付プレースホルダー 4">
            <a:extLst>
              <a:ext uri="{FF2B5EF4-FFF2-40B4-BE49-F238E27FC236}">
                <a16:creationId xmlns:a16="http://schemas.microsoft.com/office/drawing/2014/main" id="{652E372B-5A7C-E746-A15F-6C36819B4A7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027288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③支援機関につなげる</a:t>
            </a:r>
            <a:endParaRPr kumimoji="1" lang="en-US" altLang="ja-JP" dirty="0"/>
          </a:p>
          <a:p>
            <a:r>
              <a:rPr kumimoji="1" lang="ja-JP" altLang="en-US" dirty="0"/>
              <a:t>性暴力の話しは、とても複雑で難しいことも多いので、自分だけで抱えきれないと思ったら、</a:t>
            </a:r>
          </a:p>
          <a:p>
            <a:r>
              <a:rPr kumimoji="1" lang="ja-JP" altLang="en-US" dirty="0"/>
              <a:t>専門家につないであげることが大切です。</a:t>
            </a:r>
          </a:p>
          <a:p>
            <a:r>
              <a:rPr kumimoji="1" lang="ja-JP" altLang="en-US" dirty="0"/>
              <a:t>日ごろからそのような相談窓口にアンテナを張っておきましょう。</a:t>
            </a:r>
          </a:p>
          <a:p>
            <a:r>
              <a:rPr kumimoji="1" lang="ja-JP" altLang="en-US" dirty="0"/>
              <a:t>支援機関につながると、専門家がゆっくり、丁寧に話を聞いてくれます。</a:t>
            </a:r>
          </a:p>
          <a:p>
            <a:r>
              <a:rPr kumimoji="1" lang="ja-JP" altLang="en-US" dirty="0"/>
              <a:t>今すぐにできるサポートを紹介してくれたり、</a:t>
            </a:r>
          </a:p>
          <a:p>
            <a:r>
              <a:rPr kumimoji="1" lang="ja-JP" altLang="en-US" dirty="0"/>
              <a:t>何年も前に起きた出来事だったとしても、相談にのってもらうことができます。</a:t>
            </a:r>
          </a:p>
          <a:p>
            <a:endParaRPr kumimoji="1" lang="ja-JP" altLang="en-US" dirty="0"/>
          </a:p>
          <a:p>
            <a:r>
              <a:rPr kumimoji="1" lang="ja-JP" altLang="en-US" dirty="0"/>
              <a:t>性暴力は、自分が被害を受けていると気づくまでに何年もかかることがあるといわれています。</a:t>
            </a:r>
          </a:p>
          <a:p>
            <a:r>
              <a:rPr kumimoji="1" lang="ja-JP" altLang="en-US" dirty="0"/>
              <a:t>気が付いてからも、誰にも相談できないと思いこんで、胸に閉じ込めてしまうこともあります。</a:t>
            </a:r>
          </a:p>
          <a:p>
            <a:r>
              <a:rPr kumimoji="1" lang="ja-JP" altLang="en-US" dirty="0"/>
              <a:t>「二人だけの秘密だからね」と約束をおしつけてくる大人がいたら、それは「悪い大人」です。</a:t>
            </a:r>
          </a:p>
          <a:p>
            <a:r>
              <a:rPr kumimoji="1" lang="ja-JP" altLang="en-US" dirty="0"/>
              <a:t>専門の相談窓口では、被害者が叱られるということは決してありません。</a:t>
            </a:r>
          </a:p>
          <a:p>
            <a:r>
              <a:rPr kumimoji="1" lang="ja-JP" altLang="en-US" dirty="0"/>
              <a:t>話しをしてみるとスッキリするものです。</a:t>
            </a:r>
          </a:p>
          <a:p>
            <a:r>
              <a:rPr kumimoji="1" lang="ja-JP" altLang="en-US" dirty="0"/>
              <a:t>専門家につながる方法を大切な友達のためにしっかり覚えておきましょう。</a:t>
            </a:r>
          </a:p>
          <a:p>
            <a:r>
              <a:rPr kumimoji="1" lang="ja-JP" altLang="en-US" dirty="0"/>
              <a:t>＃</a:t>
            </a:r>
            <a:r>
              <a:rPr kumimoji="1" lang="en-US" altLang="ja-JP" dirty="0"/>
              <a:t>8891</a:t>
            </a:r>
            <a:r>
              <a:rPr kumimoji="1" lang="ja-JP" altLang="en-US" dirty="0"/>
              <a:t>　はやくワンストップセンターへ　では、性暴力被害の場合、緊急避妊薬を</a:t>
            </a:r>
          </a:p>
          <a:p>
            <a:r>
              <a:rPr kumimoji="1" lang="ja-JP" altLang="en-US" dirty="0"/>
              <a:t>無料で処方してくれることもあります。</a:t>
            </a:r>
            <a:endParaRPr kumimoji="1" lang="en-US" altLang="ja-JP" dirty="0"/>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
        <p:nvSpPr>
          <p:cNvPr id="5" name="日付プレースホルダー 4">
            <a:extLst>
              <a:ext uri="{FF2B5EF4-FFF2-40B4-BE49-F238E27FC236}">
                <a16:creationId xmlns:a16="http://schemas.microsoft.com/office/drawing/2014/main" id="{062739C9-12FF-D6E0-4E54-C9827844218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621747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④</a:t>
            </a:r>
            <a:r>
              <a:rPr kumimoji="1" lang="ja-JP" altLang="en-US" dirty="0"/>
              <a:t>相談を受けたあなた自身も無理をしないでください。</a:t>
            </a:r>
          </a:p>
          <a:p>
            <a:r>
              <a:rPr kumimoji="1" lang="ja-JP" altLang="en-US" dirty="0"/>
              <a:t>相談を受けたあなたも、びっくりしたり心が折れたりするかもしれません。</a:t>
            </a:r>
          </a:p>
          <a:p>
            <a:r>
              <a:rPr kumimoji="1" lang="ja-JP" altLang="en-US" dirty="0"/>
              <a:t>あなたも♯</a:t>
            </a:r>
            <a:r>
              <a:rPr kumimoji="1" lang="en-US" altLang="ja-JP" dirty="0"/>
              <a:t>8891</a:t>
            </a:r>
            <a:r>
              <a:rPr kumimoji="1" lang="ja-JP" altLang="en-US" dirty="0"/>
              <a:t>など適切な相談場所につながってケアを受けることができます。</a:t>
            </a:r>
            <a:br>
              <a:rPr kumimoji="1" lang="ja-JP" altLang="en-US" dirty="0"/>
            </a:br>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15</a:t>
            </a:fld>
            <a:endParaRPr kumimoji="1" lang="ja-JP" altLang="en-US"/>
          </a:p>
        </p:txBody>
      </p:sp>
      <p:sp>
        <p:nvSpPr>
          <p:cNvPr id="5" name="日付プレースホルダー 4">
            <a:extLst>
              <a:ext uri="{FF2B5EF4-FFF2-40B4-BE49-F238E27FC236}">
                <a16:creationId xmlns:a16="http://schemas.microsoft.com/office/drawing/2014/main" id="{482729A0-4F6A-39B9-57AF-A5C041A8D55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739202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⑤</a:t>
            </a:r>
            <a:r>
              <a:rPr kumimoji="1" lang="ja-JP" altLang="en-US" dirty="0"/>
              <a:t>普段から情報を知って、周囲とシェアする</a:t>
            </a:r>
          </a:p>
          <a:p>
            <a:r>
              <a:rPr kumimoji="1" lang="ja-JP" altLang="en-US" dirty="0"/>
              <a:t>例えば今回のような授業で性暴力について学んだら、帰宅後にこんな授業があったよとお話ししてみましょう。</a:t>
            </a:r>
          </a:p>
          <a:p>
            <a:r>
              <a:rPr kumimoji="1" lang="ja-JP" altLang="en-US" dirty="0"/>
              <a:t>「性」について話し合ったことがない人と性についての話をするのは実はとても難しいスキルです。</a:t>
            </a:r>
          </a:p>
          <a:p>
            <a:endParaRPr kumimoji="1" lang="ja-JP" altLang="en-US" dirty="0"/>
          </a:p>
          <a:p>
            <a:r>
              <a:rPr kumimoji="1" lang="ja-JP" altLang="en-US" dirty="0"/>
              <a:t>お互いの価値観が似ているのか、考え方が違うのか、人それぞれだからです。</a:t>
            </a:r>
          </a:p>
          <a:p>
            <a:r>
              <a:rPr kumimoji="1" lang="ja-JP" altLang="en-US" dirty="0"/>
              <a:t>「性」について話をするときには、その場が「安心・安全な場」であることが大切です。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16</a:t>
            </a:fld>
            <a:endParaRPr kumimoji="1" lang="ja-JP" altLang="en-US"/>
          </a:p>
        </p:txBody>
      </p:sp>
      <p:sp>
        <p:nvSpPr>
          <p:cNvPr id="5" name="日付プレースホルダー 4">
            <a:extLst>
              <a:ext uri="{FF2B5EF4-FFF2-40B4-BE49-F238E27FC236}">
                <a16:creationId xmlns:a16="http://schemas.microsoft.com/office/drawing/2014/main" id="{6458FAEC-310E-2CDC-EA41-2120E59A967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535181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付き合っている二人のどちらかがメールのやり取りでしんどくなったり、怖くなったりしたとき、相手にそのことを伝えられなかったり、あるいは相手に話しても聞いてもらえなかったりして我慢した場合はデート</a:t>
            </a:r>
            <a:r>
              <a:rPr kumimoji="1" lang="en-US" altLang="ja-JP" dirty="0"/>
              <a:t>DV</a:t>
            </a:r>
            <a:r>
              <a:rPr kumimoji="1" lang="ja-JP" altLang="en-US" dirty="0"/>
              <a:t>につながります。お互いに付き合い方について話ができて、理解しあえれば恋人としての関係が続きます。</a:t>
            </a:r>
          </a:p>
          <a:p>
            <a:r>
              <a:rPr kumimoji="1" lang="ja-JP" altLang="en-US" dirty="0"/>
              <a:t>ラインなどの回数が多くて困っていることを友人に相談されたときに、「それは愛されている証拠だよ」ということは相談してきた人に二次被害を与えることになります。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17</a:t>
            </a:fld>
            <a:endParaRPr kumimoji="1" lang="ja-JP" altLang="en-US"/>
          </a:p>
        </p:txBody>
      </p:sp>
      <p:sp>
        <p:nvSpPr>
          <p:cNvPr id="5" name="日付プレースホルダー 4">
            <a:extLst>
              <a:ext uri="{FF2B5EF4-FFF2-40B4-BE49-F238E27FC236}">
                <a16:creationId xmlns:a16="http://schemas.microsoft.com/office/drawing/2014/main" id="{A4BA1DC5-3DCC-87BA-0156-481EDB34308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721052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a:r>
            <a:r>
              <a:rPr lang="ja-JP" altLang="en-US" dirty="0"/>
              <a:t>中学生対象説明</a:t>
            </a:r>
            <a:r>
              <a:rPr lang="en-US" altLang="ja-JP" dirty="0"/>
              <a:t>】</a:t>
            </a:r>
          </a:p>
          <a:p>
            <a:r>
              <a:rPr lang="ja-JP" altLang="en-US" dirty="0"/>
              <a:t>付き合っている彼氏からＨしようといわれたとき、「まだＨしたくない」と言えないとデート</a:t>
            </a:r>
            <a:r>
              <a:rPr lang="en-US" altLang="ja-JP" dirty="0"/>
              <a:t>DV</a:t>
            </a:r>
            <a:r>
              <a:rPr lang="ja-JP" altLang="en-US" dirty="0"/>
              <a:t>につながります。避妊や性感染症予防をしないで性行為をするのもデート</a:t>
            </a:r>
            <a:r>
              <a:rPr lang="en-US" altLang="ja-JP" dirty="0"/>
              <a:t>DV</a:t>
            </a:r>
            <a:r>
              <a:rPr lang="ja-JP" altLang="en-US" dirty="0"/>
              <a:t>です。</a:t>
            </a:r>
          </a:p>
          <a:p>
            <a:r>
              <a:rPr lang="ja-JP" altLang="en-US" dirty="0"/>
              <a:t>さらに、友人が「みんなＨしてるよ、彼女なら」ということは二次被害を与えることになります。女の子から男の子に対してむりやりＨをせまるのも同じです。</a:t>
            </a:r>
          </a:p>
          <a:p>
            <a:endParaRPr lang="ja-JP" altLang="en-US" dirty="0"/>
          </a:p>
          <a:p>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18</a:t>
            </a:fld>
            <a:endParaRPr kumimoji="1" lang="ja-JP" altLang="en-US"/>
          </a:p>
        </p:txBody>
      </p:sp>
      <p:sp>
        <p:nvSpPr>
          <p:cNvPr id="5" name="日付プレースホルダー 4">
            <a:extLst>
              <a:ext uri="{FF2B5EF4-FFF2-40B4-BE49-F238E27FC236}">
                <a16:creationId xmlns:a16="http://schemas.microsoft.com/office/drawing/2014/main" id="{A6699A48-B3AB-CA8A-0B87-0488A756F3F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495311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恋愛とは付き合っている相手のすべてが自分の思い通りになることではありません。相手を自分の思い通りにしようとすることはデート</a:t>
            </a:r>
            <a:r>
              <a:rPr kumimoji="1" lang="en-US" altLang="ja-JP" dirty="0"/>
              <a:t>DV</a:t>
            </a:r>
            <a:r>
              <a:rPr kumimoji="1" lang="ja-JP" altLang="en-US" dirty="0"/>
              <a:t>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19</a:t>
            </a:fld>
            <a:endParaRPr kumimoji="1" lang="ja-JP" altLang="en-US"/>
          </a:p>
        </p:txBody>
      </p:sp>
      <p:sp>
        <p:nvSpPr>
          <p:cNvPr id="5" name="日付プレースホルダー 4">
            <a:extLst>
              <a:ext uri="{FF2B5EF4-FFF2-40B4-BE49-F238E27FC236}">
                <a16:creationId xmlns:a16="http://schemas.microsoft.com/office/drawing/2014/main" id="{9519B363-A808-8540-2A93-89455DA81E0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12"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タイトルの書式設定</a:t>
            </a:r>
            <a:endParaRPr lang="en-US" dirty="0"/>
          </a:p>
        </p:txBody>
      </p:sp>
      <p:sp>
        <p:nvSpPr>
          <p:cNvPr id="3" name="正方形/長方形 2"/>
          <p:cNvSpPr/>
          <p:nvPr userDrawn="1"/>
        </p:nvSpPr>
        <p:spPr>
          <a:xfrm>
            <a:off x="5773783" y="0"/>
            <a:ext cx="3370217" cy="457200"/>
          </a:xfrm>
          <a:prstGeom prst="rect">
            <a:avLst/>
          </a:prstGeom>
          <a:solidFill>
            <a:srgbClr val="F3B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spc="-100" baseline="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spc="-100" baseline="0"/>
            </a:lvl1pPr>
          </a:lstStyle>
          <a:p>
            <a:r>
              <a:rPr lang="ja-JP" altLang="en-US" dirty="0"/>
              <a:t>マスター タイトルの書式設定</a:t>
            </a:r>
            <a:endParaRPr lang="en-US" dirty="0"/>
          </a:p>
        </p:txBody>
      </p:sp>
    </p:spTree>
    <p:extLst>
      <p:ext uri="{BB962C8B-B14F-4D97-AF65-F5344CB8AC3E}">
        <p14:creationId xmlns:p14="http://schemas.microsoft.com/office/powerpoint/2010/main" val="107037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ＭＳ ゴシック" panose="020B0609070205080204" pitchFamily="49" charset="-128"/>
              <a:ea typeface="ＭＳ ゴシック" panose="020B0609070205080204" pitchFamily="49" charset="-128"/>
            </a:endParaRPr>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vl1pPr>
            <a:lvl2pPr>
              <a:defRPr sz="2100"/>
            </a:lvl2pPr>
            <a:lvl3pPr>
              <a:defRPr sz="1800"/>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F3B0CD"/>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1138668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963518" cy="647223"/>
            <a:chOff x="1341156" y="487136"/>
            <a:chExt cx="2067180"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885577" cy="647223"/>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248526" y="393305"/>
            <a:ext cx="5509089" cy="894748"/>
          </a:xfrm>
        </p:spPr>
        <p:txBody>
          <a:bodyPr>
            <a:normAutofit/>
          </a:bodyPr>
          <a:lstStyle>
            <a:lvl1pPr algn="l">
              <a:defRPr sz="4000" spc="-100" baseline="0">
                <a:solidFill>
                  <a:schemeClr val="tx1">
                    <a:lumMod val="75000"/>
                    <a:lumOff val="25000"/>
                  </a:schemeClr>
                </a:solidFill>
                <a:latin typeface="ＭＳ ゴシック" panose="020B0609070205080204" pitchFamily="49" charset="-128"/>
                <a:ea typeface="ＭＳ ゴシック" panose="020B0609070205080204" pitchFamily="49" charset="-128"/>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latin typeface="ＭＳ ゴシック" panose="020B0609070205080204" pitchFamily="49" charset="-128"/>
              <a:ea typeface="ＭＳ ゴシック" panose="020B0609070205080204" pitchFamily="49" charset="-128"/>
            </a:endParaRPr>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F3B0CD"/>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altLang="ja-JP"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54229" y="520168"/>
            <a:ext cx="1583913" cy="553998"/>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sz="1800" b="1" dirty="0">
                <a:solidFill>
                  <a:srgbClr val="FFE5FF"/>
                </a:solidFill>
                <a:latin typeface="ＭＳ ゴシック" panose="020B0609070205080204" pitchFamily="49" charset="-128"/>
                <a:ea typeface="ＭＳ ゴシック" panose="020B0609070205080204" pitchFamily="49" charset="-128"/>
                <a:cs typeface="Arial"/>
                <a:sym typeface="Arial"/>
              </a:rPr>
              <a:t>思春期の</a:t>
            </a:r>
            <a:endParaRPr lang="en-US" altLang="ja-JP" sz="1800" b="1" dirty="0">
              <a:solidFill>
                <a:srgbClr val="FFE5FF"/>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sz="1800" b="1" dirty="0">
                <a:solidFill>
                  <a:srgbClr val="FFE5FF"/>
                </a:solidFill>
                <a:latin typeface="ＭＳ ゴシック" panose="020B0609070205080204" pitchFamily="49" charset="-128"/>
                <a:ea typeface="ＭＳ ゴシック" panose="020B0609070205080204" pitchFamily="49" charset="-128"/>
                <a:cs typeface="Arial"/>
                <a:sym typeface="Arial"/>
              </a:rPr>
              <a:t>女の子の場合</a:t>
            </a:r>
            <a:endParaRPr sz="1800" b="1" dirty="0">
              <a:solidFill>
                <a:srgbClr val="FFE5FF"/>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9828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2" name="テキスト プレースホルダー 11">
            <a:extLst>
              <a:ext uri="{FF2B5EF4-FFF2-40B4-BE49-F238E27FC236}">
                <a16:creationId xmlns:a16="http://schemas.microsoft.com/office/drawing/2014/main" id="{2B785B4C-4960-47B4-59B0-4E41EEA23686}"/>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プレースホルダー 11">
            <a:extLst>
              <a:ext uri="{FF2B5EF4-FFF2-40B4-BE49-F238E27FC236}">
                <a16:creationId xmlns:a16="http://schemas.microsoft.com/office/drawing/2014/main" id="{FD66C289-63DA-4C0F-0EA7-644DC36F7BBF}"/>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71376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spc="-100" baseline="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415200" y="2800350"/>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481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55" name="Footer Placeholder 4">
            <a:extLst>
              <a:ext uri="{FF2B5EF4-FFF2-40B4-BE49-F238E27FC236}">
                <a16:creationId xmlns:a16="http://schemas.microsoft.com/office/drawing/2014/main" id="{FF49D20C-7F16-25A4-687D-60D211DDF723}"/>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デート</a:t>
            </a:r>
            <a:r>
              <a:rPr kumimoji="1" lang="en-US" altLang="ja-JP" sz="1200" b="1" dirty="0">
                <a:solidFill>
                  <a:prstClr val="black">
                    <a:lumMod val="75000"/>
                    <a:lumOff val="25000"/>
                  </a:prstClr>
                </a:solidFill>
                <a:latin typeface="ＭＳ ゴシック" panose="020B0609070205080204" pitchFamily="49" charset="-128"/>
                <a:ea typeface="ＭＳ ゴシック" panose="020B0609070205080204" pitchFamily="49" charset="-128"/>
              </a:rPr>
              <a:t>DV</a:t>
            </a:r>
            <a:endPar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F3B0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D70F94"/>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8-</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3" name="Footer Placeholder 4">
            <a:extLst>
              <a:ext uri="{FF2B5EF4-FFF2-40B4-BE49-F238E27FC236}">
                <a16:creationId xmlns:a16="http://schemas.microsoft.com/office/drawing/2014/main" id="{ADD4DBC3-BC1F-475D-510B-548AC2ABDAE5}"/>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デート</a:t>
            </a:r>
            <a:r>
              <a:rPr kumimoji="1" lang="en-US" altLang="ja-JP" sz="1200" b="1" dirty="0">
                <a:solidFill>
                  <a:prstClr val="black">
                    <a:lumMod val="75000"/>
                    <a:lumOff val="25000"/>
                  </a:prstClr>
                </a:solidFill>
                <a:latin typeface="ＭＳ ゴシック" panose="020B0609070205080204" pitchFamily="49" charset="-128"/>
                <a:ea typeface="ＭＳ ゴシック" panose="020B0609070205080204" pitchFamily="49" charset="-128"/>
              </a:rPr>
              <a:t>DV</a:t>
            </a:r>
            <a:endPar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85" r:id="rId3"/>
    <p:sldLayoutId id="2147483678" r:id="rId4"/>
    <p:sldLayoutId id="2147483683" r:id="rId5"/>
    <p:sldLayoutId id="2147483684" r:id="rId6"/>
    <p:sldLayoutId id="2147483682" r:id="rId7"/>
    <p:sldLayoutId id="2147483677" r:id="rId8"/>
    <p:sldLayoutId id="2147483661" r:id="rId9"/>
    <p:sldLayoutId id="2147483686" r:id="rId10"/>
    <p:sldLayoutId id="2147483674" r:id="rId11"/>
  </p:sldLayoutIdLst>
  <p:hf sldNum="0" hdr="0" dt="0"/>
  <p:txStyles>
    <p:titleStyle>
      <a:lvl1pPr algn="l" defTabSz="914400" rtl="0" eaLnBrk="1" latinLnBrk="0" hangingPunct="1">
        <a:lnSpc>
          <a:spcPct val="90000"/>
        </a:lnSpc>
        <a:spcBef>
          <a:spcPct val="0"/>
        </a:spcBef>
        <a:buNone/>
        <a:defRPr kumimoji="1" sz="4400" b="1" kern="120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E1DB39A9-27C4-7B43-6626-59329C0EFC0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4744E0A9-3FF0-6D19-8E00-9AF0C4DD0AE7}"/>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8-</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
        <p:nvSpPr>
          <p:cNvPr id="5" name="Footer Placeholder 4">
            <a:extLst>
              <a:ext uri="{FF2B5EF4-FFF2-40B4-BE49-F238E27FC236}">
                <a16:creationId xmlns:a16="http://schemas.microsoft.com/office/drawing/2014/main" id="{8B3EE816-2076-C1A9-BDA5-21C12142AE54}"/>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デート</a:t>
            </a:r>
            <a:r>
              <a:rPr kumimoji="1" lang="en-US" altLang="ja-JP" sz="1200" b="1" dirty="0">
                <a:solidFill>
                  <a:prstClr val="black">
                    <a:lumMod val="75000"/>
                    <a:lumOff val="25000"/>
                  </a:prstClr>
                </a:solidFill>
                <a:latin typeface="ＭＳ ゴシック" panose="020B0609070205080204" pitchFamily="49" charset="-128"/>
                <a:ea typeface="ＭＳ ゴシック" panose="020B0609070205080204" pitchFamily="49" charset="-128"/>
              </a:rPr>
              <a:t>DV</a:t>
            </a:r>
            <a:endPar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2C61C1E2-9B3D-3BBE-283D-C487CBBBA55D}"/>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54C26EEE-6A87-C17B-5F34-8B670B23A199}"/>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8-</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FEA4223E-4357-C2FA-9799-9F95560B93D7}"/>
              </a:ext>
            </a:extLst>
          </p:cNvPr>
          <p:cNvSpPr txBox="1">
            <a:spLocks/>
          </p:cNvSpPr>
          <p:nvPr/>
        </p:nvSpPr>
        <p:spPr>
          <a:xfrm>
            <a:off x="685800" y="2091426"/>
            <a:ext cx="7772400" cy="202551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lumMod val="75000"/>
                    <a:lumOff val="25000"/>
                  </a:schemeClr>
                </a:solidFill>
                <a:latin typeface="+mj-lt"/>
                <a:ea typeface="+mj-ea"/>
                <a:cs typeface="+mj-cs"/>
              </a:defRPr>
            </a:lvl1pPr>
          </a:lstStyle>
          <a:p>
            <a:r>
              <a:rPr lang="ja-JP" altLang="en-US" b="1" dirty="0">
                <a:latin typeface="ＭＳ ゴシック" panose="020B0609070205080204" pitchFamily="49" charset="-128"/>
                <a:ea typeface="ＭＳ ゴシック" panose="020B0609070205080204" pitchFamily="49" charset="-128"/>
              </a:rPr>
              <a:t>思春期</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？性</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a:t>
            </a:r>
          </a:p>
        </p:txBody>
      </p:sp>
      <p:sp>
        <p:nvSpPr>
          <p:cNvPr id="4" name="サブタイトル 6">
            <a:extLst>
              <a:ext uri="{FF2B5EF4-FFF2-40B4-BE49-F238E27FC236}">
                <a16:creationId xmlns:a16="http://schemas.microsoft.com/office/drawing/2014/main" id="{92A5DF60-3249-A337-51F6-716337AD809A}"/>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
        <p:nvSpPr>
          <p:cNvPr id="23" name="Google Shape;77;p2"/>
          <p:cNvSpPr txBox="1"/>
          <p:nvPr/>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E73AA70-F7A2-C0DA-543A-F7DB922C7E5E}"/>
              </a:ext>
            </a:extLst>
          </p:cNvPr>
          <p:cNvSpPr txBox="1"/>
          <p:nvPr/>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5" name="サブタイトル 6">
            <a:extLst>
              <a:ext uri="{FF2B5EF4-FFF2-40B4-BE49-F238E27FC236}">
                <a16:creationId xmlns:a16="http://schemas.microsoft.com/office/drawing/2014/main" id="{043ED329-29C4-BE84-47AD-DD36E08E47C5}"/>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
        <p:nvSpPr>
          <p:cNvPr id="2" name="テキスト ボックス 1">
            <a:extLst>
              <a:ext uri="{FF2B5EF4-FFF2-40B4-BE49-F238E27FC236}">
                <a16:creationId xmlns:a16="http://schemas.microsoft.com/office/drawing/2014/main" id="{8B5846BE-67D7-009C-5E65-0CE508222782}"/>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7;p2">
            <a:extLst>
              <a:ext uri="{FF2B5EF4-FFF2-40B4-BE49-F238E27FC236}">
                <a16:creationId xmlns:a16="http://schemas.microsoft.com/office/drawing/2014/main" id="{B0206006-2E93-B385-2C2B-EF2816FF60CF}"/>
              </a:ext>
            </a:extLst>
          </p:cNvPr>
          <p:cNvSpPr txBox="1"/>
          <p:nvPr/>
        </p:nvSpPr>
        <p:spPr>
          <a:xfrm>
            <a:off x="531374" y="490795"/>
            <a:ext cx="7881000" cy="4616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7" name="グループ化 6">
            <a:extLst>
              <a:ext uri="{FF2B5EF4-FFF2-40B4-BE49-F238E27FC236}">
                <a16:creationId xmlns:a16="http://schemas.microsoft.com/office/drawing/2014/main" id="{914D1D7C-E7FB-E24B-F84A-E47B18D9D279}"/>
              </a:ext>
            </a:extLst>
          </p:cNvPr>
          <p:cNvGrpSpPr/>
          <p:nvPr/>
        </p:nvGrpSpPr>
        <p:grpSpPr>
          <a:xfrm>
            <a:off x="628650" y="1207608"/>
            <a:ext cx="7886700" cy="498663"/>
            <a:chOff x="628650" y="1370562"/>
            <a:chExt cx="7886700" cy="498663"/>
          </a:xfrm>
          <a:effectLst>
            <a:outerShdw blurRad="50800" dist="38100" algn="l" rotWithShape="0">
              <a:prstClr val="black">
                <a:alpha val="40000"/>
              </a:prstClr>
            </a:outerShdw>
          </a:effectLst>
        </p:grpSpPr>
        <p:sp>
          <p:nvSpPr>
            <p:cNvPr id="8" name="テキスト ボックス 7">
              <a:extLst>
                <a:ext uri="{FF2B5EF4-FFF2-40B4-BE49-F238E27FC236}">
                  <a16:creationId xmlns:a16="http://schemas.microsoft.com/office/drawing/2014/main" id="{DA4EFD86-AA56-BBD9-4317-510037DC53D9}"/>
                </a:ext>
              </a:extLst>
            </p:cNvPr>
            <p:cNvSpPr txBox="1"/>
            <p:nvPr userDrawn="1"/>
          </p:nvSpPr>
          <p:spPr>
            <a:xfrm>
              <a:off x="1335578" y="1370562"/>
              <a:ext cx="7179772" cy="495108"/>
            </a:xfrm>
            <a:prstGeom prst="rect">
              <a:avLst/>
            </a:prstGeom>
            <a:solidFill>
              <a:schemeClr val="bg1">
                <a:alpha val="90000"/>
              </a:schemeClr>
            </a:solidFill>
            <a:ln w="12700">
              <a:solidFill>
                <a:srgbClr val="F0919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9" name="テキスト ボックス 8">
              <a:extLst>
                <a:ext uri="{FF2B5EF4-FFF2-40B4-BE49-F238E27FC236}">
                  <a16:creationId xmlns:a16="http://schemas.microsoft.com/office/drawing/2014/main" id="{0ED0C529-6C35-ADD4-CDF6-C01248C38FD7}"/>
                </a:ext>
              </a:extLst>
            </p:cNvPr>
            <p:cNvSpPr txBox="1"/>
            <p:nvPr userDrawn="1"/>
          </p:nvSpPr>
          <p:spPr>
            <a:xfrm>
              <a:off x="628650" y="1374117"/>
              <a:ext cx="648504" cy="495108"/>
            </a:xfrm>
            <a:prstGeom prst="rect">
              <a:avLst/>
            </a:prstGeom>
            <a:solidFill>
              <a:srgbClr val="F0919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10" name="グループ化 9">
            <a:extLst>
              <a:ext uri="{FF2B5EF4-FFF2-40B4-BE49-F238E27FC236}">
                <a16:creationId xmlns:a16="http://schemas.microsoft.com/office/drawing/2014/main" id="{84CC59EF-F917-7027-31E4-BF88B7AAFC7B}"/>
              </a:ext>
            </a:extLst>
          </p:cNvPr>
          <p:cNvGrpSpPr/>
          <p:nvPr/>
        </p:nvGrpSpPr>
        <p:grpSpPr>
          <a:xfrm>
            <a:off x="628650" y="1758580"/>
            <a:ext cx="7886700" cy="498663"/>
            <a:chOff x="628650" y="1370562"/>
            <a:chExt cx="7886700" cy="498663"/>
          </a:xfrm>
          <a:effectLst>
            <a:outerShdw blurRad="50800" dist="38100" algn="l" rotWithShape="0">
              <a:prstClr val="black">
                <a:alpha val="40000"/>
              </a:prstClr>
            </a:outerShdw>
          </a:effectLst>
        </p:grpSpPr>
        <p:sp>
          <p:nvSpPr>
            <p:cNvPr id="11" name="テキスト ボックス 10">
              <a:extLst>
                <a:ext uri="{FF2B5EF4-FFF2-40B4-BE49-F238E27FC236}">
                  <a16:creationId xmlns:a16="http://schemas.microsoft.com/office/drawing/2014/main" id="{1333A730-74D5-3D4D-DC01-67288E5B213D}"/>
                </a:ext>
              </a:extLst>
            </p:cNvPr>
            <p:cNvSpPr txBox="1"/>
            <p:nvPr userDrawn="1"/>
          </p:nvSpPr>
          <p:spPr>
            <a:xfrm>
              <a:off x="1335578" y="1370562"/>
              <a:ext cx="7179772" cy="495108"/>
            </a:xfrm>
            <a:prstGeom prst="rect">
              <a:avLst/>
            </a:prstGeom>
            <a:solidFill>
              <a:schemeClr val="bg1">
                <a:alpha val="90000"/>
              </a:schemeClr>
            </a:solidFill>
            <a:ln w="12700">
              <a:solidFill>
                <a:srgbClr val="F5BA1A"/>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男の子のからだ・多様な性</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2" name="テキスト ボックス 11">
              <a:extLst>
                <a:ext uri="{FF2B5EF4-FFF2-40B4-BE49-F238E27FC236}">
                  <a16:creationId xmlns:a16="http://schemas.microsoft.com/office/drawing/2014/main" id="{4EDDBDE2-CD85-77AA-2FB6-C51DC27C0A22}"/>
                </a:ext>
              </a:extLst>
            </p:cNvPr>
            <p:cNvSpPr txBox="1"/>
            <p:nvPr userDrawn="1"/>
          </p:nvSpPr>
          <p:spPr>
            <a:xfrm>
              <a:off x="628650" y="1374117"/>
              <a:ext cx="648504" cy="495108"/>
            </a:xfrm>
            <a:prstGeom prst="rect">
              <a:avLst/>
            </a:prstGeom>
            <a:solidFill>
              <a:srgbClr val="F5BA1A"/>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13" name="グループ化 12">
            <a:extLst>
              <a:ext uri="{FF2B5EF4-FFF2-40B4-BE49-F238E27FC236}">
                <a16:creationId xmlns:a16="http://schemas.microsoft.com/office/drawing/2014/main" id="{7DD8A3E5-54D6-184F-6137-9C62BA31BD34}"/>
              </a:ext>
            </a:extLst>
          </p:cNvPr>
          <p:cNvGrpSpPr/>
          <p:nvPr/>
        </p:nvGrpSpPr>
        <p:grpSpPr>
          <a:xfrm>
            <a:off x="628650" y="2309552"/>
            <a:ext cx="7886700" cy="498663"/>
            <a:chOff x="628650" y="1370562"/>
            <a:chExt cx="7886700" cy="498663"/>
          </a:xfrm>
          <a:effectLst>
            <a:outerShdw blurRad="50800" dist="38100" algn="l" rotWithShape="0">
              <a:prstClr val="black">
                <a:alpha val="40000"/>
              </a:prstClr>
            </a:outerShdw>
          </a:effectLst>
        </p:grpSpPr>
        <p:sp>
          <p:nvSpPr>
            <p:cNvPr id="14" name="テキスト ボックス 13">
              <a:extLst>
                <a:ext uri="{FF2B5EF4-FFF2-40B4-BE49-F238E27FC236}">
                  <a16:creationId xmlns:a16="http://schemas.microsoft.com/office/drawing/2014/main" id="{4C661412-8F5A-4FB7-EBCC-B7E858DAD6FA}"/>
                </a:ext>
              </a:extLst>
            </p:cNvPr>
            <p:cNvSpPr txBox="1"/>
            <p:nvPr userDrawn="1"/>
          </p:nvSpPr>
          <p:spPr>
            <a:xfrm>
              <a:off x="1335578" y="1370562"/>
              <a:ext cx="7179772" cy="495108"/>
            </a:xfrm>
            <a:prstGeom prst="rect">
              <a:avLst/>
            </a:prstGeom>
            <a:solidFill>
              <a:schemeClr val="bg1">
                <a:alpha val="90000"/>
              </a:schemeClr>
            </a:solidFill>
            <a:ln w="12700">
              <a:solidFill>
                <a:srgbClr val="C2DA69"/>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妊娠・出産</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5" name="テキスト ボックス 14">
              <a:extLst>
                <a:ext uri="{FF2B5EF4-FFF2-40B4-BE49-F238E27FC236}">
                  <a16:creationId xmlns:a16="http://schemas.microsoft.com/office/drawing/2014/main" id="{FFC3B3E0-B849-848B-CF41-E194FDA62171}"/>
                </a:ext>
              </a:extLst>
            </p:cNvPr>
            <p:cNvSpPr txBox="1"/>
            <p:nvPr userDrawn="1"/>
          </p:nvSpPr>
          <p:spPr>
            <a:xfrm>
              <a:off x="628650" y="1374117"/>
              <a:ext cx="648504" cy="495108"/>
            </a:xfrm>
            <a:prstGeom prst="rect">
              <a:avLst/>
            </a:prstGeom>
            <a:solidFill>
              <a:srgbClr val="C2DA69"/>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16" name="グループ化 15">
            <a:extLst>
              <a:ext uri="{FF2B5EF4-FFF2-40B4-BE49-F238E27FC236}">
                <a16:creationId xmlns:a16="http://schemas.microsoft.com/office/drawing/2014/main" id="{32DCE782-8B04-F909-AC1D-05A07CBEEF09}"/>
              </a:ext>
            </a:extLst>
          </p:cNvPr>
          <p:cNvGrpSpPr/>
          <p:nvPr/>
        </p:nvGrpSpPr>
        <p:grpSpPr>
          <a:xfrm>
            <a:off x="628650" y="2860524"/>
            <a:ext cx="7886700" cy="495108"/>
            <a:chOff x="628650" y="1335022"/>
            <a:chExt cx="7886700" cy="495108"/>
          </a:xfrm>
          <a:effectLst>
            <a:outerShdw blurRad="50800" dist="38100" algn="l" rotWithShape="0">
              <a:prstClr val="black">
                <a:alpha val="40000"/>
              </a:prstClr>
            </a:outerShdw>
          </a:effectLst>
        </p:grpSpPr>
        <p:sp>
          <p:nvSpPr>
            <p:cNvPr id="17" name="テキスト ボックス 16">
              <a:extLst>
                <a:ext uri="{FF2B5EF4-FFF2-40B4-BE49-F238E27FC236}">
                  <a16:creationId xmlns:a16="http://schemas.microsoft.com/office/drawing/2014/main" id="{C0C7DF09-3904-A2CB-64D6-8096FC7EF091}"/>
                </a:ext>
              </a:extLst>
            </p:cNvPr>
            <p:cNvSpPr txBox="1"/>
            <p:nvPr userDrawn="1"/>
          </p:nvSpPr>
          <p:spPr>
            <a:xfrm>
              <a:off x="1335578" y="1335022"/>
              <a:ext cx="7179772" cy="495108"/>
            </a:xfrm>
            <a:prstGeom prst="rect">
              <a:avLst/>
            </a:prstGeom>
            <a:solidFill>
              <a:schemeClr val="bg1">
                <a:alpha val="90000"/>
              </a:schemeClr>
            </a:solidFill>
            <a:ln w="12700">
              <a:solidFill>
                <a:srgbClr val="88C9A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中絶・避妊</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E3DEFB73-9C5A-2092-4D72-571D981479C7}"/>
                </a:ext>
              </a:extLst>
            </p:cNvPr>
            <p:cNvSpPr txBox="1"/>
            <p:nvPr userDrawn="1"/>
          </p:nvSpPr>
          <p:spPr>
            <a:xfrm>
              <a:off x="628650" y="1335022"/>
              <a:ext cx="648504" cy="495108"/>
            </a:xfrm>
            <a:prstGeom prst="rect">
              <a:avLst/>
            </a:prstGeom>
            <a:solidFill>
              <a:srgbClr val="88C9A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19" name="グループ化 18">
            <a:extLst>
              <a:ext uri="{FF2B5EF4-FFF2-40B4-BE49-F238E27FC236}">
                <a16:creationId xmlns:a16="http://schemas.microsoft.com/office/drawing/2014/main" id="{A202895C-8502-DA7B-F247-DBD43CE417C0}"/>
              </a:ext>
            </a:extLst>
          </p:cNvPr>
          <p:cNvGrpSpPr/>
          <p:nvPr/>
        </p:nvGrpSpPr>
        <p:grpSpPr>
          <a:xfrm>
            <a:off x="628650" y="3407941"/>
            <a:ext cx="7886700" cy="498663"/>
            <a:chOff x="628650" y="1331467"/>
            <a:chExt cx="7886700" cy="498663"/>
          </a:xfrm>
          <a:effectLst>
            <a:outerShdw blurRad="50800" dist="38100" algn="l" rotWithShape="0">
              <a:prstClr val="black">
                <a:alpha val="40000"/>
              </a:prstClr>
            </a:outerShdw>
          </a:effectLst>
        </p:grpSpPr>
        <p:sp>
          <p:nvSpPr>
            <p:cNvPr id="20" name="テキスト ボックス 19">
              <a:extLst>
                <a:ext uri="{FF2B5EF4-FFF2-40B4-BE49-F238E27FC236}">
                  <a16:creationId xmlns:a16="http://schemas.microsoft.com/office/drawing/2014/main" id="{85846002-3717-53A1-821F-FF3C42490D9B}"/>
                </a:ext>
              </a:extLst>
            </p:cNvPr>
            <p:cNvSpPr txBox="1"/>
            <p:nvPr userDrawn="1"/>
          </p:nvSpPr>
          <p:spPr>
            <a:xfrm>
              <a:off x="1335578" y="1335022"/>
              <a:ext cx="7179772" cy="495108"/>
            </a:xfrm>
            <a:prstGeom prst="rect">
              <a:avLst/>
            </a:prstGeom>
            <a:solidFill>
              <a:schemeClr val="bg1">
                <a:alpha val="90000"/>
              </a:schemeClr>
            </a:solidFill>
            <a:ln w="12700">
              <a:solidFill>
                <a:srgbClr val="7ECEF4"/>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性感染症</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1" name="テキスト ボックス 20">
              <a:extLst>
                <a:ext uri="{FF2B5EF4-FFF2-40B4-BE49-F238E27FC236}">
                  <a16:creationId xmlns:a16="http://schemas.microsoft.com/office/drawing/2014/main" id="{3A15DA8A-D36C-206A-199F-59B0FD50AAC0}"/>
                </a:ext>
              </a:extLst>
            </p:cNvPr>
            <p:cNvSpPr txBox="1"/>
            <p:nvPr userDrawn="1"/>
          </p:nvSpPr>
          <p:spPr>
            <a:xfrm>
              <a:off x="628650" y="1331467"/>
              <a:ext cx="648504" cy="495108"/>
            </a:xfrm>
            <a:prstGeom prst="rect">
              <a:avLst/>
            </a:prstGeom>
            <a:solidFill>
              <a:srgbClr val="7ECEF4"/>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22" name="グループ化 21">
            <a:extLst>
              <a:ext uri="{FF2B5EF4-FFF2-40B4-BE49-F238E27FC236}">
                <a16:creationId xmlns:a16="http://schemas.microsoft.com/office/drawing/2014/main" id="{6F5B10DE-6013-544A-735D-F9337254D783}"/>
              </a:ext>
            </a:extLst>
          </p:cNvPr>
          <p:cNvGrpSpPr/>
          <p:nvPr/>
        </p:nvGrpSpPr>
        <p:grpSpPr>
          <a:xfrm>
            <a:off x="628650" y="3955358"/>
            <a:ext cx="7886700" cy="502218"/>
            <a:chOff x="628650" y="1327912"/>
            <a:chExt cx="7886700" cy="502218"/>
          </a:xfrm>
          <a:effectLst>
            <a:outerShdw blurRad="50800" dist="38100" algn="l" rotWithShape="0">
              <a:prstClr val="black">
                <a:alpha val="40000"/>
              </a:prstClr>
            </a:outerShdw>
          </a:effectLst>
        </p:grpSpPr>
        <p:sp>
          <p:nvSpPr>
            <p:cNvPr id="23" name="テキスト ボックス 22">
              <a:extLst>
                <a:ext uri="{FF2B5EF4-FFF2-40B4-BE49-F238E27FC236}">
                  <a16:creationId xmlns:a16="http://schemas.microsoft.com/office/drawing/2014/main" id="{831C6EEF-BB90-ADB1-1054-FD07070A906B}"/>
                </a:ext>
              </a:extLst>
            </p:cNvPr>
            <p:cNvSpPr txBox="1"/>
            <p:nvPr userDrawn="1"/>
          </p:nvSpPr>
          <p:spPr>
            <a:xfrm>
              <a:off x="1335578" y="1335022"/>
              <a:ext cx="7179772" cy="495108"/>
            </a:xfrm>
            <a:prstGeom prst="rect">
              <a:avLst/>
            </a:prstGeom>
            <a:solidFill>
              <a:schemeClr val="bg1">
                <a:alpha val="90000"/>
              </a:schemeClr>
            </a:solidFill>
            <a:ln w="12700">
              <a:solidFill>
                <a:srgbClr val="A3BCE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性について</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4" name="テキスト ボックス 23">
              <a:extLst>
                <a:ext uri="{FF2B5EF4-FFF2-40B4-BE49-F238E27FC236}">
                  <a16:creationId xmlns:a16="http://schemas.microsoft.com/office/drawing/2014/main" id="{790F0BB8-A1AC-6782-5499-B2E72279BC85}"/>
                </a:ext>
              </a:extLst>
            </p:cNvPr>
            <p:cNvSpPr txBox="1"/>
            <p:nvPr userDrawn="1"/>
          </p:nvSpPr>
          <p:spPr>
            <a:xfrm>
              <a:off x="628650" y="1327912"/>
              <a:ext cx="648504" cy="495108"/>
            </a:xfrm>
            <a:prstGeom prst="rect">
              <a:avLst/>
            </a:prstGeom>
            <a:solidFill>
              <a:srgbClr val="A3BCE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25" name="グループ化 24">
            <a:extLst>
              <a:ext uri="{FF2B5EF4-FFF2-40B4-BE49-F238E27FC236}">
                <a16:creationId xmlns:a16="http://schemas.microsoft.com/office/drawing/2014/main" id="{F5FD2202-B08A-5D16-E4E5-B7CB282B2E9E}"/>
              </a:ext>
            </a:extLst>
          </p:cNvPr>
          <p:cNvGrpSpPr/>
          <p:nvPr/>
        </p:nvGrpSpPr>
        <p:grpSpPr>
          <a:xfrm>
            <a:off x="628650" y="4513440"/>
            <a:ext cx="7886700" cy="495108"/>
            <a:chOff x="628650" y="1335022"/>
            <a:chExt cx="7886700" cy="495108"/>
          </a:xfrm>
          <a:effectLst>
            <a:outerShdw blurRad="50800" dist="38100" algn="l" rotWithShape="0">
              <a:prstClr val="black">
                <a:alpha val="40000"/>
              </a:prstClr>
            </a:outerShdw>
          </a:effectLst>
        </p:grpSpPr>
        <p:sp>
          <p:nvSpPr>
            <p:cNvPr id="26" name="テキスト ボックス 25">
              <a:extLst>
                <a:ext uri="{FF2B5EF4-FFF2-40B4-BE49-F238E27FC236}">
                  <a16:creationId xmlns:a16="http://schemas.microsoft.com/office/drawing/2014/main" id="{066E3E11-5B8A-273B-4A18-EC166BA51B31}"/>
                </a:ext>
              </a:extLst>
            </p:cNvPr>
            <p:cNvSpPr txBox="1"/>
            <p:nvPr userDrawn="1"/>
          </p:nvSpPr>
          <p:spPr>
            <a:xfrm>
              <a:off x="1335578" y="1335022"/>
              <a:ext cx="7179772" cy="495108"/>
            </a:xfrm>
            <a:prstGeom prst="rect">
              <a:avLst/>
            </a:prstGeom>
            <a:solidFill>
              <a:schemeClr val="bg1">
                <a:alpha val="90000"/>
              </a:schemeClr>
            </a:solidFill>
            <a:ln w="12700">
              <a:solidFill>
                <a:srgbClr val="D5A9C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子宮頸がん</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7" name="テキスト ボックス 26">
              <a:extLst>
                <a:ext uri="{FF2B5EF4-FFF2-40B4-BE49-F238E27FC236}">
                  <a16:creationId xmlns:a16="http://schemas.microsoft.com/office/drawing/2014/main" id="{4AC9F63A-8510-3341-E440-110C9B06BDFE}"/>
                </a:ext>
              </a:extLst>
            </p:cNvPr>
            <p:cNvSpPr txBox="1"/>
            <p:nvPr userDrawn="1"/>
          </p:nvSpPr>
          <p:spPr>
            <a:xfrm>
              <a:off x="628650" y="1335022"/>
              <a:ext cx="648504" cy="495108"/>
            </a:xfrm>
            <a:prstGeom prst="rect">
              <a:avLst/>
            </a:prstGeom>
            <a:solidFill>
              <a:srgbClr val="D5A9C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28" name="グループ化 27">
            <a:extLst>
              <a:ext uri="{FF2B5EF4-FFF2-40B4-BE49-F238E27FC236}">
                <a16:creationId xmlns:a16="http://schemas.microsoft.com/office/drawing/2014/main" id="{578A072D-96F0-AC67-065F-F0A200B07B0E}"/>
              </a:ext>
            </a:extLst>
          </p:cNvPr>
          <p:cNvGrpSpPr/>
          <p:nvPr/>
        </p:nvGrpSpPr>
        <p:grpSpPr>
          <a:xfrm>
            <a:off x="628650" y="5064412"/>
            <a:ext cx="7886700" cy="495108"/>
            <a:chOff x="628650" y="1335022"/>
            <a:chExt cx="7886700" cy="495108"/>
          </a:xfrm>
          <a:effectLst>
            <a:outerShdw blurRad="50800" dist="38100" algn="l" rotWithShape="0">
              <a:prstClr val="black">
                <a:alpha val="40000"/>
              </a:prstClr>
            </a:outerShdw>
          </a:effectLst>
        </p:grpSpPr>
        <p:sp>
          <p:nvSpPr>
            <p:cNvPr id="29" name="テキスト ボックス 28">
              <a:extLst>
                <a:ext uri="{FF2B5EF4-FFF2-40B4-BE49-F238E27FC236}">
                  <a16:creationId xmlns:a16="http://schemas.microsoft.com/office/drawing/2014/main" id="{04A2D979-6061-57C2-B87E-20CD63FAB126}"/>
                </a:ext>
              </a:extLst>
            </p:cNvPr>
            <p:cNvSpPr txBox="1"/>
            <p:nvPr userDrawn="1"/>
          </p:nvSpPr>
          <p:spPr>
            <a:xfrm>
              <a:off x="1335578" y="1335022"/>
              <a:ext cx="7179772" cy="495108"/>
            </a:xfrm>
            <a:prstGeom prst="rect">
              <a:avLst/>
            </a:prstGeom>
            <a:solidFill>
              <a:srgbClr val="F6F69A"/>
            </a:solidFill>
            <a:ln w="12700">
              <a:solidFill>
                <a:srgbClr val="EC75A9"/>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latin typeface="ＭＳ ゴシック" panose="020B0609070205080204" pitchFamily="49" charset="-128"/>
                  <a:ea typeface="ＭＳ ゴシック" panose="020B0609070205080204" pitchFamily="49" charset="-128"/>
                </a:rPr>
                <a:t>デート</a:t>
              </a:r>
              <a:r>
                <a:rPr lang="en-US" altLang="ja-JP" b="1" dirty="0">
                  <a:latin typeface="ＭＳ ゴシック" panose="020B0609070205080204" pitchFamily="49" charset="-128"/>
                  <a:ea typeface="ＭＳ ゴシック" panose="020B0609070205080204" pitchFamily="49" charset="-128"/>
                </a:rPr>
                <a:t>DV</a:t>
              </a:r>
            </a:p>
          </p:txBody>
        </p:sp>
        <p:sp>
          <p:nvSpPr>
            <p:cNvPr id="30" name="テキスト ボックス 29">
              <a:extLst>
                <a:ext uri="{FF2B5EF4-FFF2-40B4-BE49-F238E27FC236}">
                  <a16:creationId xmlns:a16="http://schemas.microsoft.com/office/drawing/2014/main" id="{65F768A2-6CA1-0658-2BB9-DA35D7675AF2}"/>
                </a:ext>
              </a:extLst>
            </p:cNvPr>
            <p:cNvSpPr txBox="1"/>
            <p:nvPr userDrawn="1"/>
          </p:nvSpPr>
          <p:spPr>
            <a:xfrm>
              <a:off x="628650" y="1335022"/>
              <a:ext cx="648504" cy="495108"/>
            </a:xfrm>
            <a:prstGeom prst="rect">
              <a:avLst/>
            </a:prstGeom>
            <a:solidFill>
              <a:srgbClr val="EC75A9"/>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31" name="グループ化 30">
            <a:extLst>
              <a:ext uri="{FF2B5EF4-FFF2-40B4-BE49-F238E27FC236}">
                <a16:creationId xmlns:a16="http://schemas.microsoft.com/office/drawing/2014/main" id="{9B0ADBDF-0AB2-774A-A12C-79373C9DD9C9}"/>
              </a:ext>
            </a:extLst>
          </p:cNvPr>
          <p:cNvGrpSpPr/>
          <p:nvPr/>
        </p:nvGrpSpPr>
        <p:grpSpPr>
          <a:xfrm>
            <a:off x="628650" y="5619020"/>
            <a:ext cx="7886700" cy="495108"/>
            <a:chOff x="628650" y="1335022"/>
            <a:chExt cx="7886700" cy="495108"/>
          </a:xfrm>
          <a:effectLst>
            <a:outerShdw blurRad="50800" dist="38100" algn="l" rotWithShape="0">
              <a:prstClr val="black">
                <a:alpha val="40000"/>
              </a:prstClr>
            </a:outerShdw>
          </a:effectLst>
        </p:grpSpPr>
        <p:sp>
          <p:nvSpPr>
            <p:cNvPr id="33" name="テキスト ボックス 32">
              <a:extLst>
                <a:ext uri="{FF2B5EF4-FFF2-40B4-BE49-F238E27FC236}">
                  <a16:creationId xmlns:a16="http://schemas.microsoft.com/office/drawing/2014/main" id="{419CFEFC-EF4D-545D-47F1-D2715B849354}"/>
                </a:ext>
              </a:extLst>
            </p:cNvPr>
            <p:cNvSpPr txBox="1"/>
            <p:nvPr userDrawn="1"/>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55" name="テキスト ボックス 54">
              <a:extLst>
                <a:ext uri="{FF2B5EF4-FFF2-40B4-BE49-F238E27FC236}">
                  <a16:creationId xmlns:a16="http://schemas.microsoft.com/office/drawing/2014/main" id="{D72486A2-21A6-1625-549F-D9773A6004CF}"/>
                </a:ext>
              </a:extLst>
            </p:cNvPr>
            <p:cNvSpPr txBox="1"/>
            <p:nvPr userDrawn="1"/>
          </p:nvSpPr>
          <p:spPr>
            <a:xfrm>
              <a:off x="628650" y="1335022"/>
              <a:ext cx="648504" cy="495108"/>
            </a:xfrm>
            <a:prstGeom prst="rect">
              <a:avLst/>
            </a:prstGeom>
            <a:solidFill>
              <a:srgbClr val="FB996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56" name="図 55">
            <a:extLst>
              <a:ext uri="{FF2B5EF4-FFF2-40B4-BE49-F238E27FC236}">
                <a16:creationId xmlns:a16="http://schemas.microsoft.com/office/drawing/2014/main" id="{D9E485B1-BF4D-E857-E781-258B0BC1D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26" y="3331991"/>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a:xfrm>
            <a:off x="231289" y="831413"/>
            <a:ext cx="8681421" cy="2393191"/>
          </a:xfrm>
        </p:spPr>
        <p:txBody>
          <a:bodyPr>
            <a:normAutofit/>
          </a:bodyPr>
          <a:lstStyle/>
          <a:p>
            <a:r>
              <a:rPr lang="ja-JP" altLang="en-US" sz="5300" b="1" dirty="0">
                <a:latin typeface="ＭＳ ゴシック" panose="020B0609070205080204" pitchFamily="49" charset="-128"/>
                <a:ea typeface="ＭＳ ゴシック" panose="020B0609070205080204" pitchFamily="49" charset="-128"/>
              </a:rPr>
              <a:t>みんな</a:t>
            </a:r>
            <a:br>
              <a:rPr lang="en-US" altLang="ja-JP" sz="5300" b="1" dirty="0">
                <a:latin typeface="ＭＳ ゴシック" panose="020B0609070205080204" pitchFamily="49" charset="-128"/>
                <a:ea typeface="ＭＳ ゴシック" panose="020B0609070205080204" pitchFamily="49" charset="-128"/>
              </a:rPr>
            </a:br>
            <a:r>
              <a:rPr lang="ja-JP" altLang="en-US" sz="5300" b="1" spc="-500" dirty="0">
                <a:latin typeface="ＭＳ ゴシック" panose="020B0609070205080204" pitchFamily="49" charset="-128"/>
                <a:ea typeface="ＭＳ ゴシック" panose="020B0609070205080204" pitchFamily="49" charset="-128"/>
              </a:rPr>
              <a:t>デート</a:t>
            </a:r>
            <a:r>
              <a:rPr lang="ja-JP" altLang="en-US" sz="5300" b="1" spc="-700" dirty="0">
                <a:latin typeface="ＭＳ ゴシック" panose="020B0609070205080204" pitchFamily="49" charset="-128"/>
                <a:ea typeface="ＭＳ ゴシック" panose="020B0609070205080204" pitchFamily="49" charset="-128"/>
              </a:rPr>
              <a:t>ＤＶ</a:t>
            </a:r>
            <a:r>
              <a:rPr lang="ja-JP" altLang="en-US" sz="5300" b="1" spc="-500" dirty="0">
                <a:latin typeface="ＭＳ ゴシック" panose="020B0609070205080204" pitchFamily="49" charset="-128"/>
                <a:ea typeface="ＭＳ ゴシック" panose="020B0609070205080204" pitchFamily="49" charset="-128"/>
              </a:rPr>
              <a:t>って</a:t>
            </a:r>
            <a:r>
              <a:rPr lang="ja-JP" altLang="en-US" sz="5300" b="1" dirty="0">
                <a:latin typeface="ＭＳ ゴシック" panose="020B0609070205080204" pitchFamily="49" charset="-128"/>
                <a:ea typeface="ＭＳ ゴシック" panose="020B0609070205080204" pitchFamily="49" charset="-128"/>
              </a:rPr>
              <a:t>知</a:t>
            </a:r>
            <a:r>
              <a:rPr lang="ja-JP" altLang="en-US" sz="5300" b="1" spc="-500" dirty="0">
                <a:latin typeface="ＭＳ ゴシック" panose="020B0609070205080204" pitchFamily="49" charset="-128"/>
                <a:ea typeface="ＭＳ ゴシック" panose="020B0609070205080204" pitchFamily="49" charset="-128"/>
              </a:rPr>
              <a:t>っ</a:t>
            </a:r>
            <a:r>
              <a:rPr lang="ja-JP" altLang="en-US" sz="5300" b="1" dirty="0">
                <a:latin typeface="ＭＳ ゴシック" panose="020B0609070205080204" pitchFamily="49" charset="-128"/>
                <a:ea typeface="ＭＳ ゴシック" panose="020B0609070205080204" pitchFamily="49" charset="-128"/>
              </a:rPr>
              <a:t>て</a:t>
            </a:r>
            <a:r>
              <a:rPr lang="ja-JP" altLang="en-US" sz="5300" b="1" spc="-500" dirty="0">
                <a:latin typeface="ＭＳ ゴシック" panose="020B0609070205080204" pitchFamily="49" charset="-128"/>
                <a:ea typeface="ＭＳ ゴシック" panose="020B0609070205080204" pitchFamily="49" charset="-128"/>
              </a:rPr>
              <a:t>る</a:t>
            </a:r>
            <a:r>
              <a:rPr lang="ja-JP" altLang="en-US" sz="5300" b="1" dirty="0">
                <a:latin typeface="ＭＳ ゴシック" panose="020B0609070205080204" pitchFamily="49" charset="-128"/>
                <a:ea typeface="ＭＳ ゴシック" panose="020B0609070205080204" pitchFamily="49" charset="-128"/>
              </a:rPr>
              <a:t>？</a:t>
            </a:r>
          </a:p>
        </p:txBody>
      </p:sp>
      <p:pic>
        <p:nvPicPr>
          <p:cNvPr id="2" name="図 1">
            <a:extLst>
              <a:ext uri="{FF2B5EF4-FFF2-40B4-BE49-F238E27FC236}">
                <a16:creationId xmlns:a16="http://schemas.microsoft.com/office/drawing/2014/main" id="{8D4C148E-C873-981F-1074-E06D74256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862" y="2932731"/>
            <a:ext cx="2649771" cy="3329926"/>
          </a:xfrm>
          <a:prstGeom prst="rect">
            <a:avLst/>
          </a:prstGeom>
        </p:spPr>
      </p:pic>
    </p:spTree>
    <p:extLst>
      <p:ext uri="{BB962C8B-B14F-4D97-AF65-F5344CB8AC3E}">
        <p14:creationId xmlns:p14="http://schemas.microsoft.com/office/powerpoint/2010/main" val="7108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図形&#10;&#10;自動的に生成された説明">
            <a:extLst>
              <a:ext uri="{FF2B5EF4-FFF2-40B4-BE49-F238E27FC236}">
                <a16:creationId xmlns:a16="http://schemas.microsoft.com/office/drawing/2014/main" id="{B6FA85BC-1739-9AAD-8FEF-A64E26E0C04B}"/>
              </a:ext>
            </a:extLst>
          </p:cNvPr>
          <p:cNvPicPr>
            <a:picLocks noChangeAspect="1"/>
          </p:cNvPicPr>
          <p:nvPr/>
        </p:nvPicPr>
        <p:blipFill>
          <a:blip r:embed="rId3">
            <a:alphaModFix amt="60000"/>
          </a:blip>
          <a:stretch>
            <a:fillRect/>
          </a:stretch>
        </p:blipFill>
        <p:spPr>
          <a:xfrm>
            <a:off x="457200" y="1567277"/>
            <a:ext cx="6710018" cy="4468646"/>
          </a:xfrm>
          <a:prstGeom prst="rect">
            <a:avLst/>
          </a:prstGeom>
        </p:spPr>
      </p:pic>
      <p:pic>
        <p:nvPicPr>
          <p:cNvPr id="7" name="図 6" descr="おもちゃ, 人形 が含まれている画像&#10;&#10;自動的に生成された説明">
            <a:extLst>
              <a:ext uri="{FF2B5EF4-FFF2-40B4-BE49-F238E27FC236}">
                <a16:creationId xmlns:a16="http://schemas.microsoft.com/office/drawing/2014/main" id="{094A2E89-210F-5903-7109-C4DAD9D53064}"/>
              </a:ext>
            </a:extLst>
          </p:cNvPr>
          <p:cNvPicPr>
            <a:picLocks noChangeAspect="1"/>
          </p:cNvPicPr>
          <p:nvPr/>
        </p:nvPicPr>
        <p:blipFill>
          <a:blip r:embed="rId4"/>
          <a:stretch>
            <a:fillRect/>
          </a:stretch>
        </p:blipFill>
        <p:spPr>
          <a:xfrm>
            <a:off x="6475483" y="2528566"/>
            <a:ext cx="2211317" cy="3879069"/>
          </a:xfrm>
          <a:prstGeom prst="rect">
            <a:avLst/>
          </a:prstGeom>
        </p:spPr>
      </p:pic>
      <p:sp>
        <p:nvSpPr>
          <p:cNvPr id="10" name="テキスト ボックス 9">
            <a:extLst>
              <a:ext uri="{FF2B5EF4-FFF2-40B4-BE49-F238E27FC236}">
                <a16:creationId xmlns:a16="http://schemas.microsoft.com/office/drawing/2014/main" id="{5675C32C-D66C-5177-3295-3163FCA02A62}"/>
              </a:ext>
            </a:extLst>
          </p:cNvPr>
          <p:cNvSpPr txBox="1"/>
          <p:nvPr/>
        </p:nvSpPr>
        <p:spPr>
          <a:xfrm>
            <a:off x="999435" y="2749040"/>
            <a:ext cx="5678556" cy="2431435"/>
          </a:xfrm>
          <a:prstGeom prst="rect">
            <a:avLst/>
          </a:prstGeom>
          <a:noFill/>
        </p:spPr>
        <p:txBody>
          <a:bodyPr wrap="square" rtlCol="0">
            <a:spAutoFit/>
          </a:bodyPr>
          <a:lstStyle/>
          <a:p>
            <a:pPr algn="ctr"/>
            <a:r>
              <a:rPr lang="ja-JP" altLang="en-US" sz="3800" b="1" spc="-100" dirty="0">
                <a:solidFill>
                  <a:schemeClr val="tx2"/>
                </a:solidFill>
                <a:latin typeface="ＭＳ ゴシック" panose="020B0609070205080204" pitchFamily="49" charset="-128"/>
                <a:ea typeface="ＭＳ ゴシック" panose="020B0609070205080204" pitchFamily="49" charset="-128"/>
              </a:rPr>
              <a:t>「暴力</a:t>
            </a:r>
            <a:r>
              <a:rPr lang="ja-JP" altLang="en-US" sz="3800" b="1" spc="-1000" dirty="0">
                <a:solidFill>
                  <a:schemeClr val="tx2"/>
                </a:solidFill>
                <a:latin typeface="ＭＳ ゴシック" panose="020B0609070205080204" pitchFamily="49" charset="-128"/>
                <a:ea typeface="ＭＳ ゴシック" panose="020B0609070205080204" pitchFamily="49" charset="-128"/>
              </a:rPr>
              <a:t>」</a:t>
            </a:r>
            <a:r>
              <a:rPr lang="ja-JP" altLang="en-US" sz="3800" b="1" spc="-100" dirty="0">
                <a:solidFill>
                  <a:schemeClr val="tx2"/>
                </a:solidFill>
                <a:latin typeface="ＭＳ ゴシック" panose="020B0609070205080204" pitchFamily="49" charset="-128"/>
                <a:ea typeface="ＭＳ ゴシック" panose="020B0609070205080204" pitchFamily="49" charset="-128"/>
              </a:rPr>
              <a:t>とは身体</a:t>
            </a:r>
            <a:r>
              <a:rPr lang="ja-JP" altLang="en-US" sz="3800" b="1" spc="-500" dirty="0">
                <a:solidFill>
                  <a:schemeClr val="tx2"/>
                </a:solidFill>
                <a:latin typeface="ＭＳ ゴシック" panose="020B0609070205080204" pitchFamily="49" charset="-128"/>
                <a:ea typeface="ＭＳ ゴシック" panose="020B0609070205080204" pitchFamily="49" charset="-128"/>
              </a:rPr>
              <a:t>的</a:t>
            </a:r>
            <a:r>
              <a:rPr lang="ja-JP" altLang="en-US" sz="3800" b="1" spc="-100" dirty="0">
                <a:solidFill>
                  <a:schemeClr val="tx2"/>
                </a:solidFill>
                <a:latin typeface="ＭＳ ゴシック" panose="020B0609070205080204" pitchFamily="49" charset="-128"/>
                <a:ea typeface="ＭＳ ゴシック" panose="020B0609070205080204" pitchFamily="49" charset="-128"/>
              </a:rPr>
              <a:t>・</a:t>
            </a:r>
            <a:br>
              <a:rPr lang="en-US" altLang="ja-JP" sz="3800" b="1" spc="-100" dirty="0">
                <a:solidFill>
                  <a:schemeClr val="tx2"/>
                </a:solidFill>
                <a:latin typeface="ＭＳ ゴシック" panose="020B0609070205080204" pitchFamily="49" charset="-128"/>
                <a:ea typeface="ＭＳ ゴシック" panose="020B0609070205080204" pitchFamily="49" charset="-128"/>
              </a:rPr>
            </a:br>
            <a:r>
              <a:rPr lang="ja-JP" altLang="en-US" sz="3800" b="1" spc="-100" dirty="0">
                <a:solidFill>
                  <a:schemeClr val="tx2"/>
                </a:solidFill>
                <a:latin typeface="ＭＳ ゴシック" panose="020B0609070205080204" pitchFamily="49" charset="-128"/>
                <a:ea typeface="ＭＳ ゴシック" panose="020B0609070205080204" pitchFamily="49" charset="-128"/>
              </a:rPr>
              <a:t>精神的にかかわらず、</a:t>
            </a:r>
            <a:endParaRPr lang="en-US" altLang="ja-JP" sz="3800" b="1" spc="-100" dirty="0">
              <a:solidFill>
                <a:schemeClr val="tx2"/>
              </a:solidFill>
              <a:latin typeface="ＭＳ ゴシック" panose="020B0609070205080204" pitchFamily="49" charset="-128"/>
              <a:ea typeface="ＭＳ ゴシック" panose="020B0609070205080204" pitchFamily="49" charset="-128"/>
            </a:endParaRPr>
          </a:p>
          <a:p>
            <a:pPr algn="ctr"/>
            <a:r>
              <a:rPr lang="ja-JP" altLang="en-US" sz="3800" b="1" spc="-100" dirty="0">
                <a:solidFill>
                  <a:schemeClr val="tx2"/>
                </a:solidFill>
                <a:latin typeface="ＭＳ ゴシック" panose="020B0609070205080204" pitchFamily="49" charset="-128"/>
                <a:ea typeface="ＭＳ ゴシック" panose="020B0609070205080204" pitchFamily="49" charset="-128"/>
              </a:rPr>
              <a:t>相手を傷つけ</a:t>
            </a:r>
            <a:br>
              <a:rPr lang="en-US" altLang="ja-JP" sz="3800" b="1" spc="-100" dirty="0">
                <a:solidFill>
                  <a:schemeClr val="tx2"/>
                </a:solidFill>
                <a:latin typeface="ＭＳ ゴシック" panose="020B0609070205080204" pitchFamily="49" charset="-128"/>
                <a:ea typeface="ＭＳ ゴシック" panose="020B0609070205080204" pitchFamily="49" charset="-128"/>
              </a:rPr>
            </a:br>
            <a:r>
              <a:rPr lang="ja-JP" altLang="en-US" sz="3800" b="1" spc="-100" dirty="0">
                <a:solidFill>
                  <a:schemeClr val="tx2"/>
                </a:solidFill>
                <a:latin typeface="ＭＳ ゴシック" panose="020B0609070205080204" pitchFamily="49" charset="-128"/>
                <a:ea typeface="ＭＳ ゴシック" panose="020B0609070205080204" pitchFamily="49" charset="-128"/>
              </a:rPr>
              <a:t>尊厳を奪う行為です</a:t>
            </a:r>
            <a:endParaRPr kumimoji="1" lang="ja-JP" altLang="en-US" sz="3800" b="1" dirty="0">
              <a:latin typeface="ＭＳ ゴシック" panose="020B0609070205080204" pitchFamily="49" charset="-128"/>
              <a:ea typeface="ＭＳ ゴシック" panose="020B0609070205080204" pitchFamily="49" charset="-128"/>
            </a:endParaRPr>
          </a:p>
        </p:txBody>
      </p:sp>
      <p:pic>
        <p:nvPicPr>
          <p:cNvPr id="12" name="図 11" descr="アイコン&#10;&#10;自動的に生成された説明">
            <a:extLst>
              <a:ext uri="{FF2B5EF4-FFF2-40B4-BE49-F238E27FC236}">
                <a16:creationId xmlns:a16="http://schemas.microsoft.com/office/drawing/2014/main" id="{65045ABC-ECBF-1B3E-BED3-7A9B4D17A349}"/>
              </a:ext>
            </a:extLst>
          </p:cNvPr>
          <p:cNvPicPr>
            <a:picLocks noChangeAspect="1"/>
          </p:cNvPicPr>
          <p:nvPr/>
        </p:nvPicPr>
        <p:blipFill>
          <a:blip r:embed="rId5"/>
          <a:stretch>
            <a:fillRect/>
          </a:stretch>
        </p:blipFill>
        <p:spPr>
          <a:xfrm rot="2610597">
            <a:off x="7879735" y="1787994"/>
            <a:ext cx="871468" cy="1025257"/>
          </a:xfrm>
          <a:prstGeom prst="rect">
            <a:avLst/>
          </a:prstGeom>
        </p:spPr>
      </p:pic>
      <p:sp>
        <p:nvSpPr>
          <p:cNvPr id="13" name="テキスト ボックス 12">
            <a:extLst>
              <a:ext uri="{FF2B5EF4-FFF2-40B4-BE49-F238E27FC236}">
                <a16:creationId xmlns:a16="http://schemas.microsoft.com/office/drawing/2014/main" id="{D37332E3-5816-4E4C-B9CF-A2EEA34B5F31}"/>
              </a:ext>
            </a:extLst>
          </p:cNvPr>
          <p:cNvSpPr txBox="1"/>
          <p:nvPr/>
        </p:nvSpPr>
        <p:spPr>
          <a:xfrm>
            <a:off x="2026041" y="727236"/>
            <a:ext cx="5091918" cy="698027"/>
          </a:xfrm>
          <a:prstGeom prst="rect">
            <a:avLst/>
          </a:prstGeom>
          <a:gradFill>
            <a:gsLst>
              <a:gs pos="50000">
                <a:srgbClr val="FFFFFF">
                  <a:alpha val="0"/>
                </a:srgbClr>
              </a:gs>
              <a:gs pos="60000">
                <a:srgbClr val="FFFF99">
                  <a:alpha val="90000"/>
                </a:srgbClr>
              </a:gs>
              <a:gs pos="81000">
                <a:srgbClr val="FFFF00">
                  <a:alpha val="90000"/>
                </a:srgbClr>
              </a:gs>
              <a:gs pos="100000">
                <a:srgbClr val="FFFF00"/>
              </a:gs>
            </a:gsLst>
            <a:lin ang="5400000" scaled="0"/>
          </a:gradFill>
        </p:spPr>
        <p:txBody>
          <a:bodyPr wrap="square">
            <a:noAutofit/>
          </a:bodyPr>
          <a:lstStyle/>
          <a:p>
            <a:pPr algn="ctr"/>
            <a:r>
              <a:rPr lang="ja-JP" altLang="en-US" sz="4400" b="1" spc="-100" dirty="0">
                <a:solidFill>
                  <a:srgbClr val="004F94"/>
                </a:solidFill>
                <a:latin typeface="ＭＳ ゴシック" panose="020B0609070205080204" pitchFamily="49" charset="-128"/>
                <a:ea typeface="ＭＳ ゴシック" panose="020B0609070205080204" pitchFamily="49" charset="-128"/>
              </a:rPr>
              <a:t>暴力</a:t>
            </a:r>
            <a:r>
              <a:rPr lang="ja-JP" altLang="en-US" sz="4400" b="1" spc="-500" dirty="0">
                <a:solidFill>
                  <a:srgbClr val="004F94"/>
                </a:solidFill>
                <a:latin typeface="ＭＳ ゴシック" panose="020B0609070205080204" pitchFamily="49" charset="-128"/>
                <a:ea typeface="ＭＳ ゴシック" panose="020B0609070205080204" pitchFamily="49" charset="-128"/>
              </a:rPr>
              <a:t>っ</a:t>
            </a:r>
            <a:r>
              <a:rPr lang="ja-JP" altLang="en-US" sz="4400" b="1" spc="-100" dirty="0">
                <a:solidFill>
                  <a:srgbClr val="004F94"/>
                </a:solidFill>
                <a:latin typeface="ＭＳ ゴシック" panose="020B0609070205080204" pitchFamily="49" charset="-128"/>
                <a:ea typeface="ＭＳ ゴシック" panose="020B0609070205080204" pitchFamily="49" charset="-128"/>
              </a:rPr>
              <a:t>て何だろ</a:t>
            </a:r>
            <a:r>
              <a:rPr lang="ja-JP" altLang="en-US" sz="4400" b="1" spc="-500" dirty="0">
                <a:solidFill>
                  <a:srgbClr val="004F94"/>
                </a:solidFill>
                <a:latin typeface="ＭＳ ゴシック" panose="020B0609070205080204" pitchFamily="49" charset="-128"/>
                <a:ea typeface="ＭＳ ゴシック" panose="020B0609070205080204" pitchFamily="49" charset="-128"/>
              </a:rPr>
              <a:t>う</a:t>
            </a:r>
            <a:r>
              <a:rPr lang="ja-JP" altLang="en-US" sz="4400" b="1" spc="-1000" dirty="0">
                <a:solidFill>
                  <a:srgbClr val="004F94"/>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568898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descr="文字が書かれている&#10;&#10;中程度の精度で自動的に生成された説明">
            <a:extLst>
              <a:ext uri="{FF2B5EF4-FFF2-40B4-BE49-F238E27FC236}">
                <a16:creationId xmlns:a16="http://schemas.microsoft.com/office/drawing/2014/main" id="{F5488A21-D5D8-4D97-F461-B2EEC8546C81}"/>
              </a:ext>
            </a:extLst>
          </p:cNvPr>
          <p:cNvPicPr>
            <a:picLocks noChangeAspect="1"/>
          </p:cNvPicPr>
          <p:nvPr/>
        </p:nvPicPr>
        <p:blipFill>
          <a:blip r:embed="rId3">
            <a:alphaModFix amt="60000"/>
          </a:blip>
          <a:stretch>
            <a:fillRect/>
          </a:stretch>
        </p:blipFill>
        <p:spPr>
          <a:xfrm>
            <a:off x="483496" y="901148"/>
            <a:ext cx="7348538" cy="5028462"/>
          </a:xfrm>
          <a:prstGeom prst="rect">
            <a:avLst/>
          </a:prstGeom>
        </p:spPr>
      </p:pic>
      <p:pic>
        <p:nvPicPr>
          <p:cNvPr id="8" name="図 7" descr="挿絵, シャツ が含まれている画像&#10;&#10;自動的に生成された説明">
            <a:extLst>
              <a:ext uri="{FF2B5EF4-FFF2-40B4-BE49-F238E27FC236}">
                <a16:creationId xmlns:a16="http://schemas.microsoft.com/office/drawing/2014/main" id="{66EDBAD1-2B86-C7E8-D00C-DA9AC7A98C90}"/>
              </a:ext>
            </a:extLst>
          </p:cNvPr>
          <p:cNvPicPr>
            <a:picLocks noChangeAspect="1"/>
          </p:cNvPicPr>
          <p:nvPr/>
        </p:nvPicPr>
        <p:blipFill>
          <a:blip r:embed="rId4"/>
          <a:stretch>
            <a:fillRect/>
          </a:stretch>
        </p:blipFill>
        <p:spPr>
          <a:xfrm>
            <a:off x="6997507" y="2438399"/>
            <a:ext cx="1889766" cy="4088295"/>
          </a:xfrm>
          <a:prstGeom prst="rect">
            <a:avLst/>
          </a:prstGeom>
        </p:spPr>
      </p:pic>
      <p:sp>
        <p:nvSpPr>
          <p:cNvPr id="12" name="テキスト ボックス 11">
            <a:extLst>
              <a:ext uri="{FF2B5EF4-FFF2-40B4-BE49-F238E27FC236}">
                <a16:creationId xmlns:a16="http://schemas.microsoft.com/office/drawing/2014/main" id="{37CCFD2F-C402-742D-407F-62C2ECF90E06}"/>
              </a:ext>
            </a:extLst>
          </p:cNvPr>
          <p:cNvSpPr txBox="1"/>
          <p:nvPr/>
        </p:nvSpPr>
        <p:spPr>
          <a:xfrm>
            <a:off x="1199850" y="1681084"/>
            <a:ext cx="5412984" cy="3416320"/>
          </a:xfrm>
          <a:prstGeom prst="rect">
            <a:avLst/>
          </a:prstGeom>
          <a:noFill/>
        </p:spPr>
        <p:txBody>
          <a:bodyPr wrap="square">
            <a:spAutoFit/>
          </a:bodyPr>
          <a:lstStyle/>
          <a:p>
            <a:pPr marL="357188" indent="-357188" algn="just">
              <a:buClr>
                <a:srgbClr val="C972AA"/>
              </a:buClr>
              <a:buFont typeface="Wingdings" panose="05000000000000000000" pitchFamily="2" charset="2"/>
              <a:buChar char="l"/>
            </a:pPr>
            <a:r>
              <a:rPr kumimoji="1" lang="ja-JP" altLang="en-US" sz="2700" b="1" spc="-200" dirty="0">
                <a:solidFill>
                  <a:srgbClr val="44546A"/>
                </a:solidFill>
                <a:latin typeface="ＭＳ ゴシック" panose="020B0609070205080204" pitchFamily="49" charset="-128"/>
                <a:ea typeface="ＭＳ ゴシック" panose="020B0609070205080204" pitchFamily="49" charset="-128"/>
              </a:rPr>
              <a:t>どんな理由があったとしても暴力</a:t>
            </a:r>
            <a:r>
              <a:rPr kumimoji="1" lang="ja-JP" altLang="en-US" sz="2700" b="1" spc="-100" dirty="0">
                <a:solidFill>
                  <a:srgbClr val="44546A"/>
                </a:solidFill>
                <a:latin typeface="ＭＳ ゴシック" panose="020B0609070205080204" pitchFamily="49" charset="-128"/>
                <a:ea typeface="ＭＳ ゴシック" panose="020B0609070205080204" pitchFamily="49" charset="-128"/>
              </a:rPr>
              <a:t>は間違った行為です</a:t>
            </a:r>
            <a:endParaRPr kumimoji="1" lang="en-US" altLang="ja-JP" sz="2700" b="1" spc="-100" dirty="0">
              <a:solidFill>
                <a:srgbClr val="44546A"/>
              </a:solidFill>
              <a:latin typeface="ＭＳ ゴシック" panose="020B0609070205080204" pitchFamily="49" charset="-128"/>
              <a:ea typeface="ＭＳ ゴシック" panose="020B0609070205080204" pitchFamily="49" charset="-128"/>
            </a:endParaRPr>
          </a:p>
          <a:p>
            <a:pPr marL="357188" indent="-357188" algn="just">
              <a:buClr>
                <a:srgbClr val="C972AA"/>
              </a:buClr>
              <a:buFont typeface="Wingdings" panose="05000000000000000000" pitchFamily="2" charset="2"/>
              <a:buChar char="l"/>
            </a:pPr>
            <a:endParaRPr kumimoji="1" lang="en-US" altLang="ja-JP" sz="2700" b="1" spc="-100" dirty="0">
              <a:solidFill>
                <a:srgbClr val="44546A"/>
              </a:solidFill>
              <a:latin typeface="ＭＳ ゴシック" panose="020B0609070205080204" pitchFamily="49" charset="-128"/>
              <a:ea typeface="ＭＳ ゴシック" panose="020B0609070205080204" pitchFamily="49" charset="-128"/>
            </a:endParaRPr>
          </a:p>
          <a:p>
            <a:pPr marL="357188" indent="-357188" algn="just">
              <a:buClr>
                <a:srgbClr val="C972AA"/>
              </a:buClr>
              <a:buFont typeface="Wingdings" panose="05000000000000000000" pitchFamily="2" charset="2"/>
              <a:buChar char="l"/>
            </a:pPr>
            <a:r>
              <a:rPr lang="ja-JP" altLang="en-US" sz="2700" b="1" spc="-100" dirty="0">
                <a:solidFill>
                  <a:srgbClr val="44546A"/>
                </a:solidFill>
                <a:latin typeface="ＭＳ ゴシック" panose="020B0609070205080204" pitchFamily="49" charset="-128"/>
                <a:ea typeface="ＭＳ ゴシック" panose="020B0609070205080204" pitchFamily="49" charset="-128"/>
              </a:rPr>
              <a:t>そして暴力の被害者は決して悪くありません</a:t>
            </a:r>
            <a:endParaRPr lang="en-US" altLang="ja-JP" sz="2700" b="1" spc="-100" dirty="0">
              <a:solidFill>
                <a:srgbClr val="44546A"/>
              </a:solidFill>
              <a:latin typeface="ＭＳ ゴシック" panose="020B0609070205080204" pitchFamily="49" charset="-128"/>
              <a:ea typeface="ＭＳ ゴシック" panose="020B0609070205080204" pitchFamily="49" charset="-128"/>
            </a:endParaRPr>
          </a:p>
          <a:p>
            <a:pPr marL="357188" indent="-357188" algn="just">
              <a:buClr>
                <a:srgbClr val="C972AA"/>
              </a:buClr>
              <a:buFont typeface="Wingdings" panose="05000000000000000000" pitchFamily="2" charset="2"/>
              <a:buChar char="l"/>
            </a:pPr>
            <a:endParaRPr lang="en-US" altLang="ja-JP" sz="2700" b="1" spc="-100" dirty="0">
              <a:solidFill>
                <a:srgbClr val="44546A"/>
              </a:solidFill>
              <a:latin typeface="ＭＳ ゴシック" panose="020B0609070205080204" pitchFamily="49" charset="-128"/>
              <a:ea typeface="ＭＳ ゴシック" panose="020B0609070205080204" pitchFamily="49" charset="-128"/>
            </a:endParaRPr>
          </a:p>
          <a:p>
            <a:pPr marL="357188" indent="-357188" algn="just">
              <a:buClr>
                <a:srgbClr val="C972AA"/>
              </a:buClr>
              <a:buFont typeface="Wingdings" panose="05000000000000000000" pitchFamily="2" charset="2"/>
              <a:buChar char="l"/>
            </a:pPr>
            <a:r>
              <a:rPr kumimoji="1" lang="ja-JP" altLang="en-US" sz="2700" b="1" spc="-200" dirty="0">
                <a:solidFill>
                  <a:srgbClr val="44546A"/>
                </a:solidFill>
                <a:latin typeface="ＭＳ ゴシック" panose="020B0609070205080204" pitchFamily="49" charset="-128"/>
                <a:ea typeface="ＭＳ ゴシック" panose="020B0609070205080204" pitchFamily="49" charset="-128"/>
              </a:rPr>
              <a:t>そうした暴力を受けたときには</a:t>
            </a:r>
            <a:r>
              <a:rPr kumimoji="1" lang="ja-JP" altLang="en-US" sz="2700" b="1" spc="-300" dirty="0">
                <a:solidFill>
                  <a:srgbClr val="44546A"/>
                </a:solidFill>
                <a:latin typeface="ＭＳ ゴシック" panose="020B0609070205080204" pitchFamily="49" charset="-128"/>
                <a:ea typeface="ＭＳ ゴシック" panose="020B0609070205080204" pitchFamily="49" charset="-128"/>
              </a:rPr>
              <a:t>「</a:t>
            </a:r>
            <a:r>
              <a:rPr kumimoji="1" lang="ja-JP" altLang="en-US" sz="2700" b="1" spc="-200" dirty="0">
                <a:solidFill>
                  <a:srgbClr val="44546A"/>
                </a:solidFill>
                <a:latin typeface="ＭＳ ゴシック" panose="020B0609070205080204" pitchFamily="49" charset="-128"/>
                <a:ea typeface="ＭＳ ゴシック" panose="020B0609070205080204" pitchFamily="49" charset="-128"/>
              </a:rPr>
              <a:t>助けを求めること</a:t>
            </a:r>
            <a:r>
              <a:rPr kumimoji="1" lang="ja-JP" altLang="en-US" sz="2700" b="1" spc="-1000" dirty="0">
                <a:solidFill>
                  <a:srgbClr val="44546A"/>
                </a:solidFill>
                <a:latin typeface="ＭＳ ゴシック" panose="020B0609070205080204" pitchFamily="49" charset="-128"/>
                <a:ea typeface="ＭＳ ゴシック" panose="020B0609070205080204" pitchFamily="49" charset="-128"/>
              </a:rPr>
              <a:t>」</a:t>
            </a:r>
            <a:r>
              <a:rPr kumimoji="1" lang="ja-JP" altLang="en-US" sz="2700" b="1" spc="-100" dirty="0">
                <a:solidFill>
                  <a:srgbClr val="44546A"/>
                </a:solidFill>
                <a:latin typeface="ＭＳ ゴシック" panose="020B0609070205080204" pitchFamily="49" charset="-128"/>
                <a:ea typeface="ＭＳ ゴシック" panose="020B0609070205080204" pitchFamily="49" charset="-128"/>
              </a:rPr>
              <a:t>ができます</a:t>
            </a:r>
          </a:p>
        </p:txBody>
      </p:sp>
    </p:spTree>
    <p:extLst>
      <p:ext uri="{BB962C8B-B14F-4D97-AF65-F5344CB8AC3E}">
        <p14:creationId xmlns:p14="http://schemas.microsoft.com/office/powerpoint/2010/main" val="4030055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D369EDFB-2667-95C4-373C-052E0A972138}"/>
              </a:ext>
            </a:extLst>
          </p:cNvPr>
          <p:cNvSpPr txBox="1"/>
          <p:nvPr/>
        </p:nvSpPr>
        <p:spPr>
          <a:xfrm>
            <a:off x="840742" y="753740"/>
            <a:ext cx="7462516" cy="698027"/>
          </a:xfrm>
          <a:prstGeom prst="rect">
            <a:avLst/>
          </a:prstGeom>
          <a:gradFill>
            <a:gsLst>
              <a:gs pos="50000">
                <a:srgbClr val="FFFFFF">
                  <a:alpha val="0"/>
                </a:srgbClr>
              </a:gs>
              <a:gs pos="60000">
                <a:srgbClr val="FFFF99">
                  <a:alpha val="90000"/>
                </a:srgbClr>
              </a:gs>
              <a:gs pos="81000">
                <a:srgbClr val="FFFF00">
                  <a:alpha val="90000"/>
                </a:srgbClr>
              </a:gs>
              <a:gs pos="100000">
                <a:srgbClr val="FFFF00"/>
              </a:gs>
            </a:gsLst>
            <a:lin ang="5400000" scaled="0"/>
          </a:gradFill>
        </p:spPr>
        <p:txBody>
          <a:bodyPr wrap="square">
            <a:noAutofit/>
          </a:bodyPr>
          <a:lstStyle/>
          <a:p>
            <a:pPr algn="ctr"/>
            <a:r>
              <a:rPr lang="ja-JP" altLang="en-US" sz="4400" b="1" spc="-100" dirty="0">
                <a:solidFill>
                  <a:srgbClr val="004F94"/>
                </a:solidFill>
                <a:latin typeface="ＭＳ ゴシック" panose="020B0609070205080204" pitchFamily="49" charset="-128"/>
                <a:ea typeface="ＭＳ ゴシック" panose="020B0609070205080204" pitchFamily="49" charset="-128"/>
              </a:rPr>
              <a:t>暴力について学ぶのはなぜ</a:t>
            </a:r>
            <a:r>
              <a:rPr lang="ja-JP" altLang="en-US" sz="4400" b="1" spc="-1000" dirty="0">
                <a:solidFill>
                  <a:srgbClr val="004F94"/>
                </a:solidFill>
                <a:latin typeface="ＭＳ ゴシック" panose="020B0609070205080204" pitchFamily="49" charset="-128"/>
                <a:ea typeface="ＭＳ ゴシック" panose="020B0609070205080204" pitchFamily="49" charset="-128"/>
              </a:rPr>
              <a:t>？</a:t>
            </a:r>
          </a:p>
        </p:txBody>
      </p:sp>
      <p:grpSp>
        <p:nvGrpSpPr>
          <p:cNvPr id="20" name="グループ化 19">
            <a:extLst>
              <a:ext uri="{FF2B5EF4-FFF2-40B4-BE49-F238E27FC236}">
                <a16:creationId xmlns:a16="http://schemas.microsoft.com/office/drawing/2014/main" id="{9F83A249-85BE-CF10-6BFE-2819FB99DA4E}"/>
              </a:ext>
            </a:extLst>
          </p:cNvPr>
          <p:cNvGrpSpPr/>
          <p:nvPr/>
        </p:nvGrpSpPr>
        <p:grpSpPr>
          <a:xfrm>
            <a:off x="341457" y="1533655"/>
            <a:ext cx="4456164" cy="4095165"/>
            <a:chOff x="324007" y="1451767"/>
            <a:chExt cx="4456164" cy="4095165"/>
          </a:xfrm>
        </p:grpSpPr>
        <p:pic>
          <p:nvPicPr>
            <p:cNvPr id="15" name="図 14" descr="図形, 円&#10;&#10;自動的に生成された説明">
              <a:extLst>
                <a:ext uri="{FF2B5EF4-FFF2-40B4-BE49-F238E27FC236}">
                  <a16:creationId xmlns:a16="http://schemas.microsoft.com/office/drawing/2014/main" id="{1A986C8E-42A7-602D-E33F-6C3BD3737CA8}"/>
                </a:ext>
              </a:extLst>
            </p:cNvPr>
            <p:cNvPicPr>
              <a:picLocks noChangeAspect="1"/>
            </p:cNvPicPr>
            <p:nvPr/>
          </p:nvPicPr>
          <p:blipFill>
            <a:blip r:embed="rId3">
              <a:alphaModFix amt="60000"/>
            </a:blip>
            <a:stretch>
              <a:fillRect/>
            </a:stretch>
          </p:blipFill>
          <p:spPr>
            <a:xfrm>
              <a:off x="324007" y="1451767"/>
              <a:ext cx="4456164" cy="4095165"/>
            </a:xfrm>
            <a:prstGeom prst="rect">
              <a:avLst/>
            </a:prstGeom>
          </p:spPr>
        </p:pic>
        <p:sp>
          <p:nvSpPr>
            <p:cNvPr id="18" name="テキスト ボックス 17">
              <a:extLst>
                <a:ext uri="{FF2B5EF4-FFF2-40B4-BE49-F238E27FC236}">
                  <a16:creationId xmlns:a16="http://schemas.microsoft.com/office/drawing/2014/main" id="{5B4D5923-03DA-9A5B-63F3-E29F553E9D55}"/>
                </a:ext>
              </a:extLst>
            </p:cNvPr>
            <p:cNvSpPr txBox="1"/>
            <p:nvPr/>
          </p:nvSpPr>
          <p:spPr>
            <a:xfrm>
              <a:off x="887643" y="2043752"/>
              <a:ext cx="3541760" cy="2770496"/>
            </a:xfrm>
            <a:prstGeom prst="rect">
              <a:avLst/>
            </a:prstGeom>
            <a:noFill/>
          </p:spPr>
          <p:txBody>
            <a:bodyPr wrap="square" rtlCol="0">
              <a:noAutofit/>
            </a:bodyPr>
            <a:lstStyle/>
            <a:p>
              <a:pPr algn="ctr"/>
              <a:r>
                <a:rPr lang="ja-JP" altLang="en-US" sz="3000" b="1" spc="-200" dirty="0">
                  <a:solidFill>
                    <a:schemeClr val="tx2"/>
                  </a:solidFill>
                  <a:latin typeface="ＭＳ ゴシック" panose="020B0609070205080204" pitchFamily="49" charset="-128"/>
                  <a:ea typeface="ＭＳ ゴシック" panose="020B0609070205080204" pitchFamily="49" charset="-128"/>
                </a:rPr>
                <a:t>みなさん</a:t>
              </a:r>
              <a:br>
                <a:rPr lang="en-US" altLang="ja-JP" sz="3000" b="1" spc="-200" dirty="0">
                  <a:solidFill>
                    <a:schemeClr val="tx2"/>
                  </a:solidFill>
                  <a:latin typeface="ＭＳ ゴシック" panose="020B0609070205080204" pitchFamily="49" charset="-128"/>
                  <a:ea typeface="ＭＳ ゴシック" panose="020B0609070205080204" pitchFamily="49" charset="-128"/>
                </a:rPr>
              </a:br>
              <a:r>
                <a:rPr lang="ja-JP" altLang="en-US" sz="3000" b="1" spc="-200" dirty="0">
                  <a:solidFill>
                    <a:schemeClr val="tx2"/>
                  </a:solidFill>
                  <a:latin typeface="ＭＳ ゴシック" panose="020B0609070205080204" pitchFamily="49" charset="-128"/>
                  <a:ea typeface="ＭＳ ゴシック" panose="020B0609070205080204" pitchFamily="49" charset="-128"/>
                </a:rPr>
                <a:t>一人ひとりに、</a:t>
              </a:r>
              <a:br>
                <a:rPr lang="en-US" altLang="ja-JP" sz="3000" b="1" spc="-200" dirty="0">
                  <a:solidFill>
                    <a:schemeClr val="tx2"/>
                  </a:solidFill>
                  <a:latin typeface="ＭＳ ゴシック" panose="020B0609070205080204" pitchFamily="49" charset="-128"/>
                  <a:ea typeface="ＭＳ ゴシック" panose="020B0609070205080204" pitchFamily="49" charset="-128"/>
                </a:rPr>
              </a:br>
              <a:r>
                <a:rPr lang="ja-JP" altLang="en-US" sz="3000" b="1" spc="-200" dirty="0">
                  <a:solidFill>
                    <a:schemeClr val="tx2"/>
                  </a:solidFill>
                  <a:latin typeface="ＭＳ ゴシック" panose="020B0609070205080204" pitchFamily="49" charset="-128"/>
                  <a:ea typeface="ＭＳ ゴシック" panose="020B0609070205080204" pitchFamily="49" charset="-128"/>
                </a:rPr>
                <a:t>暴力のない社会を</a:t>
              </a:r>
              <a:endParaRPr lang="en-US" altLang="ja-JP" sz="3000" b="1" spc="-200" dirty="0">
                <a:solidFill>
                  <a:schemeClr val="tx2"/>
                </a:solidFill>
                <a:latin typeface="ＭＳ ゴシック" panose="020B0609070205080204" pitchFamily="49" charset="-128"/>
                <a:ea typeface="ＭＳ ゴシック" panose="020B0609070205080204" pitchFamily="49" charset="-128"/>
              </a:endParaRPr>
            </a:p>
            <a:p>
              <a:pPr algn="ctr"/>
              <a:r>
                <a:rPr lang="ja-JP" altLang="en-US" sz="3000" b="1" spc="-200" dirty="0">
                  <a:solidFill>
                    <a:schemeClr val="tx2"/>
                  </a:solidFill>
                  <a:latin typeface="ＭＳ ゴシック" panose="020B0609070205080204" pitchFamily="49" charset="-128"/>
                  <a:ea typeface="ＭＳ ゴシック" panose="020B0609070205080204" pitchFamily="49" charset="-128"/>
                </a:rPr>
                <a:t>作っていく</a:t>
              </a:r>
              <a:br>
                <a:rPr lang="en-US" altLang="ja-JP" sz="3000" b="1" spc="-200" dirty="0">
                  <a:solidFill>
                    <a:schemeClr val="tx2"/>
                  </a:solidFill>
                  <a:latin typeface="ＭＳ ゴシック" panose="020B0609070205080204" pitchFamily="49" charset="-128"/>
                  <a:ea typeface="ＭＳ ゴシック" panose="020B0609070205080204" pitchFamily="49" charset="-128"/>
                </a:rPr>
              </a:br>
              <a:r>
                <a:rPr lang="ja-JP" altLang="en-US" sz="3000" b="1" spc="-200" dirty="0">
                  <a:solidFill>
                    <a:schemeClr val="tx2"/>
                  </a:solidFill>
                  <a:latin typeface="ＭＳ ゴシック" panose="020B0609070205080204" pitchFamily="49" charset="-128"/>
                  <a:ea typeface="ＭＳ ゴシック" panose="020B0609070205080204" pitchFamily="49" charset="-128"/>
                </a:rPr>
                <a:t>責任があります</a:t>
              </a:r>
              <a:endParaRPr kumimoji="1" lang="ja-JP" altLang="en-US" sz="3000" b="1" spc="-200" dirty="0">
                <a:latin typeface="ＭＳ ゴシック" panose="020B0609070205080204" pitchFamily="49" charset="-128"/>
                <a:ea typeface="ＭＳ ゴシック" panose="020B0609070205080204" pitchFamily="49" charset="-128"/>
              </a:endParaRPr>
            </a:p>
          </p:txBody>
        </p:sp>
      </p:grpSp>
      <p:grpSp>
        <p:nvGrpSpPr>
          <p:cNvPr id="21" name="グループ化 20">
            <a:extLst>
              <a:ext uri="{FF2B5EF4-FFF2-40B4-BE49-F238E27FC236}">
                <a16:creationId xmlns:a16="http://schemas.microsoft.com/office/drawing/2014/main" id="{EA5DBE48-913E-5C6E-99AD-AFB6948766FC}"/>
              </a:ext>
            </a:extLst>
          </p:cNvPr>
          <p:cNvGrpSpPr/>
          <p:nvPr/>
        </p:nvGrpSpPr>
        <p:grpSpPr>
          <a:xfrm>
            <a:off x="4603682" y="2018109"/>
            <a:ext cx="4464827" cy="3734166"/>
            <a:chOff x="4715733" y="2028341"/>
            <a:chExt cx="4464827" cy="3734166"/>
          </a:xfrm>
        </p:grpSpPr>
        <p:pic>
          <p:nvPicPr>
            <p:cNvPr id="17" name="図 16" descr="図形, 円&#10;&#10;自動的に生成された説明">
              <a:extLst>
                <a:ext uri="{FF2B5EF4-FFF2-40B4-BE49-F238E27FC236}">
                  <a16:creationId xmlns:a16="http://schemas.microsoft.com/office/drawing/2014/main" id="{0DB50803-2CD8-864D-9B54-4869823C03E6}"/>
                </a:ext>
              </a:extLst>
            </p:cNvPr>
            <p:cNvPicPr>
              <a:picLocks noChangeAspect="1"/>
            </p:cNvPicPr>
            <p:nvPr/>
          </p:nvPicPr>
          <p:blipFill>
            <a:blip r:embed="rId4">
              <a:alphaModFix amt="60000"/>
            </a:blip>
            <a:stretch>
              <a:fillRect/>
            </a:stretch>
          </p:blipFill>
          <p:spPr>
            <a:xfrm>
              <a:off x="4715733" y="2028341"/>
              <a:ext cx="4464827" cy="3734166"/>
            </a:xfrm>
            <a:prstGeom prst="rect">
              <a:avLst/>
            </a:prstGeom>
          </p:spPr>
        </p:pic>
        <p:sp>
          <p:nvSpPr>
            <p:cNvPr id="19" name="テキスト ボックス 18">
              <a:extLst>
                <a:ext uri="{FF2B5EF4-FFF2-40B4-BE49-F238E27FC236}">
                  <a16:creationId xmlns:a16="http://schemas.microsoft.com/office/drawing/2014/main" id="{F86A2C08-1B16-077B-C468-1EA8AD6AC297}"/>
                </a:ext>
              </a:extLst>
            </p:cNvPr>
            <p:cNvSpPr txBox="1"/>
            <p:nvPr/>
          </p:nvSpPr>
          <p:spPr>
            <a:xfrm>
              <a:off x="5102936" y="2585882"/>
              <a:ext cx="3541760" cy="2380251"/>
            </a:xfrm>
            <a:prstGeom prst="rect">
              <a:avLst/>
            </a:prstGeom>
            <a:noFill/>
          </p:spPr>
          <p:txBody>
            <a:bodyPr wrap="square" rtlCol="0">
              <a:noAutofit/>
            </a:bodyPr>
            <a:lstStyle/>
            <a:p>
              <a:pPr algn="ctr"/>
              <a:r>
                <a:rPr lang="ja-JP" altLang="en-US" sz="3000" b="1" spc="-200" dirty="0">
                  <a:solidFill>
                    <a:schemeClr val="tx2"/>
                  </a:solidFill>
                  <a:latin typeface="ＭＳ ゴシック" panose="020B0609070205080204" pitchFamily="49" charset="-128"/>
                  <a:ea typeface="ＭＳ ゴシック" panose="020B0609070205080204" pitchFamily="49" charset="-128"/>
                </a:rPr>
                <a:t>みんなで</a:t>
              </a:r>
              <a:br>
                <a:rPr lang="en-US" altLang="ja-JP" sz="3000" b="1" spc="-200" dirty="0">
                  <a:solidFill>
                    <a:schemeClr val="tx2"/>
                  </a:solidFill>
                  <a:latin typeface="ＭＳ ゴシック" panose="020B0609070205080204" pitchFamily="49" charset="-128"/>
                  <a:ea typeface="ＭＳ ゴシック" panose="020B0609070205080204" pitchFamily="49" charset="-128"/>
                </a:rPr>
              </a:br>
              <a:r>
                <a:rPr lang="ja-JP" altLang="en-US" sz="3000" b="1" spc="-200" dirty="0">
                  <a:solidFill>
                    <a:schemeClr val="tx2"/>
                  </a:solidFill>
                  <a:latin typeface="ＭＳ ゴシック" panose="020B0609070205080204" pitchFamily="49" charset="-128"/>
                  <a:ea typeface="ＭＳ ゴシック" panose="020B0609070205080204" pitchFamily="49" charset="-128"/>
                </a:rPr>
                <a:t>学ぶことで</a:t>
              </a:r>
              <a:br>
                <a:rPr lang="en-US" altLang="ja-JP" sz="3000" b="1" spc="-200" dirty="0">
                  <a:solidFill>
                    <a:schemeClr val="tx2"/>
                  </a:solidFill>
                  <a:latin typeface="ＭＳ ゴシック" panose="020B0609070205080204" pitchFamily="49" charset="-128"/>
                  <a:ea typeface="ＭＳ ゴシック" panose="020B0609070205080204" pitchFamily="49" charset="-128"/>
                </a:rPr>
              </a:br>
              <a:r>
                <a:rPr lang="ja-JP" altLang="en-US" sz="3000" b="1" spc="-200" dirty="0">
                  <a:solidFill>
                    <a:schemeClr val="tx2"/>
                  </a:solidFill>
                  <a:latin typeface="ＭＳ ゴシック" panose="020B0609070205080204" pitchFamily="49" charset="-128"/>
                  <a:ea typeface="ＭＳ ゴシック" panose="020B0609070205080204" pitchFamily="49" charset="-128"/>
                </a:rPr>
                <a:t>生きやすい社会を</a:t>
              </a:r>
              <a:br>
                <a:rPr lang="en-US" altLang="ja-JP" sz="3000" b="1" spc="-200" dirty="0">
                  <a:solidFill>
                    <a:schemeClr val="tx2"/>
                  </a:solidFill>
                  <a:latin typeface="ＭＳ ゴシック" panose="020B0609070205080204" pitchFamily="49" charset="-128"/>
                  <a:ea typeface="ＭＳ ゴシック" panose="020B0609070205080204" pitchFamily="49" charset="-128"/>
                </a:rPr>
              </a:br>
              <a:r>
                <a:rPr lang="ja-JP" altLang="en-US" sz="3000" b="1" spc="-200" dirty="0">
                  <a:solidFill>
                    <a:schemeClr val="tx2"/>
                  </a:solidFill>
                  <a:latin typeface="ＭＳ ゴシック" panose="020B0609070205080204" pitchFamily="49" charset="-128"/>
                  <a:ea typeface="ＭＳ ゴシック" panose="020B0609070205080204" pitchFamily="49" charset="-128"/>
                </a:rPr>
                <a:t>作ることが</a:t>
              </a:r>
              <a:br>
                <a:rPr lang="en-US" altLang="ja-JP" sz="3000" b="1" spc="-200" dirty="0">
                  <a:solidFill>
                    <a:schemeClr val="tx2"/>
                  </a:solidFill>
                  <a:latin typeface="ＭＳ ゴシック" panose="020B0609070205080204" pitchFamily="49" charset="-128"/>
                  <a:ea typeface="ＭＳ ゴシック" panose="020B0609070205080204" pitchFamily="49" charset="-128"/>
                </a:rPr>
              </a:br>
              <a:r>
                <a:rPr lang="ja-JP" altLang="en-US" sz="3000" b="1" spc="-200" dirty="0">
                  <a:solidFill>
                    <a:schemeClr val="tx2"/>
                  </a:solidFill>
                  <a:latin typeface="ＭＳ ゴシック" panose="020B0609070205080204" pitchFamily="49" charset="-128"/>
                  <a:ea typeface="ＭＳ ゴシック" panose="020B0609070205080204" pitchFamily="49" charset="-128"/>
                </a:rPr>
                <a:t>できます</a:t>
              </a:r>
            </a:p>
          </p:txBody>
        </p:sp>
      </p:grpSp>
      <p:pic>
        <p:nvPicPr>
          <p:cNvPr id="13" name="図 12" descr="挿絵, シャツ が含まれている画像&#10;&#10;自動的に生成された説明">
            <a:extLst>
              <a:ext uri="{FF2B5EF4-FFF2-40B4-BE49-F238E27FC236}">
                <a16:creationId xmlns:a16="http://schemas.microsoft.com/office/drawing/2014/main" id="{C0CDC1B9-3951-595A-32F0-3842763CCEA0}"/>
              </a:ext>
            </a:extLst>
          </p:cNvPr>
          <p:cNvPicPr>
            <a:picLocks noChangeAspect="1"/>
          </p:cNvPicPr>
          <p:nvPr/>
        </p:nvPicPr>
        <p:blipFill rotWithShape="1">
          <a:blip r:embed="rId5"/>
          <a:srcRect b="55892"/>
          <a:stretch/>
        </p:blipFill>
        <p:spPr>
          <a:xfrm>
            <a:off x="3279070" y="3816952"/>
            <a:ext cx="2722094" cy="2597495"/>
          </a:xfrm>
          <a:prstGeom prst="rect">
            <a:avLst/>
          </a:prstGeom>
        </p:spPr>
      </p:pic>
    </p:spTree>
    <p:extLst>
      <p:ext uri="{BB962C8B-B14F-4D97-AF65-F5344CB8AC3E}">
        <p14:creationId xmlns:p14="http://schemas.microsoft.com/office/powerpoint/2010/main" val="2074614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鉛筆, ランプ, 花火, 部屋 が含まれている画像&#10;&#10;自動的に生成された説明">
            <a:extLst>
              <a:ext uri="{FF2B5EF4-FFF2-40B4-BE49-F238E27FC236}">
                <a16:creationId xmlns:a16="http://schemas.microsoft.com/office/drawing/2014/main" id="{615FB440-ADE0-675F-4F01-FAB79C3F11D5}"/>
              </a:ext>
            </a:extLst>
          </p:cNvPr>
          <p:cNvPicPr>
            <a:picLocks noChangeAspect="1"/>
          </p:cNvPicPr>
          <p:nvPr/>
        </p:nvPicPr>
        <p:blipFill rotWithShape="1">
          <a:blip r:embed="rId3"/>
          <a:srcRect l="5523" t="7561" r="5662" b="8438"/>
          <a:stretch/>
        </p:blipFill>
        <p:spPr>
          <a:xfrm>
            <a:off x="532263" y="504967"/>
            <a:ext cx="8120418" cy="5760639"/>
          </a:xfrm>
          <a:prstGeom prst="rect">
            <a:avLst/>
          </a:prstGeom>
        </p:spPr>
      </p:pic>
      <p:sp>
        <p:nvSpPr>
          <p:cNvPr id="9" name="テキスト ボックス 8">
            <a:extLst>
              <a:ext uri="{FF2B5EF4-FFF2-40B4-BE49-F238E27FC236}">
                <a16:creationId xmlns:a16="http://schemas.microsoft.com/office/drawing/2014/main" id="{7D53ACB5-C748-29A2-3AB1-F5A46D47C203}"/>
              </a:ext>
            </a:extLst>
          </p:cNvPr>
          <p:cNvSpPr txBox="1"/>
          <p:nvPr/>
        </p:nvSpPr>
        <p:spPr>
          <a:xfrm>
            <a:off x="1732722" y="2203130"/>
            <a:ext cx="5678556" cy="2123658"/>
          </a:xfrm>
          <a:prstGeom prst="rect">
            <a:avLst/>
          </a:prstGeom>
          <a:noFill/>
        </p:spPr>
        <p:txBody>
          <a:bodyPr wrap="square" rtlCol="0">
            <a:spAutoFit/>
          </a:bodyPr>
          <a:lstStyle/>
          <a:p>
            <a:pPr algn="ctr"/>
            <a:r>
              <a:rPr lang="ja-JP" altLang="en-US" sz="4400" b="1" spc="-100" dirty="0">
                <a:solidFill>
                  <a:srgbClr val="004F94"/>
                </a:solidFill>
                <a:latin typeface="ＭＳ ゴシック" panose="020B0609070205080204" pitchFamily="49" charset="-128"/>
                <a:ea typeface="ＭＳ ゴシック" panose="020B0609070205080204" pitchFamily="49" charset="-128"/>
              </a:rPr>
              <a:t>同意のない</a:t>
            </a:r>
          </a:p>
          <a:p>
            <a:pPr algn="ctr"/>
            <a:r>
              <a:rPr lang="ja-JP" altLang="en-US" sz="4400" b="1" spc="-100" dirty="0">
                <a:solidFill>
                  <a:srgbClr val="004F94"/>
                </a:solidFill>
                <a:latin typeface="ＭＳ ゴシック" panose="020B0609070205080204" pitchFamily="49" charset="-128"/>
                <a:ea typeface="ＭＳ ゴシック" panose="020B0609070205080204" pitchFamily="49" charset="-128"/>
              </a:rPr>
              <a:t>性的な行為は</a:t>
            </a:r>
          </a:p>
          <a:p>
            <a:pPr algn="ctr"/>
            <a:r>
              <a:rPr lang="ja-JP" altLang="en-US" sz="4400" b="1" spc="-100" dirty="0">
                <a:solidFill>
                  <a:srgbClr val="004F94"/>
                </a:solidFill>
                <a:latin typeface="ＭＳ ゴシック" panose="020B0609070205080204" pitchFamily="49" charset="-128"/>
                <a:ea typeface="ＭＳ ゴシック" panose="020B0609070205080204" pitchFamily="49" charset="-128"/>
              </a:rPr>
              <a:t>すべて性暴力です</a:t>
            </a:r>
          </a:p>
        </p:txBody>
      </p:sp>
    </p:spTree>
    <p:extLst>
      <p:ext uri="{BB962C8B-B14F-4D97-AF65-F5344CB8AC3E}">
        <p14:creationId xmlns:p14="http://schemas.microsoft.com/office/powerpoint/2010/main" val="4216370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8C7DC3F8-5C5C-7A91-65FC-1DC9AEC9F970}"/>
              </a:ext>
            </a:extLst>
          </p:cNvPr>
          <p:cNvGrpSpPr/>
          <p:nvPr/>
        </p:nvGrpSpPr>
        <p:grpSpPr>
          <a:xfrm>
            <a:off x="531824" y="944991"/>
            <a:ext cx="2074900" cy="2015794"/>
            <a:chOff x="753042" y="1051567"/>
            <a:chExt cx="1886273" cy="1832540"/>
          </a:xfrm>
          <a:solidFill>
            <a:srgbClr val="FFFF00"/>
          </a:solidFill>
        </p:grpSpPr>
        <p:sp>
          <p:nvSpPr>
            <p:cNvPr id="5" name="星 24 36">
              <a:extLst>
                <a:ext uri="{FF2B5EF4-FFF2-40B4-BE49-F238E27FC236}">
                  <a16:creationId xmlns:a16="http://schemas.microsoft.com/office/drawing/2014/main" id="{89BA1ED6-4135-8EB4-3A8B-472910C380EE}"/>
                </a:ext>
              </a:extLst>
            </p:cNvPr>
            <p:cNvSpPr>
              <a:spLocks noChangeArrowheads="1"/>
            </p:cNvSpPr>
            <p:nvPr/>
          </p:nvSpPr>
          <p:spPr bwMode="auto">
            <a:xfrm>
              <a:off x="753042" y="1051567"/>
              <a:ext cx="1886273" cy="1832540"/>
            </a:xfrm>
            <a:prstGeom prst="star24">
              <a:avLst>
                <a:gd name="adj" fmla="val 37500"/>
              </a:avLst>
            </a:prstGeom>
            <a:solidFill>
              <a:srgbClr val="FFF33B"/>
            </a:solidFill>
            <a:ln w="9525" algn="ctr">
              <a:noFill/>
              <a:round/>
              <a:headEnd/>
              <a:tailEnd/>
            </a:ln>
          </p:spPr>
          <p:txBody>
            <a:bodyPr anchor="ctr"/>
            <a:lstStyle/>
            <a:p>
              <a:pPr algn="ctr" eaLnBrk="1" latinLnBrk="1" hangingPunct="1">
                <a:defRPr/>
              </a:pPr>
              <a:endParaRPr lang="ja-JP" altLang="en-US" sz="3200" b="1" spc="-100" dirty="0">
                <a:solidFill>
                  <a:srgbClr val="004F94"/>
                </a:solidFill>
                <a:latin typeface="ＭＳ ゴシック" panose="020B0609070205080204" pitchFamily="49" charset="-128"/>
                <a:ea typeface="ＭＳ ゴシック" panose="020B0609070205080204" pitchFamily="49" charset="-128"/>
                <a:sym typeface="ＭＳ Ｐゴシック" pitchFamily="50" charset="-128"/>
              </a:endParaRPr>
            </a:p>
          </p:txBody>
        </p:sp>
        <p:sp>
          <p:nvSpPr>
            <p:cNvPr id="6" name="テキスト ボックス 5">
              <a:extLst>
                <a:ext uri="{FF2B5EF4-FFF2-40B4-BE49-F238E27FC236}">
                  <a16:creationId xmlns:a16="http://schemas.microsoft.com/office/drawing/2014/main" id="{5668E468-6193-8780-755A-5E32A54F3427}"/>
                </a:ext>
              </a:extLst>
            </p:cNvPr>
            <p:cNvSpPr txBox="1"/>
            <p:nvPr/>
          </p:nvSpPr>
          <p:spPr>
            <a:xfrm>
              <a:off x="1225701" y="1619595"/>
              <a:ext cx="970546"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束縛の</a:t>
              </a:r>
              <a:endParaRPr lang="en-US" altLang="ja-JP"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endParaRPr>
            </a:p>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暴力</a:t>
              </a:r>
            </a:p>
          </p:txBody>
        </p:sp>
      </p:grpSp>
      <p:grpSp>
        <p:nvGrpSpPr>
          <p:cNvPr id="7" name="グループ化 6">
            <a:extLst>
              <a:ext uri="{FF2B5EF4-FFF2-40B4-BE49-F238E27FC236}">
                <a16:creationId xmlns:a16="http://schemas.microsoft.com/office/drawing/2014/main" id="{D92E50F1-E0DA-5919-EB3F-88521F404EAA}"/>
              </a:ext>
            </a:extLst>
          </p:cNvPr>
          <p:cNvGrpSpPr/>
          <p:nvPr/>
        </p:nvGrpSpPr>
        <p:grpSpPr>
          <a:xfrm>
            <a:off x="6591823" y="3872424"/>
            <a:ext cx="2074900" cy="2015794"/>
            <a:chOff x="883830" y="1077165"/>
            <a:chExt cx="1886273" cy="1832540"/>
          </a:xfrm>
          <a:solidFill>
            <a:srgbClr val="FFFF00"/>
          </a:solidFill>
        </p:grpSpPr>
        <p:sp>
          <p:nvSpPr>
            <p:cNvPr id="8" name="星 24 41">
              <a:extLst>
                <a:ext uri="{FF2B5EF4-FFF2-40B4-BE49-F238E27FC236}">
                  <a16:creationId xmlns:a16="http://schemas.microsoft.com/office/drawing/2014/main" id="{DA7F304C-C32B-A146-EDD1-E71DCDFE45DF}"/>
                </a:ext>
              </a:extLst>
            </p:cNvPr>
            <p:cNvSpPr>
              <a:spLocks noChangeArrowheads="1"/>
            </p:cNvSpPr>
            <p:nvPr/>
          </p:nvSpPr>
          <p:spPr bwMode="auto">
            <a:xfrm>
              <a:off x="883830" y="1077165"/>
              <a:ext cx="1886273" cy="1832540"/>
            </a:xfrm>
            <a:prstGeom prst="star24">
              <a:avLst>
                <a:gd name="adj" fmla="val 37500"/>
              </a:avLst>
            </a:prstGeom>
            <a:solidFill>
              <a:srgbClr val="FFF33B"/>
            </a:solidFill>
            <a:ln w="9525" algn="ctr">
              <a:noFill/>
              <a:round/>
              <a:headEnd/>
              <a:tailEnd/>
            </a:ln>
          </p:spPr>
          <p:txBody>
            <a:bodyPr anchor="ctr"/>
            <a:lstStyle/>
            <a:p>
              <a:pPr algn="ctr" eaLnBrk="1" latinLnBrk="1" hangingPunct="1">
                <a:defRPr/>
              </a:pPr>
              <a:endParaRPr lang="ja-JP" altLang="en-US" sz="3200" b="1" spc="-100" dirty="0">
                <a:solidFill>
                  <a:srgbClr val="004F94"/>
                </a:solidFill>
                <a:latin typeface="ＭＳ ゴシック" panose="020B0609070205080204" pitchFamily="49" charset="-128"/>
                <a:ea typeface="ＭＳ ゴシック" panose="020B0609070205080204" pitchFamily="49" charset="-128"/>
                <a:sym typeface="ＭＳ Ｐゴシック" pitchFamily="50" charset="-128"/>
              </a:endParaRPr>
            </a:p>
          </p:txBody>
        </p:sp>
        <p:sp>
          <p:nvSpPr>
            <p:cNvPr id="9" name="テキスト ボックス 8">
              <a:extLst>
                <a:ext uri="{FF2B5EF4-FFF2-40B4-BE49-F238E27FC236}">
                  <a16:creationId xmlns:a16="http://schemas.microsoft.com/office/drawing/2014/main" id="{C6E3D555-8277-EDEC-3138-2A6ECE3AA490}"/>
                </a:ext>
              </a:extLst>
            </p:cNvPr>
            <p:cNvSpPr txBox="1"/>
            <p:nvPr/>
          </p:nvSpPr>
          <p:spPr>
            <a:xfrm>
              <a:off x="1500536" y="1643690"/>
              <a:ext cx="652859"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心の</a:t>
              </a:r>
              <a:endParaRPr lang="en-US" altLang="ja-JP"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endParaRPr>
            </a:p>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暴力</a:t>
              </a:r>
            </a:p>
          </p:txBody>
        </p:sp>
      </p:grpSp>
      <p:grpSp>
        <p:nvGrpSpPr>
          <p:cNvPr id="10" name="グループ化 9">
            <a:extLst>
              <a:ext uri="{FF2B5EF4-FFF2-40B4-BE49-F238E27FC236}">
                <a16:creationId xmlns:a16="http://schemas.microsoft.com/office/drawing/2014/main" id="{516EC1A8-471B-9B26-D226-40FD92B37FEB}"/>
              </a:ext>
            </a:extLst>
          </p:cNvPr>
          <p:cNvGrpSpPr/>
          <p:nvPr/>
        </p:nvGrpSpPr>
        <p:grpSpPr>
          <a:xfrm>
            <a:off x="2580222" y="797823"/>
            <a:ext cx="5952442" cy="2408303"/>
            <a:chOff x="2826998" y="479453"/>
            <a:chExt cx="5834611" cy="2408303"/>
          </a:xfrm>
        </p:grpSpPr>
        <p:sp>
          <p:nvSpPr>
            <p:cNvPr id="11" name="二等辺三角形 10">
              <a:extLst>
                <a:ext uri="{FF2B5EF4-FFF2-40B4-BE49-F238E27FC236}">
                  <a16:creationId xmlns:a16="http://schemas.microsoft.com/office/drawing/2014/main" id="{FD87B858-98E1-93F6-644B-D158760DB155}"/>
                </a:ext>
              </a:extLst>
            </p:cNvPr>
            <p:cNvSpPr/>
            <p:nvPr/>
          </p:nvSpPr>
          <p:spPr>
            <a:xfrm rot="16200000">
              <a:off x="2923768" y="1415900"/>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a:latin typeface="ＭＳ ゴシック" panose="020B0609070205080204" pitchFamily="49" charset="-128"/>
                <a:ea typeface="ＭＳ ゴシック" panose="020B0609070205080204" pitchFamily="49" charset="-128"/>
              </a:endParaRPr>
            </a:p>
          </p:txBody>
        </p:sp>
        <p:sp>
          <p:nvSpPr>
            <p:cNvPr id="13" name="角丸四角形 46">
              <a:extLst>
                <a:ext uri="{FF2B5EF4-FFF2-40B4-BE49-F238E27FC236}">
                  <a16:creationId xmlns:a16="http://schemas.microsoft.com/office/drawing/2014/main" id="{583378EC-1463-CE6F-75FA-26F829C1BB94}"/>
                </a:ext>
              </a:extLst>
            </p:cNvPr>
            <p:cNvSpPr/>
            <p:nvPr/>
          </p:nvSpPr>
          <p:spPr>
            <a:xfrm>
              <a:off x="3279308" y="479453"/>
              <a:ext cx="5382301" cy="2408303"/>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a:latin typeface="ＭＳ ゴシック" panose="020B0609070205080204" pitchFamily="49" charset="-128"/>
                <a:ea typeface="ＭＳ ゴシック" panose="020B0609070205080204" pitchFamily="49" charset="-128"/>
              </a:endParaRPr>
            </a:p>
          </p:txBody>
        </p:sp>
      </p:grpSp>
      <p:sp>
        <p:nvSpPr>
          <p:cNvPr id="28" name="テキスト ボックス 27">
            <a:extLst>
              <a:ext uri="{FF2B5EF4-FFF2-40B4-BE49-F238E27FC236}">
                <a16:creationId xmlns:a16="http://schemas.microsoft.com/office/drawing/2014/main" id="{A22F6FA2-6549-685E-4F93-729AC7DAC0E9}"/>
              </a:ext>
            </a:extLst>
          </p:cNvPr>
          <p:cNvSpPr txBox="1"/>
          <p:nvPr/>
        </p:nvSpPr>
        <p:spPr>
          <a:xfrm>
            <a:off x="3380417" y="1026164"/>
            <a:ext cx="5109921" cy="1938992"/>
          </a:xfrm>
          <a:prstGeom prst="rect">
            <a:avLst/>
          </a:prstGeom>
          <a:noFill/>
        </p:spPr>
        <p:txBody>
          <a:bodyPr wrap="square">
            <a:spAutoFit/>
          </a:bodyPr>
          <a:lstStyle/>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今どこにいるんだ？と頻繁に聞く</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男（女）のアドレス消せと言う</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ラインしろよと頻繁に言う</a:t>
            </a: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画像を送って証明しろよと言う</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連絡なしでいつも突然、家に来る</a:t>
            </a:r>
          </a:p>
        </p:txBody>
      </p:sp>
      <p:grpSp>
        <p:nvGrpSpPr>
          <p:cNvPr id="29" name="グループ化 28">
            <a:extLst>
              <a:ext uri="{FF2B5EF4-FFF2-40B4-BE49-F238E27FC236}">
                <a16:creationId xmlns:a16="http://schemas.microsoft.com/office/drawing/2014/main" id="{5DA3CCEB-F9FD-C606-330C-E5E16C2B15B5}"/>
              </a:ext>
            </a:extLst>
          </p:cNvPr>
          <p:cNvGrpSpPr/>
          <p:nvPr/>
        </p:nvGrpSpPr>
        <p:grpSpPr>
          <a:xfrm>
            <a:off x="616014" y="3555056"/>
            <a:ext cx="6016753" cy="2516763"/>
            <a:chOff x="3046320" y="533891"/>
            <a:chExt cx="5897650" cy="2516763"/>
          </a:xfrm>
        </p:grpSpPr>
        <p:sp>
          <p:nvSpPr>
            <p:cNvPr id="30" name="二等辺三角形 29">
              <a:extLst>
                <a:ext uri="{FF2B5EF4-FFF2-40B4-BE49-F238E27FC236}">
                  <a16:creationId xmlns:a16="http://schemas.microsoft.com/office/drawing/2014/main" id="{F6FC6125-CB2A-248C-A32B-A6E5D1E98F74}"/>
                </a:ext>
              </a:extLst>
            </p:cNvPr>
            <p:cNvSpPr/>
            <p:nvPr/>
          </p:nvSpPr>
          <p:spPr>
            <a:xfrm rot="5400000">
              <a:off x="8517961" y="1581700"/>
              <a:ext cx="329240" cy="522779"/>
            </a:xfrm>
            <a:prstGeom prst="triangle">
              <a:avLst/>
            </a:prstGeom>
            <a:solidFill>
              <a:srgbClr val="FF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dirty="0">
                <a:latin typeface="ＭＳ ゴシック" panose="020B0609070205080204" pitchFamily="49" charset="-128"/>
                <a:ea typeface="ＭＳ ゴシック" panose="020B0609070205080204" pitchFamily="49" charset="-128"/>
              </a:endParaRPr>
            </a:p>
          </p:txBody>
        </p:sp>
        <p:sp>
          <p:nvSpPr>
            <p:cNvPr id="31" name="角丸四角形 46">
              <a:extLst>
                <a:ext uri="{FF2B5EF4-FFF2-40B4-BE49-F238E27FC236}">
                  <a16:creationId xmlns:a16="http://schemas.microsoft.com/office/drawing/2014/main" id="{5BD25ED7-3370-478D-E8BD-BD3DD8B620D9}"/>
                </a:ext>
              </a:extLst>
            </p:cNvPr>
            <p:cNvSpPr/>
            <p:nvPr/>
          </p:nvSpPr>
          <p:spPr>
            <a:xfrm>
              <a:off x="3046320" y="533891"/>
              <a:ext cx="5401627" cy="2516763"/>
            </a:xfrm>
            <a:prstGeom prst="roundRect">
              <a:avLst>
                <a:gd name="adj" fmla="val 9680"/>
              </a:avLst>
            </a:prstGeom>
            <a:solidFill>
              <a:srgbClr val="FF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dirty="0">
                <a:latin typeface="ＭＳ ゴシック" panose="020B0609070205080204" pitchFamily="49" charset="-128"/>
                <a:ea typeface="ＭＳ ゴシック" panose="020B0609070205080204" pitchFamily="49" charset="-128"/>
              </a:endParaRPr>
            </a:p>
          </p:txBody>
        </p:sp>
      </p:grpSp>
      <p:sp>
        <p:nvSpPr>
          <p:cNvPr id="32" name="テキスト ボックス 31">
            <a:extLst>
              <a:ext uri="{FF2B5EF4-FFF2-40B4-BE49-F238E27FC236}">
                <a16:creationId xmlns:a16="http://schemas.microsoft.com/office/drawing/2014/main" id="{991F2517-814B-D4A9-78E5-F374F133CDF3}"/>
              </a:ext>
            </a:extLst>
          </p:cNvPr>
          <p:cNvSpPr txBox="1"/>
          <p:nvPr/>
        </p:nvSpPr>
        <p:spPr>
          <a:xfrm>
            <a:off x="729642" y="3671185"/>
            <a:ext cx="5301550" cy="2169825"/>
          </a:xfrm>
          <a:prstGeom prst="rect">
            <a:avLst/>
          </a:prstGeom>
          <a:noFill/>
        </p:spPr>
        <p:txBody>
          <a:bodyPr wrap="square">
            <a:spAutoFit/>
          </a:bodyPr>
          <a:lstStyle/>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もういいよ、俺（私）の事好きじゃないんだなと言う</a:t>
            </a: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お前は俺（私）の言うことだけ聞いておけばいいんだよと言う</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機嫌が悪くなるとすぐに無視する</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別れると言うなら、死ぬからね</a:t>
            </a:r>
          </a:p>
        </p:txBody>
      </p:sp>
    </p:spTree>
    <p:extLst>
      <p:ext uri="{BB962C8B-B14F-4D97-AF65-F5344CB8AC3E}">
        <p14:creationId xmlns:p14="http://schemas.microsoft.com/office/powerpoint/2010/main" val="1469507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グループ化 26">
            <a:extLst>
              <a:ext uri="{FF2B5EF4-FFF2-40B4-BE49-F238E27FC236}">
                <a16:creationId xmlns:a16="http://schemas.microsoft.com/office/drawing/2014/main" id="{A356E1E0-DFF7-80A2-99C1-668250FA3679}"/>
              </a:ext>
            </a:extLst>
          </p:cNvPr>
          <p:cNvGrpSpPr/>
          <p:nvPr/>
        </p:nvGrpSpPr>
        <p:grpSpPr>
          <a:xfrm>
            <a:off x="531824" y="1108767"/>
            <a:ext cx="2074900" cy="2015794"/>
            <a:chOff x="753042" y="1051567"/>
            <a:chExt cx="1886273" cy="1832540"/>
          </a:xfrm>
          <a:solidFill>
            <a:srgbClr val="FFFF00"/>
          </a:solidFill>
        </p:grpSpPr>
        <p:sp>
          <p:nvSpPr>
            <p:cNvPr id="28" name="星 24 36">
              <a:extLst>
                <a:ext uri="{FF2B5EF4-FFF2-40B4-BE49-F238E27FC236}">
                  <a16:creationId xmlns:a16="http://schemas.microsoft.com/office/drawing/2014/main" id="{72A7EB40-1288-CC77-9D7A-BD9E3D44F065}"/>
                </a:ext>
              </a:extLst>
            </p:cNvPr>
            <p:cNvSpPr>
              <a:spLocks noChangeArrowheads="1"/>
            </p:cNvSpPr>
            <p:nvPr/>
          </p:nvSpPr>
          <p:spPr bwMode="auto">
            <a:xfrm>
              <a:off x="753042" y="1051567"/>
              <a:ext cx="1886273" cy="1832540"/>
            </a:xfrm>
            <a:prstGeom prst="star24">
              <a:avLst>
                <a:gd name="adj" fmla="val 37500"/>
              </a:avLst>
            </a:prstGeom>
            <a:solidFill>
              <a:srgbClr val="FFF33B"/>
            </a:solidFill>
            <a:ln w="9525" algn="ctr">
              <a:noFill/>
              <a:round/>
              <a:headEnd/>
              <a:tailEnd/>
            </a:ln>
          </p:spPr>
          <p:txBody>
            <a:bodyPr anchor="ctr"/>
            <a:lstStyle/>
            <a:p>
              <a:pPr algn="ctr" eaLnBrk="1" latinLnBrk="1" hangingPunct="1">
                <a:defRPr/>
              </a:pPr>
              <a:endParaRPr lang="ja-JP" altLang="en-US" sz="3200" b="1" spc="-100" dirty="0">
                <a:solidFill>
                  <a:srgbClr val="004F94"/>
                </a:solidFill>
                <a:latin typeface="ＭＳ ゴシック" panose="020B0609070205080204" pitchFamily="49" charset="-128"/>
                <a:ea typeface="ＭＳ ゴシック" panose="020B0609070205080204" pitchFamily="49" charset="-128"/>
                <a:sym typeface="ＭＳ Ｐゴシック" pitchFamily="50" charset="-128"/>
              </a:endParaRPr>
            </a:p>
          </p:txBody>
        </p:sp>
        <p:sp>
          <p:nvSpPr>
            <p:cNvPr id="29" name="テキスト ボックス 28">
              <a:extLst>
                <a:ext uri="{FF2B5EF4-FFF2-40B4-BE49-F238E27FC236}">
                  <a16:creationId xmlns:a16="http://schemas.microsoft.com/office/drawing/2014/main" id="{ED6ECCAA-64B1-3477-3F25-4B2F7B0DACBA}"/>
                </a:ext>
              </a:extLst>
            </p:cNvPr>
            <p:cNvSpPr txBox="1"/>
            <p:nvPr/>
          </p:nvSpPr>
          <p:spPr>
            <a:xfrm>
              <a:off x="1396202" y="1619595"/>
              <a:ext cx="629543"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性的</a:t>
              </a:r>
            </a:p>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暴力</a:t>
              </a:r>
            </a:p>
          </p:txBody>
        </p:sp>
      </p:grpSp>
      <p:grpSp>
        <p:nvGrpSpPr>
          <p:cNvPr id="30" name="グループ化 29">
            <a:extLst>
              <a:ext uri="{FF2B5EF4-FFF2-40B4-BE49-F238E27FC236}">
                <a16:creationId xmlns:a16="http://schemas.microsoft.com/office/drawing/2014/main" id="{81B3EFB4-75D9-8D03-7C26-88C8A4F6B7EE}"/>
              </a:ext>
            </a:extLst>
          </p:cNvPr>
          <p:cNvGrpSpPr/>
          <p:nvPr/>
        </p:nvGrpSpPr>
        <p:grpSpPr>
          <a:xfrm>
            <a:off x="6591823" y="3981608"/>
            <a:ext cx="2074900" cy="2015794"/>
            <a:chOff x="883830" y="1077165"/>
            <a:chExt cx="1886273" cy="1832540"/>
          </a:xfrm>
          <a:solidFill>
            <a:srgbClr val="FFFF00"/>
          </a:solidFill>
        </p:grpSpPr>
        <p:sp>
          <p:nvSpPr>
            <p:cNvPr id="31" name="星 24 41">
              <a:extLst>
                <a:ext uri="{FF2B5EF4-FFF2-40B4-BE49-F238E27FC236}">
                  <a16:creationId xmlns:a16="http://schemas.microsoft.com/office/drawing/2014/main" id="{A28B4AD9-514F-1034-0C7B-3733534B45F6}"/>
                </a:ext>
              </a:extLst>
            </p:cNvPr>
            <p:cNvSpPr>
              <a:spLocks noChangeArrowheads="1"/>
            </p:cNvSpPr>
            <p:nvPr/>
          </p:nvSpPr>
          <p:spPr bwMode="auto">
            <a:xfrm>
              <a:off x="883830" y="1077165"/>
              <a:ext cx="1886273" cy="1832540"/>
            </a:xfrm>
            <a:prstGeom prst="star24">
              <a:avLst>
                <a:gd name="adj" fmla="val 37500"/>
              </a:avLst>
            </a:prstGeom>
            <a:solidFill>
              <a:srgbClr val="FFF33B"/>
            </a:solidFill>
            <a:ln w="9525" algn="ctr">
              <a:noFill/>
              <a:round/>
              <a:headEnd/>
              <a:tailEnd/>
            </a:ln>
          </p:spPr>
          <p:txBody>
            <a:bodyPr anchor="ctr"/>
            <a:lstStyle/>
            <a:p>
              <a:pPr algn="ctr" eaLnBrk="1" latinLnBrk="1" hangingPunct="1">
                <a:defRPr/>
              </a:pPr>
              <a:endParaRPr lang="ja-JP" altLang="en-US" sz="3200" b="1" spc="-100" dirty="0">
                <a:solidFill>
                  <a:srgbClr val="004F94"/>
                </a:solidFill>
                <a:latin typeface="ＭＳ ゴシック" panose="020B0609070205080204" pitchFamily="49" charset="-128"/>
                <a:ea typeface="ＭＳ ゴシック" panose="020B0609070205080204" pitchFamily="49" charset="-128"/>
                <a:sym typeface="ＭＳ Ｐゴシック" pitchFamily="50" charset="-128"/>
              </a:endParaRPr>
            </a:p>
          </p:txBody>
        </p:sp>
        <p:sp>
          <p:nvSpPr>
            <p:cNvPr id="32" name="テキスト ボックス 31">
              <a:extLst>
                <a:ext uri="{FF2B5EF4-FFF2-40B4-BE49-F238E27FC236}">
                  <a16:creationId xmlns:a16="http://schemas.microsoft.com/office/drawing/2014/main" id="{6917D5BD-32F6-0EE0-5522-6C4729DE506C}"/>
                </a:ext>
              </a:extLst>
            </p:cNvPr>
            <p:cNvSpPr txBox="1"/>
            <p:nvPr/>
          </p:nvSpPr>
          <p:spPr>
            <a:xfrm>
              <a:off x="1354809" y="1643690"/>
              <a:ext cx="944315"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金銭的</a:t>
              </a:r>
            </a:p>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暴力</a:t>
              </a:r>
            </a:p>
          </p:txBody>
        </p:sp>
      </p:grpSp>
      <p:grpSp>
        <p:nvGrpSpPr>
          <p:cNvPr id="33" name="グループ化 32">
            <a:extLst>
              <a:ext uri="{FF2B5EF4-FFF2-40B4-BE49-F238E27FC236}">
                <a16:creationId xmlns:a16="http://schemas.microsoft.com/office/drawing/2014/main" id="{C69832D1-98E2-8049-E2F1-7866B5C9E6D9}"/>
              </a:ext>
            </a:extLst>
          </p:cNvPr>
          <p:cNvGrpSpPr/>
          <p:nvPr/>
        </p:nvGrpSpPr>
        <p:grpSpPr>
          <a:xfrm>
            <a:off x="2462100" y="895977"/>
            <a:ext cx="6227560" cy="2407660"/>
            <a:chOff x="2826997" y="514201"/>
            <a:chExt cx="5834612" cy="2407660"/>
          </a:xfrm>
        </p:grpSpPr>
        <p:sp>
          <p:nvSpPr>
            <p:cNvPr id="34" name="二等辺三角形 33">
              <a:extLst>
                <a:ext uri="{FF2B5EF4-FFF2-40B4-BE49-F238E27FC236}">
                  <a16:creationId xmlns:a16="http://schemas.microsoft.com/office/drawing/2014/main" id="{C0D50633-57F7-2939-5002-ADDD2934AEF3}"/>
                </a:ext>
              </a:extLst>
            </p:cNvPr>
            <p:cNvSpPr/>
            <p:nvPr/>
          </p:nvSpPr>
          <p:spPr>
            <a:xfrm rot="16200000">
              <a:off x="2923767" y="1437874"/>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dirty="0">
                <a:latin typeface="ＭＳ ゴシック" panose="020B0609070205080204" pitchFamily="49" charset="-128"/>
                <a:ea typeface="ＭＳ ゴシック" panose="020B0609070205080204" pitchFamily="49" charset="-128"/>
              </a:endParaRPr>
            </a:p>
          </p:txBody>
        </p:sp>
        <p:sp>
          <p:nvSpPr>
            <p:cNvPr id="35" name="角丸四角形 46">
              <a:extLst>
                <a:ext uri="{FF2B5EF4-FFF2-40B4-BE49-F238E27FC236}">
                  <a16:creationId xmlns:a16="http://schemas.microsoft.com/office/drawing/2014/main" id="{89E904A8-D542-7114-453C-673C7DBE21DF}"/>
                </a:ext>
              </a:extLst>
            </p:cNvPr>
            <p:cNvSpPr/>
            <p:nvPr/>
          </p:nvSpPr>
          <p:spPr>
            <a:xfrm>
              <a:off x="3279308" y="514201"/>
              <a:ext cx="5382301" cy="2407660"/>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a:latin typeface="ＭＳ ゴシック" panose="020B0609070205080204" pitchFamily="49" charset="-128"/>
                <a:ea typeface="ＭＳ ゴシック" panose="020B0609070205080204" pitchFamily="49" charset="-128"/>
              </a:endParaRPr>
            </a:p>
          </p:txBody>
        </p:sp>
      </p:grpSp>
      <p:sp>
        <p:nvSpPr>
          <p:cNvPr id="36" name="テキスト ボックス 35">
            <a:extLst>
              <a:ext uri="{FF2B5EF4-FFF2-40B4-BE49-F238E27FC236}">
                <a16:creationId xmlns:a16="http://schemas.microsoft.com/office/drawing/2014/main" id="{8EE1AA50-BE6D-A031-8559-84AA2D35BB82}"/>
              </a:ext>
            </a:extLst>
          </p:cNvPr>
          <p:cNvSpPr txBox="1"/>
          <p:nvPr/>
        </p:nvSpPr>
        <p:spPr>
          <a:xfrm>
            <a:off x="3054567" y="1098875"/>
            <a:ext cx="5973241" cy="1938992"/>
          </a:xfrm>
          <a:prstGeom prst="rect">
            <a:avLst/>
          </a:prstGeom>
          <a:noFill/>
        </p:spPr>
        <p:txBody>
          <a:bodyPr wrap="square">
            <a:spAutoFit/>
          </a:bodyPr>
          <a:lstStyle/>
          <a:p>
            <a:pPr marL="285750" indent="-285750" algn="just">
              <a:spcBef>
                <a:spcPts val="600"/>
              </a:spcBef>
              <a:buClr>
                <a:srgbClr val="004F94"/>
              </a:buClr>
              <a:buFont typeface="Wingdings" panose="05000000000000000000" pitchFamily="2" charset="2"/>
              <a:buChar char="l"/>
            </a:pPr>
            <a:r>
              <a:rPr kumimoji="1" lang="ja-JP" altLang="en-US" sz="2000" b="1" spc="-100" dirty="0">
                <a:solidFill>
                  <a:srgbClr val="44546A"/>
                </a:solidFill>
                <a:latin typeface="ＭＳ ゴシック" panose="020B0609070205080204" pitchFamily="49" charset="-128"/>
                <a:ea typeface="ＭＳ ゴシック" panose="020B0609070205080204" pitchFamily="49" charset="-128"/>
              </a:rPr>
              <a:t>付き合ってるからといって無理やりキスされた</a:t>
            </a:r>
            <a:endParaRPr kumimoji="1" lang="en-US" altLang="ja-JP" sz="2000" b="1" spc="-100"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彼女（彼氏）ならＨするのがあたりまえ</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ちゃんと責任とるから大丈夫</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今まで大丈夫だったからと避妊しなかった</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別れ際に避妊なしでＨされた</a:t>
            </a:r>
          </a:p>
        </p:txBody>
      </p:sp>
      <p:grpSp>
        <p:nvGrpSpPr>
          <p:cNvPr id="37" name="グループ化 36">
            <a:extLst>
              <a:ext uri="{FF2B5EF4-FFF2-40B4-BE49-F238E27FC236}">
                <a16:creationId xmlns:a16="http://schemas.microsoft.com/office/drawing/2014/main" id="{8BFF1DE8-2D49-D1C6-B6CD-2385A1FC00F8}"/>
              </a:ext>
            </a:extLst>
          </p:cNvPr>
          <p:cNvGrpSpPr/>
          <p:nvPr/>
        </p:nvGrpSpPr>
        <p:grpSpPr>
          <a:xfrm>
            <a:off x="616014" y="3736345"/>
            <a:ext cx="5975807" cy="2261058"/>
            <a:chOff x="3046320" y="533892"/>
            <a:chExt cx="5857515" cy="2261058"/>
          </a:xfrm>
        </p:grpSpPr>
        <p:sp>
          <p:nvSpPr>
            <p:cNvPr id="38" name="二等辺三角形 37">
              <a:extLst>
                <a:ext uri="{FF2B5EF4-FFF2-40B4-BE49-F238E27FC236}">
                  <a16:creationId xmlns:a16="http://schemas.microsoft.com/office/drawing/2014/main" id="{CB3D771C-F163-575F-AD2F-3D8F3B2992D8}"/>
                </a:ext>
              </a:extLst>
            </p:cNvPr>
            <p:cNvSpPr/>
            <p:nvPr/>
          </p:nvSpPr>
          <p:spPr>
            <a:xfrm rot="5400000">
              <a:off x="8477826" y="1403032"/>
              <a:ext cx="329240" cy="522779"/>
            </a:xfrm>
            <a:prstGeom prst="triangle">
              <a:avLst/>
            </a:prstGeom>
            <a:solidFill>
              <a:srgbClr val="FF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dirty="0">
                <a:latin typeface="ＭＳ ゴシック" panose="020B0609070205080204" pitchFamily="49" charset="-128"/>
                <a:ea typeface="ＭＳ ゴシック" panose="020B0609070205080204" pitchFamily="49" charset="-128"/>
              </a:endParaRPr>
            </a:p>
          </p:txBody>
        </p:sp>
        <p:sp>
          <p:nvSpPr>
            <p:cNvPr id="39" name="角丸四角形 46">
              <a:extLst>
                <a:ext uri="{FF2B5EF4-FFF2-40B4-BE49-F238E27FC236}">
                  <a16:creationId xmlns:a16="http://schemas.microsoft.com/office/drawing/2014/main" id="{467A4166-4D89-BFC4-7D02-3BEC8DA6B153}"/>
                </a:ext>
              </a:extLst>
            </p:cNvPr>
            <p:cNvSpPr/>
            <p:nvPr/>
          </p:nvSpPr>
          <p:spPr>
            <a:xfrm>
              <a:off x="3046320" y="533892"/>
              <a:ext cx="5401627" cy="2261058"/>
            </a:xfrm>
            <a:prstGeom prst="roundRect">
              <a:avLst>
                <a:gd name="adj" fmla="val 9680"/>
              </a:avLst>
            </a:prstGeom>
            <a:solidFill>
              <a:srgbClr val="FF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dirty="0">
                <a:latin typeface="ＭＳ ゴシック" panose="020B0609070205080204" pitchFamily="49" charset="-128"/>
                <a:ea typeface="ＭＳ ゴシック" panose="020B0609070205080204" pitchFamily="49" charset="-128"/>
              </a:endParaRPr>
            </a:p>
          </p:txBody>
        </p:sp>
      </p:grpSp>
      <p:sp>
        <p:nvSpPr>
          <p:cNvPr id="40" name="テキスト ボックス 39">
            <a:extLst>
              <a:ext uri="{FF2B5EF4-FFF2-40B4-BE49-F238E27FC236}">
                <a16:creationId xmlns:a16="http://schemas.microsoft.com/office/drawing/2014/main" id="{FA36790D-B2C8-A753-0147-C9737F2738B9}"/>
              </a:ext>
            </a:extLst>
          </p:cNvPr>
          <p:cNvSpPr txBox="1"/>
          <p:nvPr/>
        </p:nvSpPr>
        <p:spPr>
          <a:xfrm>
            <a:off x="829218" y="4087367"/>
            <a:ext cx="5084304" cy="1477328"/>
          </a:xfrm>
          <a:prstGeom prst="rect">
            <a:avLst/>
          </a:prstGeom>
          <a:noFill/>
        </p:spPr>
        <p:txBody>
          <a:bodyPr wrap="square">
            <a:spAutoFit/>
          </a:bodyPr>
          <a:lstStyle/>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バイトなどを禁止された</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お金を貸したけど返ってこない</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いつもなんだかんだ理由を付けられてお金を払わされる</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855779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AF9DC956-8366-CE7A-D957-133FB9283338}"/>
              </a:ext>
            </a:extLst>
          </p:cNvPr>
          <p:cNvGrpSpPr/>
          <p:nvPr/>
        </p:nvGrpSpPr>
        <p:grpSpPr>
          <a:xfrm>
            <a:off x="531824" y="1108767"/>
            <a:ext cx="2074900" cy="2015794"/>
            <a:chOff x="753042" y="1051567"/>
            <a:chExt cx="1886273" cy="1832540"/>
          </a:xfrm>
          <a:solidFill>
            <a:srgbClr val="FFFF00"/>
          </a:solidFill>
        </p:grpSpPr>
        <p:sp>
          <p:nvSpPr>
            <p:cNvPr id="16" name="星 24 36">
              <a:extLst>
                <a:ext uri="{FF2B5EF4-FFF2-40B4-BE49-F238E27FC236}">
                  <a16:creationId xmlns:a16="http://schemas.microsoft.com/office/drawing/2014/main" id="{C6943E6D-C8EE-7CBC-4676-366C85A37079}"/>
                </a:ext>
              </a:extLst>
            </p:cNvPr>
            <p:cNvSpPr>
              <a:spLocks noChangeArrowheads="1"/>
            </p:cNvSpPr>
            <p:nvPr/>
          </p:nvSpPr>
          <p:spPr bwMode="auto">
            <a:xfrm>
              <a:off x="753042" y="1051567"/>
              <a:ext cx="1886273" cy="1832540"/>
            </a:xfrm>
            <a:prstGeom prst="star24">
              <a:avLst>
                <a:gd name="adj" fmla="val 37500"/>
              </a:avLst>
            </a:prstGeom>
            <a:solidFill>
              <a:srgbClr val="FFF33B"/>
            </a:solidFill>
            <a:ln w="9525" algn="ctr">
              <a:noFill/>
              <a:round/>
              <a:headEnd/>
              <a:tailEnd/>
            </a:ln>
          </p:spPr>
          <p:txBody>
            <a:bodyPr anchor="ctr"/>
            <a:lstStyle/>
            <a:p>
              <a:pPr algn="ctr" eaLnBrk="1" latinLnBrk="1" hangingPunct="1">
                <a:defRPr/>
              </a:pPr>
              <a:endParaRPr lang="ja-JP" altLang="en-US" sz="3200" b="1" spc="-100" dirty="0">
                <a:solidFill>
                  <a:srgbClr val="004F94"/>
                </a:solidFill>
                <a:latin typeface="ＭＳ ゴシック" panose="020B0609070205080204" pitchFamily="49" charset="-128"/>
                <a:ea typeface="ＭＳ ゴシック" panose="020B0609070205080204" pitchFamily="49" charset="-128"/>
                <a:sym typeface="ＭＳ Ｐゴシック" pitchFamily="50" charset="-128"/>
              </a:endParaRPr>
            </a:p>
          </p:txBody>
        </p:sp>
        <p:sp>
          <p:nvSpPr>
            <p:cNvPr id="17" name="テキスト ボックス 16">
              <a:extLst>
                <a:ext uri="{FF2B5EF4-FFF2-40B4-BE49-F238E27FC236}">
                  <a16:creationId xmlns:a16="http://schemas.microsoft.com/office/drawing/2014/main" id="{1EA3FA98-4BD5-D7D8-10E2-A40627D48252}"/>
                </a:ext>
              </a:extLst>
            </p:cNvPr>
            <p:cNvSpPr txBox="1"/>
            <p:nvPr/>
          </p:nvSpPr>
          <p:spPr>
            <a:xfrm>
              <a:off x="1238817" y="1619595"/>
              <a:ext cx="944315"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身体的</a:t>
              </a:r>
            </a:p>
            <a:p>
              <a:pPr algn="ctr" latinLnBrk="1">
                <a:lnSpc>
                  <a:spcPts val="3000"/>
                </a:lnSpc>
                <a:defRPr/>
              </a:pPr>
              <a:r>
                <a:rPr lang="ja-JP" altLang="en-US" sz="2800" b="1" spc="-100" dirty="0">
                  <a:solidFill>
                    <a:srgbClr val="004F94"/>
                  </a:solidFill>
                  <a:latin typeface="ＭＳ ゴシック" panose="020B0609070205080204" pitchFamily="49" charset="-128"/>
                  <a:ea typeface="ＭＳ ゴシック" panose="020B0609070205080204" pitchFamily="49" charset="-128"/>
                  <a:cs typeface="Arial" pitchFamily="34" charset="0"/>
                  <a:sym typeface="ＭＳ Ｐゴシック" pitchFamily="50" charset="-128"/>
                </a:rPr>
                <a:t>暴力</a:t>
              </a:r>
            </a:p>
          </p:txBody>
        </p:sp>
      </p:grpSp>
      <p:grpSp>
        <p:nvGrpSpPr>
          <p:cNvPr id="18" name="グループ化 17">
            <a:extLst>
              <a:ext uri="{FF2B5EF4-FFF2-40B4-BE49-F238E27FC236}">
                <a16:creationId xmlns:a16="http://schemas.microsoft.com/office/drawing/2014/main" id="{93ACB169-0EF6-3FF0-968C-94A4CC50F7B5}"/>
              </a:ext>
            </a:extLst>
          </p:cNvPr>
          <p:cNvGrpSpPr/>
          <p:nvPr/>
        </p:nvGrpSpPr>
        <p:grpSpPr>
          <a:xfrm>
            <a:off x="2580221" y="900120"/>
            <a:ext cx="5952443" cy="2528880"/>
            <a:chOff x="2826997" y="514201"/>
            <a:chExt cx="5834612" cy="2528880"/>
          </a:xfrm>
        </p:grpSpPr>
        <p:sp>
          <p:nvSpPr>
            <p:cNvPr id="19" name="二等辺三角形 18">
              <a:extLst>
                <a:ext uri="{FF2B5EF4-FFF2-40B4-BE49-F238E27FC236}">
                  <a16:creationId xmlns:a16="http://schemas.microsoft.com/office/drawing/2014/main" id="{48D3AABB-C0B0-E620-35BB-DA1AFCC603D7}"/>
                </a:ext>
              </a:extLst>
            </p:cNvPr>
            <p:cNvSpPr/>
            <p:nvPr/>
          </p:nvSpPr>
          <p:spPr>
            <a:xfrm rot="16200000">
              <a:off x="2923767" y="1437874"/>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dirty="0">
                <a:latin typeface="ＭＳ ゴシック" panose="020B0609070205080204" pitchFamily="49" charset="-128"/>
                <a:ea typeface="ＭＳ ゴシック" panose="020B0609070205080204" pitchFamily="49" charset="-128"/>
              </a:endParaRPr>
            </a:p>
          </p:txBody>
        </p:sp>
        <p:sp>
          <p:nvSpPr>
            <p:cNvPr id="20" name="角丸四角形 46">
              <a:extLst>
                <a:ext uri="{FF2B5EF4-FFF2-40B4-BE49-F238E27FC236}">
                  <a16:creationId xmlns:a16="http://schemas.microsoft.com/office/drawing/2014/main" id="{E14CD8B8-A257-8E5A-69B9-7BA05CCDEA64}"/>
                </a:ext>
              </a:extLst>
            </p:cNvPr>
            <p:cNvSpPr/>
            <p:nvPr/>
          </p:nvSpPr>
          <p:spPr>
            <a:xfrm>
              <a:off x="3279308" y="514201"/>
              <a:ext cx="5382301" cy="2528880"/>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a:latin typeface="ＭＳ ゴシック" panose="020B0609070205080204" pitchFamily="49" charset="-128"/>
                <a:ea typeface="ＭＳ ゴシック" panose="020B0609070205080204" pitchFamily="49" charset="-128"/>
              </a:endParaRPr>
            </a:p>
          </p:txBody>
        </p:sp>
      </p:grpSp>
      <p:sp>
        <p:nvSpPr>
          <p:cNvPr id="21" name="テキスト ボックス 20">
            <a:extLst>
              <a:ext uri="{FF2B5EF4-FFF2-40B4-BE49-F238E27FC236}">
                <a16:creationId xmlns:a16="http://schemas.microsoft.com/office/drawing/2014/main" id="{26ED692F-3709-FFF5-6EE9-F70D74476FE6}"/>
              </a:ext>
            </a:extLst>
          </p:cNvPr>
          <p:cNvSpPr txBox="1"/>
          <p:nvPr/>
        </p:nvSpPr>
        <p:spPr>
          <a:xfrm>
            <a:off x="3268151" y="1500406"/>
            <a:ext cx="5490998" cy="1169551"/>
          </a:xfrm>
          <a:prstGeom prst="rect">
            <a:avLst/>
          </a:prstGeom>
          <a:noFill/>
        </p:spPr>
        <p:txBody>
          <a:bodyPr wrap="square">
            <a:spAutoFit/>
          </a:bodyPr>
          <a:lstStyle/>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殴る、蹴る、髪の毛を引っ張る</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dirty="0">
                <a:solidFill>
                  <a:srgbClr val="44546A"/>
                </a:solidFill>
                <a:latin typeface="ＭＳ ゴシック" panose="020B0609070205080204" pitchFamily="49" charset="-128"/>
                <a:ea typeface="ＭＳ ゴシック" panose="020B0609070205080204" pitchFamily="49" charset="-128"/>
              </a:rPr>
              <a:t>首を絞められる、刃物を付きつけられる</a:t>
            </a:r>
            <a:endParaRPr kumimoji="1" lang="en-US" altLang="ja-JP" sz="2000" b="1" dirty="0">
              <a:solidFill>
                <a:srgbClr val="44546A"/>
              </a:solidFill>
              <a:latin typeface="ＭＳ ゴシック" panose="020B0609070205080204" pitchFamily="49" charset="-128"/>
              <a:ea typeface="ＭＳ ゴシック" panose="020B0609070205080204" pitchFamily="49" charset="-128"/>
            </a:endParaRPr>
          </a:p>
          <a:p>
            <a:pPr marL="285750" indent="-285750" algn="just">
              <a:spcBef>
                <a:spcPts val="600"/>
              </a:spcBef>
              <a:buClr>
                <a:srgbClr val="004F94"/>
              </a:buClr>
              <a:buFont typeface="Wingdings" panose="05000000000000000000" pitchFamily="2" charset="2"/>
              <a:buChar char="l"/>
            </a:pPr>
            <a:r>
              <a:rPr kumimoji="1" lang="ja-JP" altLang="en-US" sz="2000" b="1" spc="-100" dirty="0">
                <a:solidFill>
                  <a:srgbClr val="44546A"/>
                </a:solidFill>
                <a:latin typeface="ＭＳ ゴシック" panose="020B0609070205080204" pitchFamily="49" charset="-128"/>
                <a:ea typeface="ＭＳ ゴシック" panose="020B0609070205080204" pitchFamily="49" charset="-128"/>
              </a:rPr>
              <a:t>何かにつけ冗談みたいにいつも小突かれる</a:t>
            </a:r>
            <a:endParaRPr kumimoji="1" lang="en-US" altLang="ja-JP" sz="2000" b="1" spc="-100" dirty="0">
              <a:solidFill>
                <a:srgbClr val="44546A"/>
              </a:solidFill>
              <a:latin typeface="ＭＳ ゴシック" panose="020B0609070205080204" pitchFamily="49" charset="-128"/>
              <a:ea typeface="ＭＳ ゴシック" panose="020B0609070205080204" pitchFamily="49" charset="-128"/>
            </a:endParaRPr>
          </a:p>
        </p:txBody>
      </p:sp>
      <p:pic>
        <p:nvPicPr>
          <p:cNvPr id="23" name="図 22" descr="おもちゃの人形と人の絵&#10;&#10;低い精度で自動的に生成された説明">
            <a:extLst>
              <a:ext uri="{FF2B5EF4-FFF2-40B4-BE49-F238E27FC236}">
                <a16:creationId xmlns:a16="http://schemas.microsoft.com/office/drawing/2014/main" id="{83DF3DFA-759A-779C-6D07-0D175D3CAB91}"/>
              </a:ext>
            </a:extLst>
          </p:cNvPr>
          <p:cNvPicPr>
            <a:picLocks noChangeAspect="1"/>
          </p:cNvPicPr>
          <p:nvPr/>
        </p:nvPicPr>
        <p:blipFill>
          <a:blip r:embed="rId3"/>
          <a:stretch>
            <a:fillRect/>
          </a:stretch>
        </p:blipFill>
        <p:spPr>
          <a:xfrm>
            <a:off x="2846890" y="3827382"/>
            <a:ext cx="3239791" cy="2693112"/>
          </a:xfrm>
          <a:prstGeom prst="rect">
            <a:avLst/>
          </a:prstGeom>
        </p:spPr>
      </p:pic>
    </p:spTree>
    <p:extLst>
      <p:ext uri="{BB962C8B-B14F-4D97-AF65-F5344CB8AC3E}">
        <p14:creationId xmlns:p14="http://schemas.microsoft.com/office/powerpoint/2010/main" val="1252392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9B81630F-0320-C6CD-EA7D-A55AD7E68D92}"/>
              </a:ext>
            </a:extLst>
          </p:cNvPr>
          <p:cNvSpPr/>
          <p:nvPr/>
        </p:nvSpPr>
        <p:spPr>
          <a:xfrm>
            <a:off x="600501" y="2385393"/>
            <a:ext cx="7942997" cy="3561866"/>
          </a:xfrm>
          <a:prstGeom prst="roundRect">
            <a:avLst>
              <a:gd name="adj" fmla="val 5906"/>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4" name="タイトル 1">
            <a:extLst>
              <a:ext uri="{FF2B5EF4-FFF2-40B4-BE49-F238E27FC236}">
                <a16:creationId xmlns:a16="http://schemas.microsoft.com/office/drawing/2014/main" id="{CE1ED5DC-880B-9B57-1011-C2635DEB1D0B}"/>
              </a:ext>
            </a:extLst>
          </p:cNvPr>
          <p:cNvSpPr txBox="1">
            <a:spLocks/>
          </p:cNvSpPr>
          <p:nvPr/>
        </p:nvSpPr>
        <p:spPr>
          <a:xfrm>
            <a:off x="336358" y="817977"/>
            <a:ext cx="8350442" cy="1143346"/>
          </a:xfrm>
          <a:prstGeom prst="rect">
            <a:avLst/>
          </a:prstGeom>
        </p:spPr>
        <p:txBody>
          <a:bodyPr/>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pPr algn="ctr"/>
            <a:r>
              <a:rPr lang="ja-JP" altLang="en-US" sz="3900" b="1" spc="-100" dirty="0">
                <a:solidFill>
                  <a:srgbClr val="004F94"/>
                </a:solidFill>
                <a:latin typeface="ＭＳ ゴシック" panose="020B0609070205080204" pitchFamily="49" charset="-128"/>
                <a:ea typeface="ＭＳ ゴシック" panose="020B0609070205080204" pitchFamily="49" charset="-128"/>
              </a:rPr>
              <a:t>性暴力を見たり</a:t>
            </a:r>
            <a:r>
              <a:rPr lang="ja-JP" altLang="en-US" sz="3900" b="1" spc="-1000" dirty="0">
                <a:solidFill>
                  <a:srgbClr val="004F94"/>
                </a:solidFill>
                <a:latin typeface="ＭＳ ゴシック" panose="020B0609070205080204" pitchFamily="49" charset="-128"/>
                <a:ea typeface="ＭＳ ゴシック" panose="020B0609070205080204" pitchFamily="49" charset="-128"/>
              </a:rPr>
              <a:t>、</a:t>
            </a:r>
            <a:r>
              <a:rPr lang="ja-JP" altLang="en-US" sz="3900" b="1" spc="-100" dirty="0">
                <a:solidFill>
                  <a:srgbClr val="004F94"/>
                </a:solidFill>
                <a:latin typeface="ＭＳ ゴシック" panose="020B0609070205080204" pitchFamily="49" charset="-128"/>
                <a:ea typeface="ＭＳ ゴシック" panose="020B0609070205080204" pitchFamily="49" charset="-128"/>
              </a:rPr>
              <a:t>相談されたとき</a:t>
            </a:r>
            <a:br>
              <a:rPr lang="en-US" altLang="ja-JP" sz="3900" b="1" spc="-100" dirty="0">
                <a:solidFill>
                  <a:srgbClr val="004F94"/>
                </a:solidFill>
                <a:latin typeface="ＭＳ ゴシック" panose="020B0609070205080204" pitchFamily="49" charset="-128"/>
                <a:ea typeface="ＭＳ ゴシック" panose="020B0609070205080204" pitchFamily="49" charset="-128"/>
              </a:rPr>
            </a:br>
            <a:r>
              <a:rPr lang="ja-JP" altLang="en-US" sz="3900" b="1" spc="-100" dirty="0">
                <a:solidFill>
                  <a:srgbClr val="004F94"/>
                </a:solidFill>
                <a:latin typeface="ＭＳ ゴシック" panose="020B0609070205080204" pitchFamily="49" charset="-128"/>
                <a:ea typeface="ＭＳ ゴシック" panose="020B0609070205080204" pitchFamily="49" charset="-128"/>
              </a:rPr>
              <a:t>あなたにできることを考えてみよう</a:t>
            </a:r>
          </a:p>
        </p:txBody>
      </p:sp>
      <p:sp>
        <p:nvSpPr>
          <p:cNvPr id="6" name="テキスト ボックス 5">
            <a:extLst>
              <a:ext uri="{FF2B5EF4-FFF2-40B4-BE49-F238E27FC236}">
                <a16:creationId xmlns:a16="http://schemas.microsoft.com/office/drawing/2014/main" id="{C3B30365-9828-DFB3-A9D7-563792A626CC}"/>
              </a:ext>
            </a:extLst>
          </p:cNvPr>
          <p:cNvSpPr txBox="1"/>
          <p:nvPr/>
        </p:nvSpPr>
        <p:spPr>
          <a:xfrm>
            <a:off x="838248" y="2638776"/>
            <a:ext cx="7576883" cy="3016210"/>
          </a:xfrm>
          <a:prstGeom prst="rect">
            <a:avLst/>
          </a:prstGeom>
          <a:noFill/>
        </p:spPr>
        <p:txBody>
          <a:bodyPr wrap="square" rtlCol="0">
            <a:spAutoFit/>
          </a:bodyPr>
          <a:lstStyle/>
          <a:p>
            <a:pPr marL="514350" indent="-514350">
              <a:spcBef>
                <a:spcPts val="1200"/>
              </a:spcBef>
              <a:buClr>
                <a:srgbClr val="004F94"/>
              </a:buClr>
              <a:buFont typeface="+mj-ea"/>
              <a:buAutoNum type="circleNumDbPlain"/>
            </a:pPr>
            <a:r>
              <a:rPr kumimoji="1" lang="ja-JP" altLang="en-US" sz="295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話を受け止める</a:t>
            </a:r>
          </a:p>
          <a:p>
            <a:pPr marL="514350" indent="-514350">
              <a:spcBef>
                <a:spcPts val="1200"/>
              </a:spcBef>
              <a:buClr>
                <a:srgbClr val="004F94"/>
              </a:buClr>
              <a:buFont typeface="+mj-ea"/>
              <a:buAutoNum type="circleNumDbPlain"/>
            </a:pPr>
            <a:r>
              <a:rPr kumimoji="1" lang="ja-JP" altLang="en-US" sz="295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とにかく味方でいる</a:t>
            </a:r>
          </a:p>
          <a:p>
            <a:pPr marL="514350" indent="-514350">
              <a:spcBef>
                <a:spcPts val="1200"/>
              </a:spcBef>
              <a:buClr>
                <a:srgbClr val="004F94"/>
              </a:buClr>
              <a:buFont typeface="+mj-ea"/>
              <a:buAutoNum type="circleNumDbPlain"/>
            </a:pPr>
            <a:r>
              <a:rPr kumimoji="1" lang="ja-JP" altLang="en-US" sz="295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支援機関につなげる</a:t>
            </a:r>
          </a:p>
          <a:p>
            <a:pPr marL="514350" indent="-514350">
              <a:spcBef>
                <a:spcPts val="1200"/>
              </a:spcBef>
              <a:buClr>
                <a:srgbClr val="004F94"/>
              </a:buClr>
              <a:buFont typeface="+mj-ea"/>
              <a:buAutoNum type="circleNumDbPlain"/>
            </a:pPr>
            <a:r>
              <a:rPr kumimoji="1" lang="ja-JP" altLang="en-US" sz="295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あなた自身も無理をしない</a:t>
            </a:r>
          </a:p>
          <a:p>
            <a:pPr marL="514350" indent="-514350">
              <a:spcBef>
                <a:spcPts val="1200"/>
              </a:spcBef>
              <a:buClr>
                <a:srgbClr val="004F94"/>
              </a:buClr>
              <a:buFont typeface="+mj-ea"/>
              <a:buAutoNum type="circleNumDbPlain"/>
            </a:pPr>
            <a:r>
              <a:rPr kumimoji="1" lang="ja-JP" altLang="en-US" sz="295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普段から情報を知って</a:t>
            </a:r>
            <a:r>
              <a:rPr kumimoji="1" lang="ja-JP" altLang="en-US" sz="2950" b="1" spc="-1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kumimoji="1" lang="ja-JP" altLang="en-US" sz="295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周囲とシェアする</a:t>
            </a:r>
          </a:p>
        </p:txBody>
      </p:sp>
      <p:sp>
        <p:nvSpPr>
          <p:cNvPr id="8" name="四角形: 角を丸くする 7">
            <a:extLst>
              <a:ext uri="{FF2B5EF4-FFF2-40B4-BE49-F238E27FC236}">
                <a16:creationId xmlns:a16="http://schemas.microsoft.com/office/drawing/2014/main" id="{3A678889-126B-22E3-00E8-D561E7218311}"/>
              </a:ext>
            </a:extLst>
          </p:cNvPr>
          <p:cNvSpPr/>
          <p:nvPr/>
        </p:nvSpPr>
        <p:spPr>
          <a:xfrm>
            <a:off x="726397" y="2484785"/>
            <a:ext cx="7688734" cy="3332921"/>
          </a:xfrm>
          <a:prstGeom prst="roundRect">
            <a:avLst>
              <a:gd name="adj" fmla="val 4631"/>
            </a:avLst>
          </a:prstGeom>
          <a:noFill/>
          <a:ln w="25400">
            <a:solidFill>
              <a:srgbClr val="EC75A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167004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CA4E648-E4F2-FB04-1D20-DF3250993EE0}"/>
              </a:ext>
            </a:extLst>
          </p:cNvPr>
          <p:cNvSpPr txBox="1">
            <a:spLocks/>
          </p:cNvSpPr>
          <p:nvPr/>
        </p:nvSpPr>
        <p:spPr>
          <a:xfrm>
            <a:off x="661456" y="2758344"/>
            <a:ext cx="7989324" cy="3384376"/>
          </a:xfrm>
          <a:prstGeom prst="rect">
            <a:avLst/>
          </a:prstGeom>
        </p:spPr>
        <p:txBody>
          <a:bodyPr/>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pPr marL="457200" indent="-457200">
              <a:spcBef>
                <a:spcPts val="12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無理に何か言葉をかけようとしなくても大丈夫。</a:t>
            </a:r>
            <a:endParaRPr lang="en-US" altLang="ja-JP" sz="2800" b="1" spc="-100" dirty="0">
              <a:latin typeface="ＭＳ ゴシック" panose="020B0609070205080204" pitchFamily="49" charset="-128"/>
              <a:ea typeface="ＭＳ ゴシック" panose="020B0609070205080204" pitchFamily="49" charset="-128"/>
            </a:endParaRPr>
          </a:p>
          <a:p>
            <a:pPr marL="457200" indent="-457200">
              <a:spcBef>
                <a:spcPts val="12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ただ話を聞いてください。</a:t>
            </a:r>
            <a:endParaRPr lang="en-US" altLang="ja-JP" sz="2800" b="1" spc="-100" dirty="0">
              <a:latin typeface="ＭＳ ゴシック" panose="020B0609070205080204" pitchFamily="49" charset="-128"/>
              <a:ea typeface="ＭＳ ゴシック" panose="020B0609070205080204" pitchFamily="49" charset="-128"/>
            </a:endParaRPr>
          </a:p>
          <a:p>
            <a:pPr marL="457200" indent="-457200">
              <a:spcBef>
                <a:spcPts val="12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あなたになら</a:t>
            </a:r>
            <a:r>
              <a:rPr lang="ja-JP" altLang="en-US" sz="2800" b="1" spc="-1000" dirty="0">
                <a:latin typeface="ＭＳ ゴシック" panose="020B0609070205080204" pitchFamily="49" charset="-128"/>
                <a:ea typeface="ＭＳ ゴシック" panose="020B0609070205080204" pitchFamily="49" charset="-128"/>
              </a:rPr>
              <a:t>、</a:t>
            </a:r>
            <a:r>
              <a:rPr lang="ja-JP" altLang="en-US" sz="2800" b="1" spc="-100" dirty="0">
                <a:latin typeface="ＭＳ ゴシック" panose="020B0609070205080204" pitchFamily="49" charset="-128"/>
                <a:ea typeface="ＭＳ ゴシック" panose="020B0609070205080204" pitchFamily="49" charset="-128"/>
              </a:rPr>
              <a:t>と思ってあなたを選んで相談してくれました。</a:t>
            </a:r>
            <a:endParaRPr lang="en-US" altLang="ja-JP" sz="2800" b="1" spc="-100" dirty="0">
              <a:latin typeface="ＭＳ ゴシック" panose="020B0609070205080204" pitchFamily="49" charset="-128"/>
              <a:ea typeface="ＭＳ ゴシック" panose="020B0609070205080204" pitchFamily="49" charset="-128"/>
            </a:endParaRPr>
          </a:p>
          <a:p>
            <a:pPr marL="457200" indent="-457200">
              <a:spcBef>
                <a:spcPts val="12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否定や批判は不要です。</a:t>
            </a:r>
            <a:endParaRPr lang="en-US" altLang="ja-JP" sz="2800" b="1" spc="-100" dirty="0">
              <a:latin typeface="ＭＳ ゴシック" panose="020B0609070205080204" pitchFamily="49" charset="-128"/>
              <a:ea typeface="ＭＳ ゴシック" panose="020B0609070205080204" pitchFamily="49" charset="-128"/>
            </a:endParaRPr>
          </a:p>
          <a:p>
            <a:pPr marL="457200" indent="-457200">
              <a:spcBef>
                <a:spcPts val="12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とにかく味方でいるからね</a:t>
            </a:r>
            <a:r>
              <a:rPr lang="ja-JP" altLang="en-US" sz="2800" b="1" spc="-1000" dirty="0">
                <a:latin typeface="ＭＳ ゴシック" panose="020B0609070205080204" pitchFamily="49" charset="-128"/>
                <a:ea typeface="ＭＳ ゴシック" panose="020B0609070205080204" pitchFamily="49" charset="-128"/>
              </a:rPr>
              <a:t>、</a:t>
            </a:r>
            <a:r>
              <a:rPr lang="ja-JP" altLang="en-US" sz="2800" b="1" spc="-100" dirty="0">
                <a:latin typeface="ＭＳ ゴシック" panose="020B0609070205080204" pitchFamily="49" charset="-128"/>
                <a:ea typeface="ＭＳ ゴシック" panose="020B0609070205080204" pitchFamily="49" charset="-128"/>
              </a:rPr>
              <a:t>と</a:t>
            </a:r>
            <a:br>
              <a:rPr lang="en-US" altLang="ja-JP" sz="2800" b="1" spc="-100" dirty="0">
                <a:latin typeface="ＭＳ ゴシック" panose="020B0609070205080204" pitchFamily="49" charset="-128"/>
                <a:ea typeface="ＭＳ ゴシック" panose="020B0609070205080204" pitchFamily="49" charset="-128"/>
              </a:rPr>
            </a:br>
            <a:r>
              <a:rPr lang="ja-JP" altLang="en-US" sz="2800" b="1" spc="-100" dirty="0">
                <a:latin typeface="ＭＳ ゴシック" panose="020B0609070205080204" pitchFamily="49" charset="-128"/>
                <a:ea typeface="ＭＳ ゴシック" panose="020B0609070205080204" pitchFamily="49" charset="-128"/>
              </a:rPr>
              <a:t>伝えてください。</a:t>
            </a:r>
          </a:p>
        </p:txBody>
      </p:sp>
      <p:sp>
        <p:nvSpPr>
          <p:cNvPr id="7" name="四角形: 角を丸くする 6">
            <a:extLst>
              <a:ext uri="{FF2B5EF4-FFF2-40B4-BE49-F238E27FC236}">
                <a16:creationId xmlns:a16="http://schemas.microsoft.com/office/drawing/2014/main" id="{6CA2228A-FA1B-54BE-9A9A-9104EC6F64DD}"/>
              </a:ext>
            </a:extLst>
          </p:cNvPr>
          <p:cNvSpPr/>
          <p:nvPr/>
        </p:nvSpPr>
        <p:spPr>
          <a:xfrm>
            <a:off x="600501" y="698219"/>
            <a:ext cx="7942997" cy="1853912"/>
          </a:xfrm>
          <a:prstGeom prst="roundRect">
            <a:avLst>
              <a:gd name="adj" fmla="val 5906"/>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B9EB4A6C-8E8E-9877-8E51-7617AA34AB8B}"/>
              </a:ext>
            </a:extLst>
          </p:cNvPr>
          <p:cNvSpPr txBox="1"/>
          <p:nvPr/>
        </p:nvSpPr>
        <p:spPr>
          <a:xfrm>
            <a:off x="838248" y="951602"/>
            <a:ext cx="7576883" cy="1264449"/>
          </a:xfrm>
          <a:prstGeom prst="rect">
            <a:avLst/>
          </a:prstGeom>
          <a:noFill/>
        </p:spPr>
        <p:txBody>
          <a:bodyPr wrap="square" rtlCol="0">
            <a:spAutoFit/>
          </a:bodyPr>
          <a:lstStyle/>
          <a:p>
            <a:pPr marL="514350" indent="-514350">
              <a:spcBef>
                <a:spcPts val="500"/>
              </a:spcBef>
              <a:buClr>
                <a:srgbClr val="004F94"/>
              </a:buClr>
              <a:buFont typeface="+mj-ea"/>
              <a:buAutoNum type="circleNumDbPlain"/>
            </a:pPr>
            <a:r>
              <a:rPr kumimoji="1" lang="ja-JP" altLang="en-US" sz="3600" b="1" spc="-100" dirty="0">
                <a:solidFill>
                  <a:srgbClr val="004F94"/>
                </a:solidFill>
                <a:latin typeface="ＭＳ ゴシック" panose="020B0609070205080204" pitchFamily="49" charset="-128"/>
                <a:ea typeface="ＭＳ ゴシック" panose="020B0609070205080204" pitchFamily="49" charset="-128"/>
              </a:rPr>
              <a:t>話を受け止める</a:t>
            </a:r>
          </a:p>
          <a:p>
            <a:pPr marL="514350" indent="-514350">
              <a:spcBef>
                <a:spcPts val="500"/>
              </a:spcBef>
              <a:buClr>
                <a:srgbClr val="004F94"/>
              </a:buClr>
              <a:buFont typeface="+mj-ea"/>
              <a:buAutoNum type="circleNumDbPlain"/>
            </a:pPr>
            <a:r>
              <a:rPr kumimoji="1" lang="ja-JP" altLang="en-US" sz="3600" b="1" spc="-100" dirty="0">
                <a:solidFill>
                  <a:srgbClr val="004F94"/>
                </a:solidFill>
                <a:latin typeface="ＭＳ ゴシック" panose="020B0609070205080204" pitchFamily="49" charset="-128"/>
                <a:ea typeface="ＭＳ ゴシック" panose="020B0609070205080204" pitchFamily="49" charset="-128"/>
              </a:rPr>
              <a:t>とにかく味方でいる</a:t>
            </a:r>
          </a:p>
        </p:txBody>
      </p:sp>
      <p:sp>
        <p:nvSpPr>
          <p:cNvPr id="9" name="四角形: 角を丸くする 8">
            <a:extLst>
              <a:ext uri="{FF2B5EF4-FFF2-40B4-BE49-F238E27FC236}">
                <a16:creationId xmlns:a16="http://schemas.microsoft.com/office/drawing/2014/main" id="{239324FF-B216-C5DB-C0E4-11D75EA75A94}"/>
              </a:ext>
            </a:extLst>
          </p:cNvPr>
          <p:cNvSpPr/>
          <p:nvPr/>
        </p:nvSpPr>
        <p:spPr>
          <a:xfrm>
            <a:off x="726397" y="811259"/>
            <a:ext cx="7688734" cy="1618043"/>
          </a:xfrm>
          <a:prstGeom prst="roundRect">
            <a:avLst>
              <a:gd name="adj" fmla="val 4631"/>
            </a:avLst>
          </a:prstGeom>
          <a:noFill/>
          <a:ln w="25400">
            <a:solidFill>
              <a:srgbClr val="EC75A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pic>
        <p:nvPicPr>
          <p:cNvPr id="5" name="図 4" descr="挿絵, シャツ が含まれている画像&#10;&#10;自動的に生成された説明">
            <a:extLst>
              <a:ext uri="{FF2B5EF4-FFF2-40B4-BE49-F238E27FC236}">
                <a16:creationId xmlns:a16="http://schemas.microsoft.com/office/drawing/2014/main" id="{A0910E7D-6FC8-F6EC-54E4-5DBBA222D085}"/>
              </a:ext>
            </a:extLst>
          </p:cNvPr>
          <p:cNvPicPr>
            <a:picLocks noChangeAspect="1"/>
          </p:cNvPicPr>
          <p:nvPr/>
        </p:nvPicPr>
        <p:blipFill rotWithShape="1">
          <a:blip r:embed="rId3"/>
          <a:srcRect l="10159" t="3908" r="3661" b="55720"/>
          <a:stretch/>
        </p:blipFill>
        <p:spPr>
          <a:xfrm>
            <a:off x="6763991" y="4444113"/>
            <a:ext cx="1651140" cy="1673393"/>
          </a:xfrm>
          <a:prstGeom prst="ellipse">
            <a:avLst/>
          </a:prstGeom>
          <a:solidFill>
            <a:srgbClr val="FFF33B"/>
          </a:solidFill>
        </p:spPr>
      </p:pic>
    </p:spTree>
    <p:extLst>
      <p:ext uri="{BB962C8B-B14F-4D97-AF65-F5344CB8AC3E}">
        <p14:creationId xmlns:p14="http://schemas.microsoft.com/office/powerpoint/2010/main" val="3295860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E9781223-426B-1A01-4824-AA6C06BAB256}"/>
              </a:ext>
            </a:extLst>
          </p:cNvPr>
          <p:cNvSpPr txBox="1">
            <a:spLocks/>
          </p:cNvSpPr>
          <p:nvPr/>
        </p:nvSpPr>
        <p:spPr>
          <a:xfrm>
            <a:off x="2901059" y="2300464"/>
            <a:ext cx="6111008" cy="756961"/>
          </a:xfrm>
          <a:prstGeom prst="rect">
            <a:avLst/>
          </a:prstGeom>
        </p:spPr>
        <p:txBody>
          <a:bodyPr anchor="ctr" anchorCtr="0"/>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pPr>
              <a:spcBef>
                <a:spcPts val="1200"/>
              </a:spcBef>
            </a:pPr>
            <a:r>
              <a:rPr lang="ja-JP" altLang="en-US" sz="2400" b="1" spc="-100" dirty="0">
                <a:latin typeface="ＭＳ ゴシック" panose="020B0609070205080204" pitchFamily="49" charset="-128"/>
                <a:ea typeface="ＭＳ ゴシック" panose="020B0609070205080204" pitchFamily="49" charset="-128"/>
              </a:rPr>
              <a:t>性犯罪・性暴力被害者のための</a:t>
            </a:r>
            <a:br>
              <a:rPr lang="ja-JP" altLang="en-US" sz="2400" b="1" spc="-100" dirty="0">
                <a:latin typeface="ＭＳ ゴシック" panose="020B0609070205080204" pitchFamily="49" charset="-128"/>
                <a:ea typeface="ＭＳ ゴシック" panose="020B0609070205080204" pitchFamily="49" charset="-128"/>
              </a:rPr>
            </a:br>
            <a:r>
              <a:rPr lang="ja-JP" altLang="en-US" sz="2400" b="1" spc="-100" dirty="0">
                <a:latin typeface="ＭＳ ゴシック" panose="020B0609070205080204" pitchFamily="49" charset="-128"/>
                <a:ea typeface="ＭＳ ゴシック" panose="020B0609070205080204" pitchFamily="49" charset="-128"/>
              </a:rPr>
              <a:t>ワンストップ支援センター全国共通番号</a:t>
            </a:r>
          </a:p>
        </p:txBody>
      </p:sp>
      <p:sp>
        <p:nvSpPr>
          <p:cNvPr id="10" name="四角形: 角を丸くする 9">
            <a:extLst>
              <a:ext uri="{FF2B5EF4-FFF2-40B4-BE49-F238E27FC236}">
                <a16:creationId xmlns:a16="http://schemas.microsoft.com/office/drawing/2014/main" id="{0F9DC3B7-F184-FE66-61A5-50A1F2C2A1F1}"/>
              </a:ext>
            </a:extLst>
          </p:cNvPr>
          <p:cNvSpPr/>
          <p:nvPr/>
        </p:nvSpPr>
        <p:spPr>
          <a:xfrm>
            <a:off x="600501" y="698219"/>
            <a:ext cx="7942997" cy="1210649"/>
          </a:xfrm>
          <a:prstGeom prst="roundRect">
            <a:avLst>
              <a:gd name="adj" fmla="val 5906"/>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11" name="テキスト ボックス 10">
            <a:extLst>
              <a:ext uri="{FF2B5EF4-FFF2-40B4-BE49-F238E27FC236}">
                <a16:creationId xmlns:a16="http://schemas.microsoft.com/office/drawing/2014/main" id="{21B2923B-3140-F1E4-B020-E4BEA66ECA4D}"/>
              </a:ext>
            </a:extLst>
          </p:cNvPr>
          <p:cNvSpPr txBox="1"/>
          <p:nvPr/>
        </p:nvSpPr>
        <p:spPr>
          <a:xfrm>
            <a:off x="838248" y="951602"/>
            <a:ext cx="7576883" cy="646331"/>
          </a:xfrm>
          <a:prstGeom prst="rect">
            <a:avLst/>
          </a:prstGeom>
          <a:noFill/>
        </p:spPr>
        <p:txBody>
          <a:bodyPr wrap="square" rtlCol="0">
            <a:spAutoFit/>
          </a:bodyPr>
          <a:lstStyle/>
          <a:p>
            <a:pPr>
              <a:spcBef>
                <a:spcPts val="500"/>
              </a:spcBef>
              <a:buClr>
                <a:srgbClr val="004F94"/>
              </a:buClr>
            </a:pPr>
            <a:r>
              <a:rPr kumimoji="1" lang="ja-JP" altLang="en-US" sz="3600" b="1" spc="-100" dirty="0">
                <a:solidFill>
                  <a:srgbClr val="004F94"/>
                </a:solidFill>
                <a:latin typeface="ＭＳ ゴシック" panose="020B0609070205080204" pitchFamily="49" charset="-128"/>
                <a:ea typeface="ＭＳ ゴシック" panose="020B0609070205080204" pitchFamily="49" charset="-128"/>
              </a:rPr>
              <a:t>➂支援機関につなげる</a:t>
            </a:r>
          </a:p>
        </p:txBody>
      </p:sp>
      <p:sp>
        <p:nvSpPr>
          <p:cNvPr id="12" name="四角形: 角を丸くする 11">
            <a:extLst>
              <a:ext uri="{FF2B5EF4-FFF2-40B4-BE49-F238E27FC236}">
                <a16:creationId xmlns:a16="http://schemas.microsoft.com/office/drawing/2014/main" id="{BFC9BCFB-B8AB-DAF6-CE2E-FE2A3672B5FD}"/>
              </a:ext>
            </a:extLst>
          </p:cNvPr>
          <p:cNvSpPr/>
          <p:nvPr/>
        </p:nvSpPr>
        <p:spPr>
          <a:xfrm>
            <a:off x="726397" y="811259"/>
            <a:ext cx="7688734" cy="979441"/>
          </a:xfrm>
          <a:prstGeom prst="roundRect">
            <a:avLst>
              <a:gd name="adj" fmla="val 4631"/>
            </a:avLst>
          </a:prstGeom>
          <a:noFill/>
          <a:ln w="25400">
            <a:solidFill>
              <a:srgbClr val="EC75A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14" name="テキスト ボックス 13">
            <a:extLst>
              <a:ext uri="{FF2B5EF4-FFF2-40B4-BE49-F238E27FC236}">
                <a16:creationId xmlns:a16="http://schemas.microsoft.com/office/drawing/2014/main" id="{55792704-113B-3672-1F94-9E9E36721082}"/>
              </a:ext>
            </a:extLst>
          </p:cNvPr>
          <p:cNvSpPr txBox="1"/>
          <p:nvPr/>
        </p:nvSpPr>
        <p:spPr>
          <a:xfrm>
            <a:off x="871236" y="2095480"/>
            <a:ext cx="2433258" cy="984885"/>
          </a:xfrm>
          <a:prstGeom prst="rect">
            <a:avLst/>
          </a:prstGeom>
          <a:noFill/>
        </p:spPr>
        <p:txBody>
          <a:bodyPr wrap="square">
            <a:spAutoFit/>
          </a:bodyPr>
          <a:lstStyle/>
          <a:p>
            <a:pPr marL="2236788" indent="-2236788"/>
            <a:r>
              <a:rPr lang="ja-JP" altLang="en-US" sz="1600" b="1" spc="-100" dirty="0">
                <a:solidFill>
                  <a:srgbClr val="004F94"/>
                </a:solidFill>
                <a:latin typeface="ＭＳ ゴシック" panose="020B0609070205080204" pitchFamily="49" charset="-128"/>
                <a:ea typeface="ＭＳ ゴシック" panose="020B0609070205080204" pitchFamily="49" charset="-128"/>
              </a:rPr>
              <a:t>はやくワンストップ</a:t>
            </a:r>
            <a:endParaRPr lang="en-US" altLang="ja-JP" sz="1600" b="1" spc="-100" dirty="0">
              <a:solidFill>
                <a:srgbClr val="004F94"/>
              </a:solidFill>
              <a:latin typeface="ＭＳ ゴシック" panose="020B0609070205080204" pitchFamily="49" charset="-128"/>
              <a:ea typeface="ＭＳ ゴシック" panose="020B0609070205080204" pitchFamily="49" charset="-128"/>
            </a:endParaRPr>
          </a:p>
          <a:p>
            <a:pPr marL="2236788" indent="-2236788"/>
            <a:r>
              <a:rPr lang="ja-JP" altLang="en-US" sz="4000" b="1" spc="-100" dirty="0">
                <a:solidFill>
                  <a:srgbClr val="004F94"/>
                </a:solidFill>
                <a:latin typeface="ＭＳ ゴシック" panose="020B0609070205080204" pitchFamily="49" charset="-128"/>
                <a:ea typeface="ＭＳ ゴシック" panose="020B0609070205080204" pitchFamily="49" charset="-128"/>
              </a:rPr>
              <a:t>♯</a:t>
            </a:r>
            <a:r>
              <a:rPr lang="en-US" altLang="ja-JP" sz="4000" b="1" spc="-100" dirty="0">
                <a:solidFill>
                  <a:srgbClr val="004F94"/>
                </a:solidFill>
                <a:latin typeface="ＭＳ ゴシック" panose="020B0609070205080204" pitchFamily="49" charset="-128"/>
                <a:ea typeface="ＭＳ ゴシック" panose="020B0609070205080204" pitchFamily="49" charset="-128"/>
              </a:rPr>
              <a:t>8891</a:t>
            </a:r>
            <a:r>
              <a:rPr lang="ja-JP" altLang="en-US" sz="4000" b="1" spc="-100" dirty="0">
                <a:solidFill>
                  <a:srgbClr val="004F94"/>
                </a:solidFill>
                <a:latin typeface="ＭＳ ゴシック" panose="020B0609070205080204" pitchFamily="49" charset="-128"/>
                <a:ea typeface="ＭＳ ゴシック" panose="020B0609070205080204" pitchFamily="49" charset="-128"/>
              </a:rPr>
              <a:t>：</a:t>
            </a:r>
          </a:p>
        </p:txBody>
      </p:sp>
      <p:sp>
        <p:nvSpPr>
          <p:cNvPr id="15" name="タイトル 1">
            <a:extLst>
              <a:ext uri="{FF2B5EF4-FFF2-40B4-BE49-F238E27FC236}">
                <a16:creationId xmlns:a16="http://schemas.microsoft.com/office/drawing/2014/main" id="{97FDB10A-7BBD-2076-DAA1-D7D651BDB6C0}"/>
              </a:ext>
            </a:extLst>
          </p:cNvPr>
          <p:cNvSpPr txBox="1">
            <a:spLocks/>
          </p:cNvSpPr>
          <p:nvPr/>
        </p:nvSpPr>
        <p:spPr>
          <a:xfrm>
            <a:off x="2901059" y="3387209"/>
            <a:ext cx="6111008" cy="756961"/>
          </a:xfrm>
          <a:prstGeom prst="rect">
            <a:avLst/>
          </a:prstGeom>
        </p:spPr>
        <p:txBody>
          <a:bodyPr anchor="ctr" anchorCtr="0"/>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pPr>
              <a:spcBef>
                <a:spcPts val="1200"/>
              </a:spcBef>
            </a:pPr>
            <a:r>
              <a:rPr lang="ja-JP" altLang="en-US" sz="2400" b="1" spc="-100" dirty="0">
                <a:latin typeface="ＭＳ ゴシック" panose="020B0609070205080204" pitchFamily="49" charset="-128"/>
                <a:ea typeface="ＭＳ ゴシック" panose="020B0609070205080204" pitchFamily="49" charset="-128"/>
              </a:rPr>
              <a:t>各都道府県警察の性犯罪被害相談電話に</a:t>
            </a:r>
            <a:br>
              <a:rPr lang="en-US" altLang="ja-JP" sz="2400" b="1" spc="-100" dirty="0">
                <a:latin typeface="ＭＳ ゴシック" panose="020B0609070205080204" pitchFamily="49" charset="-128"/>
                <a:ea typeface="ＭＳ ゴシック" panose="020B0609070205080204" pitchFamily="49" charset="-128"/>
              </a:rPr>
            </a:br>
            <a:r>
              <a:rPr lang="ja-JP" altLang="en-US" sz="2400" b="1" spc="-100" dirty="0">
                <a:latin typeface="ＭＳ ゴシック" panose="020B0609070205080204" pitchFamily="49" charset="-128"/>
                <a:ea typeface="ＭＳ ゴシック" panose="020B0609070205080204" pitchFamily="49" charset="-128"/>
              </a:rPr>
              <a:t>つながる全国共通番号</a:t>
            </a:r>
          </a:p>
        </p:txBody>
      </p:sp>
      <p:sp>
        <p:nvSpPr>
          <p:cNvPr id="16" name="テキスト ボックス 15">
            <a:extLst>
              <a:ext uri="{FF2B5EF4-FFF2-40B4-BE49-F238E27FC236}">
                <a16:creationId xmlns:a16="http://schemas.microsoft.com/office/drawing/2014/main" id="{CC529074-6364-3717-CCD0-93980B63A9DA}"/>
              </a:ext>
            </a:extLst>
          </p:cNvPr>
          <p:cNvSpPr txBox="1"/>
          <p:nvPr/>
        </p:nvSpPr>
        <p:spPr>
          <a:xfrm>
            <a:off x="871236" y="3182225"/>
            <a:ext cx="2433258" cy="984885"/>
          </a:xfrm>
          <a:prstGeom prst="rect">
            <a:avLst/>
          </a:prstGeom>
          <a:noFill/>
        </p:spPr>
        <p:txBody>
          <a:bodyPr wrap="square">
            <a:spAutoFit/>
          </a:bodyPr>
          <a:lstStyle/>
          <a:p>
            <a:pPr marL="2236788" indent="-2236788"/>
            <a:r>
              <a:rPr lang="ja-JP" altLang="en-US" sz="1600" b="1" spc="-100" dirty="0">
                <a:solidFill>
                  <a:srgbClr val="004F94"/>
                </a:solidFill>
                <a:latin typeface="ＭＳ ゴシック" panose="020B0609070205080204" pitchFamily="49" charset="-128"/>
                <a:ea typeface="ＭＳ ゴシック" panose="020B0609070205080204" pitchFamily="49" charset="-128"/>
              </a:rPr>
              <a:t>     ハートさん</a:t>
            </a:r>
            <a:endParaRPr lang="en-US" altLang="ja-JP" sz="1600" b="1" spc="-100" dirty="0">
              <a:solidFill>
                <a:srgbClr val="004F94"/>
              </a:solidFill>
              <a:latin typeface="ＭＳ ゴシック" panose="020B0609070205080204" pitchFamily="49" charset="-128"/>
              <a:ea typeface="ＭＳ ゴシック" panose="020B0609070205080204" pitchFamily="49" charset="-128"/>
            </a:endParaRPr>
          </a:p>
          <a:p>
            <a:pPr marL="2236788" indent="-2236788"/>
            <a:r>
              <a:rPr lang="ja-JP" altLang="en-US" sz="4000" b="1" spc="-100" dirty="0">
                <a:solidFill>
                  <a:srgbClr val="004F94"/>
                </a:solidFill>
                <a:latin typeface="ＭＳ ゴシック" panose="020B0609070205080204" pitchFamily="49" charset="-128"/>
                <a:ea typeface="ＭＳ ゴシック" panose="020B0609070205080204" pitchFamily="49" charset="-128"/>
              </a:rPr>
              <a:t>♯</a:t>
            </a:r>
            <a:r>
              <a:rPr lang="en-US" altLang="ja-JP" sz="4000" b="1" spc="-100" dirty="0">
                <a:solidFill>
                  <a:srgbClr val="004F94"/>
                </a:solidFill>
                <a:latin typeface="ＭＳ ゴシック" panose="020B0609070205080204" pitchFamily="49" charset="-128"/>
                <a:ea typeface="ＭＳ ゴシック" panose="020B0609070205080204" pitchFamily="49" charset="-128"/>
              </a:rPr>
              <a:t>8103</a:t>
            </a:r>
            <a:r>
              <a:rPr lang="ja-JP" altLang="en-US" sz="4000" b="1" spc="-100" dirty="0">
                <a:solidFill>
                  <a:srgbClr val="004F94"/>
                </a:solidFill>
                <a:latin typeface="ＭＳ ゴシック" panose="020B0609070205080204" pitchFamily="49" charset="-128"/>
                <a:ea typeface="ＭＳ ゴシック" panose="020B0609070205080204" pitchFamily="49" charset="-128"/>
              </a:rPr>
              <a:t>：</a:t>
            </a:r>
          </a:p>
        </p:txBody>
      </p:sp>
      <p:sp>
        <p:nvSpPr>
          <p:cNvPr id="17" name="タイトル 1">
            <a:extLst>
              <a:ext uri="{FF2B5EF4-FFF2-40B4-BE49-F238E27FC236}">
                <a16:creationId xmlns:a16="http://schemas.microsoft.com/office/drawing/2014/main" id="{4A716F86-4CB8-04BF-AB33-43C49CF58BCF}"/>
              </a:ext>
            </a:extLst>
          </p:cNvPr>
          <p:cNvSpPr txBox="1">
            <a:spLocks/>
          </p:cNvSpPr>
          <p:nvPr/>
        </p:nvSpPr>
        <p:spPr>
          <a:xfrm>
            <a:off x="2901059" y="4495470"/>
            <a:ext cx="6111008" cy="756961"/>
          </a:xfrm>
          <a:prstGeom prst="rect">
            <a:avLst/>
          </a:prstGeom>
        </p:spPr>
        <p:txBody>
          <a:bodyPr anchor="ctr" anchorCtr="0"/>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pPr>
              <a:spcBef>
                <a:spcPts val="1200"/>
              </a:spcBef>
            </a:pPr>
            <a:r>
              <a:rPr lang="ja-JP" altLang="en-US" sz="2400" b="1" spc="-100" dirty="0">
                <a:latin typeface="ＭＳ ゴシック" panose="020B0609070205080204" pitchFamily="49" charset="-128"/>
                <a:ea typeface="ＭＳ ゴシック" panose="020B0609070205080204" pitchFamily="49" charset="-128"/>
              </a:rPr>
              <a:t>児童相談所虐待</a:t>
            </a:r>
            <a:br>
              <a:rPr lang="en-US" altLang="ja-JP" sz="2400" b="1" spc="-100" dirty="0">
                <a:latin typeface="ＭＳ ゴシック" panose="020B0609070205080204" pitchFamily="49" charset="-128"/>
                <a:ea typeface="ＭＳ ゴシック" panose="020B0609070205080204" pitchFamily="49" charset="-128"/>
              </a:rPr>
            </a:br>
            <a:r>
              <a:rPr lang="ja-JP" altLang="en-US" sz="2400" b="1" spc="-100" dirty="0">
                <a:latin typeface="ＭＳ ゴシック" panose="020B0609070205080204" pitchFamily="49" charset="-128"/>
                <a:ea typeface="ＭＳ ゴシック" panose="020B0609070205080204" pitchFamily="49" charset="-128"/>
              </a:rPr>
              <a:t>対応ダイヤル</a:t>
            </a:r>
          </a:p>
        </p:txBody>
      </p:sp>
      <p:sp>
        <p:nvSpPr>
          <p:cNvPr id="18" name="テキスト ボックス 17">
            <a:extLst>
              <a:ext uri="{FF2B5EF4-FFF2-40B4-BE49-F238E27FC236}">
                <a16:creationId xmlns:a16="http://schemas.microsoft.com/office/drawing/2014/main" id="{81DD078C-7E30-5A82-5AC9-8D70F238DE77}"/>
              </a:ext>
            </a:extLst>
          </p:cNvPr>
          <p:cNvSpPr txBox="1"/>
          <p:nvPr/>
        </p:nvSpPr>
        <p:spPr>
          <a:xfrm>
            <a:off x="871236" y="4301246"/>
            <a:ext cx="2433258" cy="984885"/>
          </a:xfrm>
          <a:prstGeom prst="rect">
            <a:avLst/>
          </a:prstGeom>
          <a:noFill/>
        </p:spPr>
        <p:txBody>
          <a:bodyPr wrap="square">
            <a:spAutoFit/>
          </a:bodyPr>
          <a:lstStyle/>
          <a:p>
            <a:pPr marL="2236788" indent="-2236788"/>
            <a:r>
              <a:rPr lang="ja-JP" altLang="en-US" sz="1600" b="1" spc="-100" dirty="0">
                <a:solidFill>
                  <a:srgbClr val="004F94"/>
                </a:solidFill>
                <a:latin typeface="ＭＳ ゴシック" panose="020B0609070205080204" pitchFamily="49" charset="-128"/>
                <a:ea typeface="ＭＳ ゴシック" panose="020B0609070205080204" pitchFamily="49" charset="-128"/>
              </a:rPr>
              <a:t>    いちはやく</a:t>
            </a:r>
            <a:endParaRPr lang="en-US" altLang="ja-JP" sz="1600" b="1" spc="-100" dirty="0">
              <a:solidFill>
                <a:srgbClr val="004F94"/>
              </a:solidFill>
              <a:latin typeface="ＭＳ ゴシック" panose="020B0609070205080204" pitchFamily="49" charset="-128"/>
              <a:ea typeface="ＭＳ ゴシック" panose="020B0609070205080204" pitchFamily="49" charset="-128"/>
            </a:endParaRPr>
          </a:p>
          <a:p>
            <a:pPr marL="2236788" indent="-2236788"/>
            <a:r>
              <a:rPr lang="ja-JP" altLang="en-US" sz="4000" b="1" spc="-100" dirty="0">
                <a:solidFill>
                  <a:srgbClr val="004F94"/>
                </a:solidFill>
                <a:latin typeface="ＭＳ ゴシック" panose="020B0609070205080204" pitchFamily="49" charset="-128"/>
                <a:ea typeface="ＭＳ ゴシック" panose="020B0609070205080204" pitchFamily="49" charset="-128"/>
              </a:rPr>
              <a:t>♯</a:t>
            </a:r>
            <a:r>
              <a:rPr lang="en-US" altLang="ja-JP" sz="4000" b="1" spc="-100" dirty="0">
                <a:solidFill>
                  <a:srgbClr val="004F94"/>
                </a:solidFill>
                <a:latin typeface="ＭＳ ゴシック" panose="020B0609070205080204" pitchFamily="49" charset="-128"/>
                <a:ea typeface="ＭＳ ゴシック" panose="020B0609070205080204" pitchFamily="49" charset="-128"/>
              </a:rPr>
              <a:t>189</a:t>
            </a:r>
            <a:r>
              <a:rPr lang="ja-JP" altLang="en-US" sz="4000" b="1" spc="-100" dirty="0">
                <a:solidFill>
                  <a:srgbClr val="004F94"/>
                </a:solidFill>
                <a:latin typeface="ＭＳ ゴシック" panose="020B0609070205080204" pitchFamily="49" charset="-128"/>
                <a:ea typeface="ＭＳ ゴシック" panose="020B0609070205080204" pitchFamily="49" charset="-128"/>
              </a:rPr>
              <a:t> ：</a:t>
            </a:r>
          </a:p>
        </p:txBody>
      </p:sp>
      <p:sp>
        <p:nvSpPr>
          <p:cNvPr id="20" name="テキスト ボックス 19">
            <a:extLst>
              <a:ext uri="{FF2B5EF4-FFF2-40B4-BE49-F238E27FC236}">
                <a16:creationId xmlns:a16="http://schemas.microsoft.com/office/drawing/2014/main" id="{04907837-C79D-EF83-D842-F8857F75BE6F}"/>
              </a:ext>
            </a:extLst>
          </p:cNvPr>
          <p:cNvSpPr txBox="1"/>
          <p:nvPr/>
        </p:nvSpPr>
        <p:spPr>
          <a:xfrm>
            <a:off x="871236" y="5322086"/>
            <a:ext cx="1774399" cy="646331"/>
          </a:xfrm>
          <a:prstGeom prst="rect">
            <a:avLst/>
          </a:prstGeom>
          <a:noFill/>
        </p:spPr>
        <p:txBody>
          <a:bodyPr wrap="square">
            <a:spAutoFit/>
          </a:bodyPr>
          <a:lstStyle/>
          <a:p>
            <a:pPr marL="2236788" indent="-2236788" algn="ctr"/>
            <a:r>
              <a:rPr lang="ja-JP" altLang="en-US" sz="3600" b="1" spc="-100" dirty="0">
                <a:solidFill>
                  <a:srgbClr val="004F94"/>
                </a:solidFill>
                <a:latin typeface="ＭＳ ゴシック" panose="020B0609070205080204" pitchFamily="49" charset="-128"/>
                <a:ea typeface="ＭＳ ゴシック" panose="020B0609070205080204" pitchFamily="49" charset="-128"/>
              </a:rPr>
              <a:t>その他</a:t>
            </a:r>
          </a:p>
        </p:txBody>
      </p:sp>
      <p:cxnSp>
        <p:nvCxnSpPr>
          <p:cNvPr id="22" name="直線コネクタ 21">
            <a:extLst>
              <a:ext uri="{FF2B5EF4-FFF2-40B4-BE49-F238E27FC236}">
                <a16:creationId xmlns:a16="http://schemas.microsoft.com/office/drawing/2014/main" id="{97063913-99B5-1186-3BE8-E49194432DEF}"/>
              </a:ext>
            </a:extLst>
          </p:cNvPr>
          <p:cNvCxnSpPr/>
          <p:nvPr/>
        </p:nvCxnSpPr>
        <p:spPr>
          <a:xfrm>
            <a:off x="838248" y="3098800"/>
            <a:ext cx="7576883" cy="0"/>
          </a:xfrm>
          <a:prstGeom prst="line">
            <a:avLst/>
          </a:prstGeom>
          <a:ln w="25400">
            <a:solidFill>
              <a:srgbClr val="F3B0CD"/>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332D5955-3252-79C8-BE58-C4EBD2219845}"/>
              </a:ext>
            </a:extLst>
          </p:cNvPr>
          <p:cNvCxnSpPr/>
          <p:nvPr/>
        </p:nvCxnSpPr>
        <p:spPr>
          <a:xfrm>
            <a:off x="838248" y="4203700"/>
            <a:ext cx="7576883" cy="0"/>
          </a:xfrm>
          <a:prstGeom prst="line">
            <a:avLst/>
          </a:prstGeom>
          <a:ln w="25400">
            <a:solidFill>
              <a:srgbClr val="F3B0CD"/>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F4DDFE3B-893F-0A08-CA54-E4DD2E595807}"/>
              </a:ext>
            </a:extLst>
          </p:cNvPr>
          <p:cNvCxnSpPr>
            <a:cxnSpLocks/>
          </p:cNvCxnSpPr>
          <p:nvPr/>
        </p:nvCxnSpPr>
        <p:spPr>
          <a:xfrm>
            <a:off x="838248" y="5325335"/>
            <a:ext cx="7234941" cy="0"/>
          </a:xfrm>
          <a:prstGeom prst="line">
            <a:avLst/>
          </a:prstGeom>
          <a:ln w="25400">
            <a:solidFill>
              <a:srgbClr val="F3B0CD"/>
            </a:solidFill>
            <a:prstDash val="sysDash"/>
          </a:ln>
        </p:spPr>
        <p:style>
          <a:lnRef idx="1">
            <a:schemeClr val="accent1"/>
          </a:lnRef>
          <a:fillRef idx="0">
            <a:schemeClr val="accent1"/>
          </a:fillRef>
          <a:effectRef idx="0">
            <a:schemeClr val="accent1"/>
          </a:effectRef>
          <a:fontRef idx="minor">
            <a:schemeClr val="tx1"/>
          </a:fontRef>
        </p:style>
      </p:cxnSp>
      <p:pic>
        <p:nvPicPr>
          <p:cNvPr id="3" name="図 2" descr="挿絵, シャツ が含まれている画像&#10;&#10;自動的に生成された説明">
            <a:extLst>
              <a:ext uri="{FF2B5EF4-FFF2-40B4-BE49-F238E27FC236}">
                <a16:creationId xmlns:a16="http://schemas.microsoft.com/office/drawing/2014/main" id="{ED088656-5DAB-98DB-8C3C-59371E2E0A32}"/>
              </a:ext>
            </a:extLst>
          </p:cNvPr>
          <p:cNvPicPr>
            <a:picLocks noChangeAspect="1"/>
          </p:cNvPicPr>
          <p:nvPr/>
        </p:nvPicPr>
        <p:blipFill rotWithShape="1">
          <a:blip r:embed="rId3"/>
          <a:srcRect l="10159" t="3908" r="3661" b="55720"/>
          <a:stretch/>
        </p:blipFill>
        <p:spPr>
          <a:xfrm>
            <a:off x="6763991" y="4444113"/>
            <a:ext cx="1651140" cy="1673393"/>
          </a:xfrm>
          <a:prstGeom prst="ellipse">
            <a:avLst/>
          </a:prstGeom>
          <a:solidFill>
            <a:srgbClr val="FFF33B"/>
          </a:solidFill>
        </p:spPr>
      </p:pic>
    </p:spTree>
    <p:extLst>
      <p:ext uri="{BB962C8B-B14F-4D97-AF65-F5344CB8AC3E}">
        <p14:creationId xmlns:p14="http://schemas.microsoft.com/office/powerpoint/2010/main" val="2721578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 角を丸くする 5">
            <a:extLst>
              <a:ext uri="{FF2B5EF4-FFF2-40B4-BE49-F238E27FC236}">
                <a16:creationId xmlns:a16="http://schemas.microsoft.com/office/drawing/2014/main" id="{6A6216D4-1C0B-8AB9-1072-6994E571287E}"/>
              </a:ext>
            </a:extLst>
          </p:cNvPr>
          <p:cNvSpPr/>
          <p:nvPr/>
        </p:nvSpPr>
        <p:spPr>
          <a:xfrm>
            <a:off x="600501" y="698219"/>
            <a:ext cx="7942997" cy="1210649"/>
          </a:xfrm>
          <a:prstGeom prst="roundRect">
            <a:avLst>
              <a:gd name="adj" fmla="val 5906"/>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95CE90EF-49F6-7F61-A078-58238C119711}"/>
              </a:ext>
            </a:extLst>
          </p:cNvPr>
          <p:cNvSpPr txBox="1"/>
          <p:nvPr/>
        </p:nvSpPr>
        <p:spPr>
          <a:xfrm>
            <a:off x="838248" y="951602"/>
            <a:ext cx="7576883" cy="646331"/>
          </a:xfrm>
          <a:prstGeom prst="rect">
            <a:avLst/>
          </a:prstGeom>
          <a:noFill/>
        </p:spPr>
        <p:txBody>
          <a:bodyPr wrap="square" rtlCol="0">
            <a:spAutoFit/>
          </a:bodyPr>
          <a:lstStyle/>
          <a:p>
            <a:pPr>
              <a:spcBef>
                <a:spcPts val="500"/>
              </a:spcBef>
              <a:buClr>
                <a:srgbClr val="004F94"/>
              </a:buClr>
            </a:pPr>
            <a:r>
              <a:rPr kumimoji="1" lang="ja-JP" altLang="en-US" sz="3600" b="1" spc="-100" dirty="0">
                <a:solidFill>
                  <a:srgbClr val="004F94"/>
                </a:solidFill>
                <a:latin typeface="ＭＳ ゴシック" panose="020B0609070205080204" pitchFamily="49" charset="-128"/>
                <a:ea typeface="ＭＳ ゴシック" panose="020B0609070205080204" pitchFamily="49" charset="-128"/>
              </a:rPr>
              <a:t>④あなた自身も無理をしない</a:t>
            </a:r>
          </a:p>
        </p:txBody>
      </p:sp>
      <p:sp>
        <p:nvSpPr>
          <p:cNvPr id="8" name="四角形: 角を丸くする 7">
            <a:extLst>
              <a:ext uri="{FF2B5EF4-FFF2-40B4-BE49-F238E27FC236}">
                <a16:creationId xmlns:a16="http://schemas.microsoft.com/office/drawing/2014/main" id="{90EE7F96-2E19-B398-20F9-356278B49631}"/>
              </a:ext>
            </a:extLst>
          </p:cNvPr>
          <p:cNvSpPr/>
          <p:nvPr/>
        </p:nvSpPr>
        <p:spPr>
          <a:xfrm>
            <a:off x="726397" y="811259"/>
            <a:ext cx="7688734" cy="979441"/>
          </a:xfrm>
          <a:prstGeom prst="roundRect">
            <a:avLst>
              <a:gd name="adj" fmla="val 4631"/>
            </a:avLst>
          </a:prstGeom>
          <a:noFill/>
          <a:ln w="25400">
            <a:solidFill>
              <a:srgbClr val="EC75A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9" name="タイトル 1">
            <a:extLst>
              <a:ext uri="{FF2B5EF4-FFF2-40B4-BE49-F238E27FC236}">
                <a16:creationId xmlns:a16="http://schemas.microsoft.com/office/drawing/2014/main" id="{506A604B-7CD8-F6D4-E59D-9F20FB1D29B8}"/>
              </a:ext>
            </a:extLst>
          </p:cNvPr>
          <p:cNvSpPr txBox="1">
            <a:spLocks/>
          </p:cNvSpPr>
          <p:nvPr/>
        </p:nvSpPr>
        <p:spPr>
          <a:xfrm>
            <a:off x="661457" y="2159175"/>
            <a:ext cx="7492840" cy="3384376"/>
          </a:xfrm>
          <a:prstGeom prst="rect">
            <a:avLst/>
          </a:prstGeom>
        </p:spPr>
        <p:txBody>
          <a:bodyPr/>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pPr marL="457200" indent="-457200" algn="just">
              <a:lnSpc>
                <a:spcPct val="100000"/>
              </a:lnSpc>
              <a:spcBef>
                <a:spcPts val="15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相談を受けたあなたも</a:t>
            </a:r>
            <a:r>
              <a:rPr lang="ja-JP" altLang="en-US" sz="2800" b="1" spc="-1000" dirty="0">
                <a:latin typeface="ＭＳ ゴシック" panose="020B0609070205080204" pitchFamily="49" charset="-128"/>
                <a:ea typeface="ＭＳ ゴシック" panose="020B0609070205080204" pitchFamily="49" charset="-128"/>
              </a:rPr>
              <a:t>、</a:t>
            </a:r>
            <a:r>
              <a:rPr lang="ja-JP" altLang="en-US" sz="2800" b="1" spc="-100" dirty="0">
                <a:latin typeface="ＭＳ ゴシック" panose="020B0609070205080204" pitchFamily="49" charset="-128"/>
                <a:ea typeface="ＭＳ ゴシック" panose="020B0609070205080204" pitchFamily="49" charset="-128"/>
              </a:rPr>
              <a:t>びっくりしたり、</a:t>
            </a:r>
            <a:br>
              <a:rPr lang="en-US" altLang="ja-JP" sz="2800" b="1" spc="-100" dirty="0">
                <a:latin typeface="ＭＳ ゴシック" panose="020B0609070205080204" pitchFamily="49" charset="-128"/>
                <a:ea typeface="ＭＳ ゴシック" panose="020B0609070205080204" pitchFamily="49" charset="-128"/>
              </a:rPr>
            </a:br>
            <a:r>
              <a:rPr lang="ja-JP" altLang="en-US" sz="2800" b="1" spc="-100" dirty="0">
                <a:latin typeface="ＭＳ ゴシック" panose="020B0609070205080204" pitchFamily="49" charset="-128"/>
                <a:ea typeface="ＭＳ ゴシック" panose="020B0609070205080204" pitchFamily="49" charset="-128"/>
              </a:rPr>
              <a:t>心が折れたりするかもしれません</a:t>
            </a:r>
            <a:r>
              <a:rPr lang="ja-JP" altLang="en-US" sz="2800" b="1" spc="-1000" dirty="0">
                <a:latin typeface="ＭＳ ゴシック" panose="020B0609070205080204" pitchFamily="49" charset="-128"/>
                <a:ea typeface="ＭＳ ゴシック" panose="020B0609070205080204" pitchFamily="49" charset="-128"/>
              </a:rPr>
              <a:t>。</a:t>
            </a:r>
            <a:endParaRPr lang="en-US" altLang="ja-JP" sz="2800" b="1" spc="-1000" dirty="0">
              <a:latin typeface="ＭＳ ゴシック" panose="020B0609070205080204" pitchFamily="49" charset="-128"/>
              <a:ea typeface="ＭＳ ゴシック" panose="020B0609070205080204" pitchFamily="49" charset="-128"/>
            </a:endParaRPr>
          </a:p>
          <a:p>
            <a:pPr marL="457200" indent="-457200" algn="just">
              <a:lnSpc>
                <a:spcPct val="100000"/>
              </a:lnSpc>
              <a:spcBef>
                <a:spcPts val="15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あなたも適切な相談場所につながってケアを受けることができます。</a:t>
            </a:r>
          </a:p>
        </p:txBody>
      </p:sp>
      <p:pic>
        <p:nvPicPr>
          <p:cNvPr id="3" name="図 2" descr="挿絵, シャツ が含まれている画像&#10;&#10;自動的に生成された説明">
            <a:extLst>
              <a:ext uri="{FF2B5EF4-FFF2-40B4-BE49-F238E27FC236}">
                <a16:creationId xmlns:a16="http://schemas.microsoft.com/office/drawing/2014/main" id="{73C4F8AB-7C97-6C65-B341-7196F66C56F8}"/>
              </a:ext>
            </a:extLst>
          </p:cNvPr>
          <p:cNvPicPr>
            <a:picLocks noChangeAspect="1"/>
          </p:cNvPicPr>
          <p:nvPr/>
        </p:nvPicPr>
        <p:blipFill rotWithShape="1">
          <a:blip r:embed="rId3"/>
          <a:srcRect l="10159" t="3908" r="3661" b="55720"/>
          <a:stretch/>
        </p:blipFill>
        <p:spPr>
          <a:xfrm>
            <a:off x="6763991" y="4444113"/>
            <a:ext cx="1651140" cy="1673393"/>
          </a:xfrm>
          <a:prstGeom prst="ellipse">
            <a:avLst/>
          </a:prstGeom>
          <a:solidFill>
            <a:srgbClr val="FFF33B"/>
          </a:solidFill>
        </p:spPr>
      </p:pic>
    </p:spTree>
    <p:extLst>
      <p:ext uri="{BB962C8B-B14F-4D97-AF65-F5344CB8AC3E}">
        <p14:creationId xmlns:p14="http://schemas.microsoft.com/office/powerpoint/2010/main" val="2040925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CA828DFF-F11C-A4AF-564B-14EE1634418B}"/>
              </a:ext>
            </a:extLst>
          </p:cNvPr>
          <p:cNvSpPr txBox="1">
            <a:spLocks/>
          </p:cNvSpPr>
          <p:nvPr/>
        </p:nvSpPr>
        <p:spPr>
          <a:xfrm>
            <a:off x="457200" y="2744924"/>
            <a:ext cx="8229600" cy="2592288"/>
          </a:xfrm>
          <a:prstGeom prst="rect">
            <a:avLst/>
          </a:prstGeom>
        </p:spPr>
        <p:txBody>
          <a:bodyPr/>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endParaRPr lang="ja-JP" altLang="en-US" sz="3600" b="1" spc="-100" dirty="0">
              <a:latin typeface="ＭＳ ゴシック" panose="020B0609070205080204" pitchFamily="49" charset="-128"/>
              <a:ea typeface="ＭＳ ゴシック" panose="020B0609070205080204" pitchFamily="49" charset="-128"/>
            </a:endParaRPr>
          </a:p>
        </p:txBody>
      </p:sp>
      <p:sp>
        <p:nvSpPr>
          <p:cNvPr id="6" name="四角形: 角を丸くする 5">
            <a:extLst>
              <a:ext uri="{FF2B5EF4-FFF2-40B4-BE49-F238E27FC236}">
                <a16:creationId xmlns:a16="http://schemas.microsoft.com/office/drawing/2014/main" id="{1AFE8758-DE96-CD63-46F3-395C8033A4F1}"/>
              </a:ext>
            </a:extLst>
          </p:cNvPr>
          <p:cNvSpPr/>
          <p:nvPr/>
        </p:nvSpPr>
        <p:spPr>
          <a:xfrm>
            <a:off x="600501" y="698219"/>
            <a:ext cx="7942997" cy="1663981"/>
          </a:xfrm>
          <a:prstGeom prst="roundRect">
            <a:avLst>
              <a:gd name="adj" fmla="val 5906"/>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E7D74624-1A7D-6301-1DF3-81E35DCD8E40}"/>
              </a:ext>
            </a:extLst>
          </p:cNvPr>
          <p:cNvSpPr txBox="1"/>
          <p:nvPr/>
        </p:nvSpPr>
        <p:spPr>
          <a:xfrm>
            <a:off x="838248" y="891442"/>
            <a:ext cx="7576883" cy="1200329"/>
          </a:xfrm>
          <a:prstGeom prst="rect">
            <a:avLst/>
          </a:prstGeom>
          <a:noFill/>
        </p:spPr>
        <p:txBody>
          <a:bodyPr wrap="square" rtlCol="0">
            <a:spAutoFit/>
          </a:bodyPr>
          <a:lstStyle/>
          <a:p>
            <a:pPr marL="444500" indent="-444500">
              <a:spcBef>
                <a:spcPts val="500"/>
              </a:spcBef>
              <a:buClr>
                <a:srgbClr val="004F94"/>
              </a:buClr>
            </a:pPr>
            <a:r>
              <a:rPr kumimoji="1" lang="ja-JP" altLang="en-US" sz="3600" b="1" spc="-100" dirty="0">
                <a:solidFill>
                  <a:srgbClr val="004F94"/>
                </a:solidFill>
                <a:latin typeface="ＭＳ ゴシック" panose="020B0609070205080204" pitchFamily="49" charset="-128"/>
                <a:ea typeface="ＭＳ ゴシック" panose="020B0609070205080204" pitchFamily="49" charset="-128"/>
              </a:rPr>
              <a:t>⑤普段から情報を知って</a:t>
            </a:r>
            <a:r>
              <a:rPr kumimoji="1" lang="ja-JP" altLang="en-US" sz="3600" b="1" spc="-1000" dirty="0">
                <a:solidFill>
                  <a:srgbClr val="004F94"/>
                </a:solidFill>
                <a:latin typeface="ＭＳ ゴシック" panose="020B0609070205080204" pitchFamily="49" charset="-128"/>
                <a:ea typeface="ＭＳ ゴシック" panose="020B0609070205080204" pitchFamily="49" charset="-128"/>
              </a:rPr>
              <a:t>、</a:t>
            </a:r>
            <a:br>
              <a:rPr kumimoji="1" lang="en-US" altLang="ja-JP" sz="3600" b="1" spc="-1000" dirty="0">
                <a:solidFill>
                  <a:srgbClr val="004F94"/>
                </a:solidFill>
                <a:latin typeface="ＭＳ ゴシック" panose="020B0609070205080204" pitchFamily="49" charset="-128"/>
                <a:ea typeface="ＭＳ ゴシック" panose="020B0609070205080204" pitchFamily="49" charset="-128"/>
              </a:rPr>
            </a:br>
            <a:r>
              <a:rPr kumimoji="1" lang="ja-JP" altLang="en-US" sz="3600" b="1" spc="-100" dirty="0">
                <a:solidFill>
                  <a:srgbClr val="004F94"/>
                </a:solidFill>
                <a:latin typeface="ＭＳ ゴシック" panose="020B0609070205080204" pitchFamily="49" charset="-128"/>
                <a:ea typeface="ＭＳ ゴシック" panose="020B0609070205080204" pitchFamily="49" charset="-128"/>
              </a:rPr>
              <a:t>周囲とシェアする</a:t>
            </a:r>
          </a:p>
        </p:txBody>
      </p:sp>
      <p:sp>
        <p:nvSpPr>
          <p:cNvPr id="8" name="四角形: 角を丸くする 7">
            <a:extLst>
              <a:ext uri="{FF2B5EF4-FFF2-40B4-BE49-F238E27FC236}">
                <a16:creationId xmlns:a16="http://schemas.microsoft.com/office/drawing/2014/main" id="{FAC2F991-BA74-25DD-9275-5736C1AFEB4C}"/>
              </a:ext>
            </a:extLst>
          </p:cNvPr>
          <p:cNvSpPr/>
          <p:nvPr/>
        </p:nvSpPr>
        <p:spPr>
          <a:xfrm>
            <a:off x="726397" y="811259"/>
            <a:ext cx="7688734" cy="1436641"/>
          </a:xfrm>
          <a:prstGeom prst="roundRect">
            <a:avLst>
              <a:gd name="adj" fmla="val 4631"/>
            </a:avLst>
          </a:prstGeom>
          <a:noFill/>
          <a:ln w="25400">
            <a:solidFill>
              <a:srgbClr val="EC75A9"/>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9" name="タイトル 1">
            <a:extLst>
              <a:ext uri="{FF2B5EF4-FFF2-40B4-BE49-F238E27FC236}">
                <a16:creationId xmlns:a16="http://schemas.microsoft.com/office/drawing/2014/main" id="{A4E60160-65A3-0EB1-1A10-2A0866B8E964}"/>
              </a:ext>
            </a:extLst>
          </p:cNvPr>
          <p:cNvSpPr txBox="1">
            <a:spLocks/>
          </p:cNvSpPr>
          <p:nvPr/>
        </p:nvSpPr>
        <p:spPr>
          <a:xfrm>
            <a:off x="661456" y="2547665"/>
            <a:ext cx="7753675" cy="3384376"/>
          </a:xfrm>
          <a:prstGeom prst="rect">
            <a:avLst/>
          </a:prstGeom>
        </p:spPr>
        <p:txBody>
          <a:bodyPr/>
          <a:lstStyle>
            <a:lvl1pPr algn="l" defTabSz="914400" rtl="0" eaLnBrk="1" latinLnBrk="0" hangingPunct="1">
              <a:lnSpc>
                <a:spcPct val="90000"/>
              </a:lnSpc>
              <a:spcBef>
                <a:spcPct val="0"/>
              </a:spcBef>
              <a:buNone/>
              <a:defRPr kumimoji="1" sz="4400" kern="1200">
                <a:solidFill>
                  <a:schemeClr val="tx1">
                    <a:lumMod val="75000"/>
                    <a:lumOff val="25000"/>
                  </a:schemeClr>
                </a:solidFill>
                <a:latin typeface="+mj-lt"/>
                <a:ea typeface="+mj-ea"/>
                <a:cs typeface="+mj-cs"/>
              </a:defRPr>
            </a:lvl1pPr>
          </a:lstStyle>
          <a:p>
            <a:pPr marL="457200" indent="-457200" algn="just">
              <a:lnSpc>
                <a:spcPct val="100000"/>
              </a:lnSpc>
              <a:spcBef>
                <a:spcPts val="1500"/>
              </a:spcBef>
              <a:buClr>
                <a:srgbClr val="F3B0CD"/>
              </a:buClr>
              <a:buFont typeface="Wingdings" panose="05000000000000000000" pitchFamily="2" charset="2"/>
              <a:buChar char="l"/>
            </a:pPr>
            <a:r>
              <a:rPr lang="ja-JP" altLang="en-US" sz="2800" b="1" spc="-100" dirty="0">
                <a:latin typeface="ＭＳ ゴシック" panose="020B0609070205080204" pitchFamily="49" charset="-128"/>
                <a:ea typeface="ＭＳ ゴシック" panose="020B0609070205080204" pitchFamily="49" charset="-128"/>
              </a:rPr>
              <a:t>問題に関心を持って</a:t>
            </a:r>
            <a:r>
              <a:rPr lang="ja-JP" altLang="en-US" sz="2800" b="1" spc="-1000" dirty="0">
                <a:latin typeface="ＭＳ ゴシック" panose="020B0609070205080204" pitchFamily="49" charset="-128"/>
                <a:ea typeface="ＭＳ ゴシック" panose="020B0609070205080204" pitchFamily="49" charset="-128"/>
              </a:rPr>
              <a:t>、</a:t>
            </a:r>
            <a:r>
              <a:rPr lang="ja-JP" altLang="en-US" sz="2800" b="1" spc="-100" dirty="0">
                <a:latin typeface="ＭＳ ゴシック" panose="020B0609070205080204" pitchFamily="49" charset="-128"/>
                <a:ea typeface="ＭＳ ゴシック" panose="020B0609070205080204" pitchFamily="49" charset="-128"/>
              </a:rPr>
              <a:t>日ごろから話題にすることで</a:t>
            </a:r>
            <a:r>
              <a:rPr lang="ja-JP" altLang="en-US" sz="2800" b="1" spc="-800" dirty="0">
                <a:latin typeface="ＭＳ ゴシック" panose="020B0609070205080204" pitchFamily="49" charset="-128"/>
                <a:ea typeface="ＭＳ ゴシック" panose="020B0609070205080204" pitchFamily="49" charset="-128"/>
              </a:rPr>
              <a:t>、</a:t>
            </a:r>
            <a:r>
              <a:rPr lang="en-US" altLang="ja-JP" sz="2900" b="1" dirty="0">
                <a:latin typeface="ＭＳ ゴシック" panose="020B0609070205080204" pitchFamily="49" charset="-128"/>
                <a:ea typeface="ＭＳ ゴシック" panose="020B0609070205080204" pitchFamily="49" charset="-128"/>
              </a:rPr>
              <a:t>SOS</a:t>
            </a:r>
            <a:r>
              <a:rPr lang="ja-JP" altLang="en-US" sz="2800" b="1" spc="-100" dirty="0">
                <a:latin typeface="ＭＳ ゴシック" panose="020B0609070205080204" pitchFamily="49" charset="-128"/>
                <a:ea typeface="ＭＳ ゴシック" panose="020B0609070205080204" pitchFamily="49" charset="-128"/>
              </a:rPr>
              <a:t>を受け取る準備をしているよというサインを周りの人に出すことができます。</a:t>
            </a:r>
          </a:p>
        </p:txBody>
      </p:sp>
      <p:pic>
        <p:nvPicPr>
          <p:cNvPr id="2" name="図 1" descr="挿絵, シャツ が含まれている画像&#10;&#10;自動的に生成された説明">
            <a:extLst>
              <a:ext uri="{FF2B5EF4-FFF2-40B4-BE49-F238E27FC236}">
                <a16:creationId xmlns:a16="http://schemas.microsoft.com/office/drawing/2014/main" id="{E592E636-768F-C52F-396F-9F1840E306A5}"/>
              </a:ext>
            </a:extLst>
          </p:cNvPr>
          <p:cNvPicPr>
            <a:picLocks noChangeAspect="1"/>
          </p:cNvPicPr>
          <p:nvPr/>
        </p:nvPicPr>
        <p:blipFill rotWithShape="1">
          <a:blip r:embed="rId3"/>
          <a:srcRect l="10159" t="3908" r="3661" b="55720"/>
          <a:stretch/>
        </p:blipFill>
        <p:spPr>
          <a:xfrm>
            <a:off x="6763991" y="4444113"/>
            <a:ext cx="1651140" cy="1673393"/>
          </a:xfrm>
          <a:prstGeom prst="ellipse">
            <a:avLst/>
          </a:prstGeom>
          <a:solidFill>
            <a:srgbClr val="FFF33B"/>
          </a:solidFill>
        </p:spPr>
      </p:pic>
    </p:spTree>
    <p:extLst>
      <p:ext uri="{BB962C8B-B14F-4D97-AF65-F5344CB8AC3E}">
        <p14:creationId xmlns:p14="http://schemas.microsoft.com/office/powerpoint/2010/main" val="2543736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3" name="グループ化 232"/>
          <p:cNvGrpSpPr/>
          <p:nvPr/>
        </p:nvGrpSpPr>
        <p:grpSpPr>
          <a:xfrm>
            <a:off x="7466932" y="5352636"/>
            <a:ext cx="237032" cy="487175"/>
            <a:chOff x="6437719" y="3869082"/>
            <a:chExt cx="252028" cy="517997"/>
          </a:xfrm>
        </p:grpSpPr>
        <p:sp>
          <p:nvSpPr>
            <p:cNvPr id="234" name="二等辺三角形 233"/>
            <p:cNvSpPr/>
            <p:nvPr/>
          </p:nvSpPr>
          <p:spPr>
            <a:xfrm rot="10800000">
              <a:off x="6437719" y="4138063"/>
              <a:ext cx="252028" cy="249016"/>
            </a:xfrm>
            <a:prstGeom prst="triangle">
              <a:avLst/>
            </a:prstGeom>
            <a:solidFill>
              <a:srgbClr val="1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35"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1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25" name="グループ化 224"/>
          <p:cNvGrpSpPr/>
          <p:nvPr/>
        </p:nvGrpSpPr>
        <p:grpSpPr>
          <a:xfrm>
            <a:off x="5438996" y="5342716"/>
            <a:ext cx="237032" cy="487175"/>
            <a:chOff x="6531729" y="3869082"/>
            <a:chExt cx="252028" cy="517997"/>
          </a:xfrm>
        </p:grpSpPr>
        <p:sp>
          <p:nvSpPr>
            <p:cNvPr id="226" name="二等辺三角形 225"/>
            <p:cNvSpPr/>
            <p:nvPr/>
          </p:nvSpPr>
          <p:spPr>
            <a:xfrm rot="10800000">
              <a:off x="653172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27" name="正方形/長方形 141"/>
            <p:cNvSpPr/>
            <p:nvPr/>
          </p:nvSpPr>
          <p:spPr>
            <a:xfrm rot="10800000">
              <a:off x="6652132"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70" name="角丸四角形 169"/>
          <p:cNvSpPr/>
          <p:nvPr/>
        </p:nvSpPr>
        <p:spPr>
          <a:xfrm>
            <a:off x="6586530" y="4596294"/>
            <a:ext cx="2073796" cy="787975"/>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eaLnBrk="1" latinLnBrk="1" hangingPunct="1">
              <a:lnSpc>
                <a:spcPts val="2000"/>
              </a:lnSpc>
              <a:defRPr/>
            </a:pPr>
            <a:r>
              <a:rPr lang="ja-JP" altLang="en-US" sz="1800" b="1" spc="-100" dirty="0">
                <a:solidFill>
                  <a:schemeClr val="bg1"/>
                </a:solidFill>
                <a:latin typeface="ＭＳ ゴシック" panose="020B0609070205080204" pitchFamily="49" charset="-128"/>
                <a:ea typeface="ＭＳ ゴシック" panose="020B0609070205080204" pitchFamily="49" charset="-128"/>
              </a:rPr>
              <a:t>相手が理解を示す</a:t>
            </a:r>
            <a:endParaRPr lang="en-US" altLang="ja-JP" sz="1800" b="1" spc="-100" dirty="0">
              <a:solidFill>
                <a:schemeClr val="bg1"/>
              </a:solidFill>
              <a:latin typeface="ＭＳ ゴシック" panose="020B0609070205080204" pitchFamily="49" charset="-128"/>
              <a:ea typeface="ＭＳ ゴシック" panose="020B0609070205080204" pitchFamily="49" charset="-128"/>
            </a:endParaRPr>
          </a:p>
          <a:p>
            <a:pPr algn="ctr" eaLnBrk="1" latinLnBrk="1" hangingPunct="1">
              <a:lnSpc>
                <a:spcPts val="2000"/>
              </a:lnSpc>
              <a:defRPr/>
            </a:pPr>
            <a:r>
              <a:rPr lang="ja-JP" altLang="en-US" sz="1800" b="1" spc="-100" dirty="0">
                <a:solidFill>
                  <a:schemeClr val="bg1"/>
                </a:solidFill>
                <a:latin typeface="ＭＳ ゴシック" panose="020B0609070205080204" pitchFamily="49" charset="-128"/>
                <a:ea typeface="ＭＳ ゴシック" panose="020B0609070205080204" pitchFamily="49" charset="-128"/>
              </a:rPr>
              <a:t>安心</a:t>
            </a:r>
            <a:r>
              <a:rPr lang="ja-JP" altLang="en-US" sz="1800" b="1" spc="-300" dirty="0">
                <a:solidFill>
                  <a:schemeClr val="bg1"/>
                </a:solidFill>
                <a:latin typeface="ＭＳ ゴシック" panose="020B0609070205080204" pitchFamily="49" charset="-128"/>
                <a:ea typeface="ＭＳ ゴシック" panose="020B0609070205080204" pitchFamily="49" charset="-128"/>
              </a:rPr>
              <a:t>、</a:t>
            </a:r>
            <a:r>
              <a:rPr lang="ja-JP" altLang="en-US" sz="1800" b="1" spc="-100" dirty="0">
                <a:solidFill>
                  <a:schemeClr val="bg1"/>
                </a:solidFill>
                <a:latin typeface="ＭＳ ゴシック" panose="020B0609070205080204" pitchFamily="49" charset="-128"/>
                <a:ea typeface="ＭＳ ゴシック" panose="020B0609070205080204" pitchFamily="49" charset="-128"/>
              </a:rPr>
              <a:t>幸せ</a:t>
            </a:r>
          </a:p>
        </p:txBody>
      </p:sp>
      <p:sp>
        <p:nvSpPr>
          <p:cNvPr id="156" name="角丸四角形 155"/>
          <p:cNvSpPr/>
          <p:nvPr/>
        </p:nvSpPr>
        <p:spPr>
          <a:xfrm>
            <a:off x="4462563" y="4596293"/>
            <a:ext cx="2056243" cy="787975"/>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eaLnBrk="1" latinLnBrk="1" hangingPunct="1">
              <a:lnSpc>
                <a:spcPts val="2000"/>
              </a:lnSpc>
              <a:defRPr/>
            </a:pPr>
            <a:r>
              <a:rPr lang="ja-JP" altLang="en-US" sz="1800" b="1" spc="-100" dirty="0">
                <a:solidFill>
                  <a:schemeClr val="bg1"/>
                </a:solidFill>
                <a:latin typeface="ＭＳ ゴシック" panose="020B0609070205080204" pitchFamily="49" charset="-128"/>
                <a:ea typeface="ＭＳ ゴシック" panose="020B0609070205080204" pitchFamily="49" charset="-128"/>
              </a:rPr>
              <a:t>聞いてもらえない</a:t>
            </a:r>
            <a:endParaRPr lang="en-US" altLang="ja-JP" sz="1800" b="1" spc="-100" dirty="0">
              <a:solidFill>
                <a:schemeClr val="bg1"/>
              </a:solidFill>
              <a:latin typeface="ＭＳ ゴシック" panose="020B0609070205080204" pitchFamily="49" charset="-128"/>
              <a:ea typeface="ＭＳ ゴシック" panose="020B0609070205080204" pitchFamily="49" charset="-128"/>
            </a:endParaRPr>
          </a:p>
          <a:p>
            <a:pPr algn="ctr" eaLnBrk="1" latinLnBrk="1" hangingPunct="1">
              <a:lnSpc>
                <a:spcPts val="2000"/>
              </a:lnSpc>
              <a:defRPr/>
            </a:pPr>
            <a:r>
              <a:rPr lang="ja-JP" altLang="en-US" sz="1800" b="1" spc="-100" dirty="0">
                <a:solidFill>
                  <a:schemeClr val="bg1"/>
                </a:solidFill>
                <a:latin typeface="ＭＳ ゴシック" panose="020B0609070205080204" pitchFamily="49" charset="-128"/>
                <a:ea typeface="ＭＳ ゴシック" panose="020B0609070205080204" pitchFamily="49" charset="-128"/>
              </a:rPr>
              <a:t>我慢する</a:t>
            </a:r>
          </a:p>
        </p:txBody>
      </p:sp>
      <p:grpSp>
        <p:nvGrpSpPr>
          <p:cNvPr id="143" name="グループ化 142"/>
          <p:cNvGrpSpPr/>
          <p:nvPr/>
        </p:nvGrpSpPr>
        <p:grpSpPr>
          <a:xfrm>
            <a:off x="7363538" y="4099309"/>
            <a:ext cx="237032" cy="487175"/>
            <a:chOff x="6437719" y="3869082"/>
            <a:chExt cx="252028" cy="517997"/>
          </a:xfrm>
        </p:grpSpPr>
        <p:sp>
          <p:nvSpPr>
            <p:cNvPr id="144" name="二等辺三角形 143"/>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45"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46" name="グループ化 145"/>
          <p:cNvGrpSpPr/>
          <p:nvPr/>
        </p:nvGrpSpPr>
        <p:grpSpPr>
          <a:xfrm>
            <a:off x="5379077" y="4121777"/>
            <a:ext cx="237032" cy="487175"/>
            <a:chOff x="6526119" y="3869082"/>
            <a:chExt cx="252028" cy="517997"/>
          </a:xfrm>
        </p:grpSpPr>
        <p:sp>
          <p:nvSpPr>
            <p:cNvPr id="147" name="二等辺三角形 146"/>
            <p:cNvSpPr/>
            <p:nvPr/>
          </p:nvSpPr>
          <p:spPr>
            <a:xfrm rot="10800000">
              <a:off x="65261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50" name="正方形/長方形 141"/>
            <p:cNvSpPr/>
            <p:nvPr/>
          </p:nvSpPr>
          <p:spPr>
            <a:xfrm rot="10800000">
              <a:off x="6652132"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39" name="グループ化 138"/>
          <p:cNvGrpSpPr/>
          <p:nvPr/>
        </p:nvGrpSpPr>
        <p:grpSpPr>
          <a:xfrm>
            <a:off x="3809876" y="3927296"/>
            <a:ext cx="2207843" cy="1903884"/>
            <a:chOff x="4004562" y="4149164"/>
            <a:chExt cx="2442422" cy="1842617"/>
          </a:xfrm>
        </p:grpSpPr>
        <p:sp>
          <p:nvSpPr>
            <p:cNvPr id="140" name="角丸四角形 156"/>
            <p:cNvSpPr/>
            <p:nvPr/>
          </p:nvSpPr>
          <p:spPr>
            <a:xfrm rot="16200000">
              <a:off x="4428227" y="3825198"/>
              <a:ext cx="1694792" cy="2342723"/>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783778"/>
                <a:gd name="connsiteY0" fmla="*/ 1439 h 1326142"/>
                <a:gd name="connsiteX1" fmla="*/ 604561 w 783778"/>
                <a:gd name="connsiteY1" fmla="*/ 230 h 1326142"/>
                <a:gd name="connsiteX2" fmla="*/ 783697 w 783778"/>
                <a:gd name="connsiteY2" fmla="*/ 99514 h 1326142"/>
                <a:gd name="connsiteX3" fmla="*/ 774172 w 783778"/>
                <a:gd name="connsiteY3" fmla="*/ 1326110 h 1326142"/>
                <a:gd name="connsiteX0" fmla="*/ 0 w 1665239"/>
                <a:gd name="connsiteY0" fmla="*/ 15908 h 1325964"/>
                <a:gd name="connsiteX1" fmla="*/ 1486022 w 1665239"/>
                <a:gd name="connsiteY1" fmla="*/ 52 h 1325964"/>
                <a:gd name="connsiteX2" fmla="*/ 1665158 w 1665239"/>
                <a:gd name="connsiteY2" fmla="*/ 99336 h 1325964"/>
                <a:gd name="connsiteX3" fmla="*/ 1655633 w 1665239"/>
                <a:gd name="connsiteY3" fmla="*/ 1325932 h 1325964"/>
                <a:gd name="connsiteX0" fmla="*/ 0 w 1665158"/>
                <a:gd name="connsiteY0" fmla="*/ 15908 h 1325964"/>
                <a:gd name="connsiteX1" fmla="*/ 1486022 w 1665158"/>
                <a:gd name="connsiteY1" fmla="*/ 52 h 1325964"/>
                <a:gd name="connsiteX2" fmla="*/ 1665158 w 1665158"/>
                <a:gd name="connsiteY2" fmla="*/ 99336 h 1325964"/>
                <a:gd name="connsiteX3" fmla="*/ 1655633 w 1665158"/>
                <a:gd name="connsiteY3" fmla="*/ 1325932 h 1325964"/>
              </a:gdLst>
              <a:ahLst/>
              <a:cxnLst>
                <a:cxn ang="0">
                  <a:pos x="connsiteX0" y="connsiteY0"/>
                </a:cxn>
                <a:cxn ang="0">
                  <a:pos x="connsiteX1" y="connsiteY1"/>
                </a:cxn>
                <a:cxn ang="0">
                  <a:pos x="connsiteX2" y="connsiteY2"/>
                </a:cxn>
                <a:cxn ang="0">
                  <a:pos x="connsiteX3" y="connsiteY3"/>
                </a:cxn>
              </a:cxnLst>
              <a:rect l="l" t="t" r="r" b="b"/>
              <a:pathLst>
                <a:path w="1665158" h="1325964">
                  <a:moveTo>
                    <a:pt x="0" y="15908"/>
                  </a:moveTo>
                  <a:cubicBezTo>
                    <a:pt x="6426" y="17040"/>
                    <a:pt x="1400584" y="-1081"/>
                    <a:pt x="1486022" y="52"/>
                  </a:cubicBezTo>
                  <a:cubicBezTo>
                    <a:pt x="1591899" y="52"/>
                    <a:pt x="1657430" y="16508"/>
                    <a:pt x="1665158" y="99336"/>
                  </a:cubicBezTo>
                  <a:cubicBezTo>
                    <a:pt x="1661983" y="91934"/>
                    <a:pt x="1655633" y="1333335"/>
                    <a:pt x="1655633" y="1325932"/>
                  </a:cubicBezTo>
                </a:path>
              </a:pathLst>
            </a:custGeom>
            <a:noFill/>
            <a:ln w="63500">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41" name="二等辺三角形 140"/>
            <p:cNvSpPr/>
            <p:nvPr/>
          </p:nvSpPr>
          <p:spPr>
            <a:xfrm rot="10800000">
              <a:off x="4004562" y="573565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17" name="グループ化 216"/>
          <p:cNvGrpSpPr/>
          <p:nvPr/>
        </p:nvGrpSpPr>
        <p:grpSpPr>
          <a:xfrm>
            <a:off x="2249445" y="4434876"/>
            <a:ext cx="215483" cy="487175"/>
            <a:chOff x="6437719" y="3869082"/>
            <a:chExt cx="252028" cy="517997"/>
          </a:xfrm>
        </p:grpSpPr>
        <p:sp>
          <p:nvSpPr>
            <p:cNvPr id="218" name="二等辺三角形 217"/>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19"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36" name="グループ化 135"/>
          <p:cNvGrpSpPr/>
          <p:nvPr/>
        </p:nvGrpSpPr>
        <p:grpSpPr>
          <a:xfrm>
            <a:off x="6239875" y="3323320"/>
            <a:ext cx="237032" cy="487175"/>
            <a:chOff x="6437719" y="3869082"/>
            <a:chExt cx="252028" cy="517997"/>
          </a:xfrm>
        </p:grpSpPr>
        <p:sp>
          <p:nvSpPr>
            <p:cNvPr id="137" name="二等辺三角形 136"/>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38"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32" name="正方形/長方形 299"/>
          <p:cNvSpPr/>
          <p:nvPr/>
        </p:nvSpPr>
        <p:spPr>
          <a:xfrm>
            <a:off x="5032449" y="1061061"/>
            <a:ext cx="2629626" cy="1715493"/>
          </a:xfrm>
          <a:custGeom>
            <a:avLst/>
            <a:gdLst/>
            <a:ahLst/>
            <a:cxnLst/>
            <a:rect l="l" t="t" r="r" b="b"/>
            <a:pathLst>
              <a:path w="3307036" h="2352898">
                <a:moveTo>
                  <a:pt x="825690" y="0"/>
                </a:moveTo>
                <a:cubicBezTo>
                  <a:pt x="1256710" y="0"/>
                  <a:pt x="1505216" y="201971"/>
                  <a:pt x="1653518" y="564264"/>
                </a:cubicBezTo>
                <a:cubicBezTo>
                  <a:pt x="1801821" y="201971"/>
                  <a:pt x="2050326" y="0"/>
                  <a:pt x="2481346" y="0"/>
                </a:cubicBezTo>
                <a:cubicBezTo>
                  <a:pt x="2937362" y="0"/>
                  <a:pt x="3307036" y="369674"/>
                  <a:pt x="3307036" y="825690"/>
                </a:cubicBezTo>
                <a:cubicBezTo>
                  <a:pt x="3307036" y="1097610"/>
                  <a:pt x="3195688" y="1368974"/>
                  <a:pt x="2991272" y="1517261"/>
                </a:cubicBezTo>
                <a:cubicBezTo>
                  <a:pt x="2553149" y="1866145"/>
                  <a:pt x="2094930" y="2064304"/>
                  <a:pt x="1656807" y="2352898"/>
                </a:cubicBezTo>
                <a:cubicBezTo>
                  <a:pt x="1655615" y="2352114"/>
                  <a:pt x="1654434" y="2351328"/>
                  <a:pt x="1653383" y="2350362"/>
                </a:cubicBezTo>
                <a:cubicBezTo>
                  <a:pt x="1652477" y="2351412"/>
                  <a:pt x="1651358" y="2352155"/>
                  <a:pt x="1650229" y="2352898"/>
                </a:cubicBezTo>
                <a:cubicBezTo>
                  <a:pt x="1212106" y="2064304"/>
                  <a:pt x="753887" y="1866145"/>
                  <a:pt x="315764" y="1517261"/>
                </a:cubicBezTo>
                <a:cubicBezTo>
                  <a:pt x="111348" y="1368974"/>
                  <a:pt x="0" y="1097610"/>
                  <a:pt x="0" y="825690"/>
                </a:cubicBezTo>
                <a:cubicBezTo>
                  <a:pt x="0" y="369674"/>
                  <a:pt x="369674" y="0"/>
                  <a:pt x="825690" y="0"/>
                </a:cubicBezTo>
                <a:close/>
              </a:path>
            </a:pathLst>
          </a:custGeom>
          <a:solidFill>
            <a:srgbClr val="FFCDDE"/>
          </a:solidFill>
          <a:ln>
            <a:noFill/>
          </a:ln>
        </p:spPr>
        <p:txBody>
          <a:bodyPr/>
          <a:lstStyle/>
          <a:p>
            <a:endParaRPr lang="en-US" altLang="ja-JP" sz="1800" b="1" spc="-100" dirty="0">
              <a:solidFill>
                <a:srgbClr val="004F94"/>
              </a:solidFill>
              <a:latin typeface="ＭＳ ゴシック" panose="020B0609070205080204" pitchFamily="49" charset="-128"/>
              <a:ea typeface="ＭＳ ゴシック" panose="020B0609070205080204" pitchFamily="49" charset="-128"/>
            </a:endParaRPr>
          </a:p>
          <a:p>
            <a:pPr algn="ctr"/>
            <a:r>
              <a:rPr lang="ja-JP" altLang="en-US" b="1" spc="-100" dirty="0">
                <a:solidFill>
                  <a:srgbClr val="004F94"/>
                </a:solidFill>
                <a:latin typeface="ＭＳ ゴシック" panose="020B0609070205080204" pitchFamily="49" charset="-128"/>
                <a:ea typeface="ＭＳ ゴシック" panose="020B0609070205080204" pitchFamily="49" charset="-128"/>
              </a:rPr>
              <a:t>毎日ラインしてね</a:t>
            </a:r>
          </a:p>
          <a:p>
            <a:pPr algn="ctr"/>
            <a:r>
              <a:rPr lang="ja-JP" altLang="en-US" b="1" spc="-100" dirty="0">
                <a:solidFill>
                  <a:srgbClr val="004F94"/>
                </a:solidFill>
                <a:latin typeface="ＭＳ ゴシック" panose="020B0609070205080204" pitchFamily="49" charset="-128"/>
                <a:ea typeface="ＭＳ ゴシック" panose="020B0609070205080204" pitchFamily="49" charset="-128"/>
              </a:rPr>
              <a:t>いつでも傍にいるからね</a:t>
            </a:r>
          </a:p>
          <a:p>
            <a:pPr algn="ctr"/>
            <a:r>
              <a:rPr lang="ja-JP" altLang="en-US" b="1" spc="-100" dirty="0">
                <a:solidFill>
                  <a:srgbClr val="004F94"/>
                </a:solidFill>
                <a:latin typeface="ＭＳ ゴシック" panose="020B0609070205080204" pitchFamily="49" charset="-128"/>
                <a:ea typeface="ＭＳ ゴシック" panose="020B0609070205080204" pitchFamily="49" charset="-128"/>
              </a:rPr>
              <a:t>少しでも会えたらって思って</a:t>
            </a:r>
            <a:endParaRPr lang="en-US" altLang="ja-JP" b="1" spc="-100" dirty="0">
              <a:solidFill>
                <a:srgbClr val="004F94"/>
              </a:solidFill>
              <a:latin typeface="ＭＳ ゴシック" panose="020B0609070205080204" pitchFamily="49" charset="-128"/>
              <a:ea typeface="ＭＳ ゴシック" panose="020B0609070205080204" pitchFamily="49" charset="-128"/>
            </a:endParaRPr>
          </a:p>
        </p:txBody>
      </p:sp>
      <p:grpSp>
        <p:nvGrpSpPr>
          <p:cNvPr id="237" name="グループ化 236"/>
          <p:cNvGrpSpPr/>
          <p:nvPr/>
        </p:nvGrpSpPr>
        <p:grpSpPr>
          <a:xfrm rot="16200000">
            <a:off x="4672695" y="5712469"/>
            <a:ext cx="237032" cy="657296"/>
            <a:chOff x="6437716" y="3776596"/>
            <a:chExt cx="252028" cy="698882"/>
          </a:xfrm>
        </p:grpSpPr>
        <p:sp>
          <p:nvSpPr>
            <p:cNvPr id="238" name="二等辺三角形 237"/>
            <p:cNvSpPr/>
            <p:nvPr/>
          </p:nvSpPr>
          <p:spPr>
            <a:xfrm rot="10800000">
              <a:off x="6437716" y="4226462"/>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39" name="正方形/長方形 141"/>
            <p:cNvSpPr/>
            <p:nvPr/>
          </p:nvSpPr>
          <p:spPr>
            <a:xfrm rot="10800000" flipH="1">
              <a:off x="6563734" y="3776596"/>
              <a:ext cx="48611" cy="504885"/>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31" name="角丸四角形 130"/>
          <p:cNvSpPr/>
          <p:nvPr/>
        </p:nvSpPr>
        <p:spPr>
          <a:xfrm>
            <a:off x="630618" y="5833599"/>
            <a:ext cx="3991936" cy="4062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デートＤＶ</a:t>
            </a:r>
          </a:p>
        </p:txBody>
      </p:sp>
      <p:sp>
        <p:nvSpPr>
          <p:cNvPr id="127" name="角丸四角形 126"/>
          <p:cNvSpPr/>
          <p:nvPr/>
        </p:nvSpPr>
        <p:spPr>
          <a:xfrm>
            <a:off x="4057773" y="3024651"/>
            <a:ext cx="4254101" cy="406200"/>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ややしんどくなる</a:t>
            </a:r>
            <a:r>
              <a:rPr lang="ja-JP" altLang="en-US" b="1" spc="-1000" dirty="0">
                <a:solidFill>
                  <a:schemeClr val="bg1"/>
                </a:solidFill>
                <a:latin typeface="ＭＳ ゴシック" panose="020B0609070205080204" pitchFamily="49" charset="-128"/>
                <a:ea typeface="ＭＳ ゴシック" panose="020B0609070205080204" pitchFamily="49" charset="-128"/>
              </a:rPr>
              <a:t>、</a:t>
            </a:r>
            <a:r>
              <a:rPr lang="ja-JP" altLang="en-US" b="1" spc="-100" dirty="0">
                <a:solidFill>
                  <a:schemeClr val="bg1"/>
                </a:solidFill>
                <a:latin typeface="ＭＳ ゴシック" panose="020B0609070205080204" pitchFamily="49" charset="-128"/>
                <a:ea typeface="ＭＳ ゴシック" panose="020B0609070205080204" pitchFamily="49" charset="-128"/>
              </a:rPr>
              <a:t>怖い感じがし始める</a:t>
            </a:r>
          </a:p>
        </p:txBody>
      </p:sp>
      <p:sp>
        <p:nvSpPr>
          <p:cNvPr id="130" name="角丸四角形 129"/>
          <p:cNvSpPr/>
          <p:nvPr/>
        </p:nvSpPr>
        <p:spPr>
          <a:xfrm>
            <a:off x="380017" y="3799884"/>
            <a:ext cx="3429856" cy="670969"/>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latinLnBrk="1" hangingPunct="1">
              <a:defRPr/>
            </a:pPr>
            <a:r>
              <a:rPr lang="ja-JP" altLang="en-US" b="1" spc="-100" dirty="0">
                <a:solidFill>
                  <a:schemeClr val="bg1"/>
                </a:solidFill>
                <a:latin typeface="ＭＳ ゴシック" panose="020B0609070205080204" pitchFamily="49" charset="-128"/>
                <a:ea typeface="ＭＳ ゴシック" panose="020B0609070205080204" pitchFamily="49" charset="-128"/>
              </a:rPr>
              <a:t>相手に話せない </a:t>
            </a:r>
            <a:endParaRPr lang="en-US" altLang="ja-JP" b="1" spc="-100" dirty="0">
              <a:solidFill>
                <a:schemeClr val="bg1"/>
              </a:solidFill>
              <a:latin typeface="ＭＳ ゴシック" panose="020B0609070205080204" pitchFamily="49" charset="-128"/>
              <a:ea typeface="ＭＳ ゴシック" panose="020B0609070205080204" pitchFamily="49" charset="-128"/>
            </a:endParaRPr>
          </a:p>
          <a:p>
            <a:pPr algn="ctr" eaLnBrk="1" latinLnBrk="1" hangingPunct="1">
              <a:defRPr/>
            </a:pPr>
            <a:r>
              <a:rPr lang="ja-JP" altLang="en-US" sz="1600" b="1" spc="-100" dirty="0">
                <a:solidFill>
                  <a:schemeClr val="bg1"/>
                </a:solidFill>
                <a:latin typeface="ＭＳ ゴシック" panose="020B0609070205080204" pitchFamily="49" charset="-128"/>
                <a:ea typeface="ＭＳ ゴシック" panose="020B0609070205080204" pitchFamily="49" charset="-128"/>
              </a:rPr>
              <a:t>（怖い</a:t>
            </a:r>
            <a:r>
              <a:rPr lang="ja-JP" altLang="en-US" sz="1600" b="1" spc="-500" dirty="0">
                <a:solidFill>
                  <a:schemeClr val="bg1"/>
                </a:solidFill>
                <a:latin typeface="ＭＳ ゴシック" panose="020B0609070205080204" pitchFamily="49" charset="-128"/>
                <a:ea typeface="ＭＳ ゴシック" panose="020B0609070205080204" pitchFamily="49" charset="-128"/>
              </a:rPr>
              <a:t>、</a:t>
            </a:r>
            <a:r>
              <a:rPr lang="ja-JP" altLang="en-US" sz="1600" b="1" spc="-100" dirty="0">
                <a:solidFill>
                  <a:schemeClr val="bg1"/>
                </a:solidFill>
                <a:latin typeface="ＭＳ ゴシック" panose="020B0609070205080204" pitchFamily="49" charset="-128"/>
                <a:ea typeface="ＭＳ ゴシック" panose="020B0609070205080204" pitchFamily="49" charset="-128"/>
              </a:rPr>
              <a:t>嫌われたくない</a:t>
            </a:r>
            <a:r>
              <a:rPr lang="ja-JP" altLang="en-US" sz="1600" b="1" spc="-500" dirty="0">
                <a:solidFill>
                  <a:schemeClr val="bg1"/>
                </a:solidFill>
                <a:latin typeface="ＭＳ ゴシック" panose="020B0609070205080204" pitchFamily="49" charset="-128"/>
                <a:ea typeface="ＭＳ ゴシック" panose="020B0609070205080204" pitchFamily="49" charset="-128"/>
              </a:rPr>
              <a:t>、</a:t>
            </a:r>
            <a:r>
              <a:rPr lang="ja-JP" altLang="en-US" sz="1600" b="1" spc="-100" dirty="0">
                <a:solidFill>
                  <a:schemeClr val="bg1"/>
                </a:solidFill>
                <a:latin typeface="ＭＳ ゴシック" panose="020B0609070205080204" pitchFamily="49" charset="-128"/>
                <a:ea typeface="ＭＳ ゴシック" panose="020B0609070205080204" pitchFamily="49" charset="-128"/>
              </a:rPr>
              <a:t>私が悪い）</a:t>
            </a:r>
          </a:p>
        </p:txBody>
      </p:sp>
      <p:sp>
        <p:nvSpPr>
          <p:cNvPr id="38" name="角丸四角形 37"/>
          <p:cNvSpPr/>
          <p:nvPr/>
        </p:nvSpPr>
        <p:spPr>
          <a:xfrm>
            <a:off x="5161929" y="543531"/>
            <a:ext cx="2370667" cy="406200"/>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付き合いが始まる</a:t>
            </a:r>
          </a:p>
        </p:txBody>
      </p:sp>
      <p:grpSp>
        <p:nvGrpSpPr>
          <p:cNvPr id="160" name="グループ化 159"/>
          <p:cNvGrpSpPr/>
          <p:nvPr/>
        </p:nvGrpSpPr>
        <p:grpSpPr>
          <a:xfrm>
            <a:off x="6228747" y="945740"/>
            <a:ext cx="237032" cy="487175"/>
            <a:chOff x="6420682" y="832469"/>
            <a:chExt cx="252028" cy="517997"/>
          </a:xfrm>
        </p:grpSpPr>
        <p:sp>
          <p:nvSpPr>
            <p:cNvPr id="55" name="二等辺三角形 54"/>
            <p:cNvSpPr/>
            <p:nvPr/>
          </p:nvSpPr>
          <p:spPr>
            <a:xfrm rot="10800000">
              <a:off x="6420682" y="1101450"/>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42" name="正方形/長方形 141"/>
            <p:cNvSpPr/>
            <p:nvPr/>
          </p:nvSpPr>
          <p:spPr>
            <a:xfrm rot="10800000">
              <a:off x="6546696" y="832469"/>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75" name="グループ化 174"/>
          <p:cNvGrpSpPr/>
          <p:nvPr/>
        </p:nvGrpSpPr>
        <p:grpSpPr>
          <a:xfrm>
            <a:off x="2249445" y="2133471"/>
            <a:ext cx="215483" cy="1672201"/>
            <a:chOff x="6437719" y="2609082"/>
            <a:chExt cx="252028" cy="1777997"/>
          </a:xfrm>
        </p:grpSpPr>
        <p:sp>
          <p:nvSpPr>
            <p:cNvPr id="176" name="二等辺三角形 175"/>
            <p:cNvSpPr/>
            <p:nvPr/>
          </p:nvSpPr>
          <p:spPr>
            <a:xfrm rot="10800000">
              <a:off x="6437719" y="4138063"/>
              <a:ext cx="252028" cy="24901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77" name="正方形/長方形 141"/>
            <p:cNvSpPr/>
            <p:nvPr/>
          </p:nvSpPr>
          <p:spPr>
            <a:xfrm rot="10800000">
              <a:off x="6563733" y="2609082"/>
              <a:ext cx="0" cy="158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78" name="角丸四角形 177"/>
          <p:cNvSpPr/>
          <p:nvPr/>
        </p:nvSpPr>
        <p:spPr>
          <a:xfrm>
            <a:off x="6201410" y="5829892"/>
            <a:ext cx="2458916" cy="406200"/>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恋人としての付き合い</a:t>
            </a:r>
          </a:p>
        </p:txBody>
      </p:sp>
      <p:grpSp>
        <p:nvGrpSpPr>
          <p:cNvPr id="196" name="グループ化 195"/>
          <p:cNvGrpSpPr/>
          <p:nvPr/>
        </p:nvGrpSpPr>
        <p:grpSpPr>
          <a:xfrm>
            <a:off x="2249445" y="5257833"/>
            <a:ext cx="215483" cy="588748"/>
            <a:chOff x="6437719" y="3761082"/>
            <a:chExt cx="252028" cy="625997"/>
          </a:xfrm>
        </p:grpSpPr>
        <p:sp>
          <p:nvSpPr>
            <p:cNvPr id="197" name="二等辺三角形 196"/>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98" name="正方形/長方形 141"/>
            <p:cNvSpPr/>
            <p:nvPr/>
          </p:nvSpPr>
          <p:spPr>
            <a:xfrm rot="10800000">
              <a:off x="6563733" y="3761082"/>
              <a:ext cx="0" cy="432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201" name="角丸四角形 200"/>
          <p:cNvSpPr/>
          <p:nvPr/>
        </p:nvSpPr>
        <p:spPr>
          <a:xfrm>
            <a:off x="1726129" y="4903993"/>
            <a:ext cx="1262116" cy="408623"/>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我慢する</a:t>
            </a:r>
          </a:p>
        </p:txBody>
      </p:sp>
      <p:grpSp>
        <p:nvGrpSpPr>
          <p:cNvPr id="4" name="グループ化 3"/>
          <p:cNvGrpSpPr/>
          <p:nvPr/>
        </p:nvGrpSpPr>
        <p:grpSpPr>
          <a:xfrm>
            <a:off x="4904193" y="3786561"/>
            <a:ext cx="3407681" cy="408623"/>
            <a:chOff x="5040052" y="3928090"/>
            <a:chExt cx="3623278" cy="434475"/>
          </a:xfrm>
        </p:grpSpPr>
        <p:sp>
          <p:nvSpPr>
            <p:cNvPr id="206" name="角丸四角形 205"/>
            <p:cNvSpPr/>
            <p:nvPr/>
          </p:nvSpPr>
          <p:spPr>
            <a:xfrm>
              <a:off x="5040052" y="3928090"/>
              <a:ext cx="3623278" cy="434475"/>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話が出来る</a:t>
              </a:r>
            </a:p>
          </p:txBody>
        </p:sp>
        <p:sp>
          <p:nvSpPr>
            <p:cNvPr id="207" name="テキスト ボックス 206"/>
            <p:cNvSpPr txBox="1"/>
            <p:nvPr/>
          </p:nvSpPr>
          <p:spPr>
            <a:xfrm>
              <a:off x="6851659" y="4008974"/>
              <a:ext cx="68" cy="272706"/>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endParaRPr lang="ja-JP" altLang="en-US" b="1" spc="-100" dirty="0">
                <a:solidFill>
                  <a:schemeClr val="bg1"/>
                </a:solidFill>
                <a:latin typeface="ＭＳ ゴシック" panose="020B0609070205080204" pitchFamily="49" charset="-128"/>
                <a:ea typeface="ＭＳ ゴシック" panose="020B0609070205080204" pitchFamily="49" charset="-128"/>
              </a:endParaRPr>
            </a:p>
          </p:txBody>
        </p:sp>
      </p:grpSp>
      <p:sp>
        <p:nvSpPr>
          <p:cNvPr id="223" name="角丸四角形 222"/>
          <p:cNvSpPr/>
          <p:nvPr/>
        </p:nvSpPr>
        <p:spPr>
          <a:xfrm>
            <a:off x="5122427" y="5833599"/>
            <a:ext cx="880403" cy="4062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別れる</a:t>
            </a:r>
          </a:p>
        </p:txBody>
      </p:sp>
      <p:grpSp>
        <p:nvGrpSpPr>
          <p:cNvPr id="283" name="グループ化 282"/>
          <p:cNvGrpSpPr/>
          <p:nvPr/>
        </p:nvGrpSpPr>
        <p:grpSpPr>
          <a:xfrm>
            <a:off x="2531534" y="5280224"/>
            <a:ext cx="2778806" cy="550955"/>
            <a:chOff x="2456697" y="5388628"/>
            <a:chExt cx="2954615" cy="585813"/>
          </a:xfrm>
        </p:grpSpPr>
        <p:sp>
          <p:nvSpPr>
            <p:cNvPr id="157" name="角丸四角形 156"/>
            <p:cNvSpPr/>
            <p:nvPr/>
          </p:nvSpPr>
          <p:spPr>
            <a:xfrm rot="16200000" flipV="1">
              <a:off x="3635595" y="4209730"/>
              <a:ext cx="463954" cy="2821749"/>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512769"/>
                <a:gd name="connsiteY0" fmla="*/ 1439 h 1448776"/>
                <a:gd name="connsiteX1" fmla="*/ 139557 w 512769"/>
                <a:gd name="connsiteY1" fmla="*/ 230 h 1448776"/>
                <a:gd name="connsiteX2" fmla="*/ 318693 w 512769"/>
                <a:gd name="connsiteY2" fmla="*/ 99514 h 1448776"/>
                <a:gd name="connsiteX3" fmla="*/ 309168 w 512769"/>
                <a:gd name="connsiteY3" fmla="*/ 1326110 h 1448776"/>
                <a:gd name="connsiteX4" fmla="*/ 512769 w 512769"/>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769" h="1448776">
                  <a:moveTo>
                    <a:pt x="0" y="1439"/>
                  </a:moveTo>
                  <a:cubicBezTo>
                    <a:pt x="6426" y="2571"/>
                    <a:pt x="54119" y="-903"/>
                    <a:pt x="139557" y="230"/>
                  </a:cubicBezTo>
                  <a:cubicBezTo>
                    <a:pt x="245434" y="230"/>
                    <a:pt x="321620" y="30718"/>
                    <a:pt x="318693" y="99514"/>
                  </a:cubicBezTo>
                  <a:cubicBezTo>
                    <a:pt x="315518" y="92112"/>
                    <a:pt x="309168" y="1333513"/>
                    <a:pt x="309168" y="1326110"/>
                  </a:cubicBezTo>
                  <a:cubicBezTo>
                    <a:pt x="312343" y="1401766"/>
                    <a:pt x="400203" y="1448396"/>
                    <a:pt x="512769" y="1448776"/>
                  </a:cubicBez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81" name="二等辺三角形 280"/>
            <p:cNvSpPr/>
            <p:nvPr/>
          </p:nvSpPr>
          <p:spPr>
            <a:xfrm rot="10800000">
              <a:off x="5159284" y="571831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23" name="角丸四角形 122"/>
          <p:cNvSpPr/>
          <p:nvPr/>
        </p:nvSpPr>
        <p:spPr>
          <a:xfrm>
            <a:off x="1796810" y="647027"/>
            <a:ext cx="1045973" cy="4062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spc="-100" dirty="0">
                <a:latin typeface="ＭＳ ゴシック" panose="020B0609070205080204" pitchFamily="49" charset="-128"/>
                <a:ea typeface="ＭＳ ゴシック" panose="020B0609070205080204" pitchFamily="49" charset="-128"/>
              </a:rPr>
              <a:t>友人</a:t>
            </a:r>
          </a:p>
        </p:txBody>
      </p:sp>
      <p:grpSp>
        <p:nvGrpSpPr>
          <p:cNvPr id="126" name="グループ化 125"/>
          <p:cNvGrpSpPr/>
          <p:nvPr/>
        </p:nvGrpSpPr>
        <p:grpSpPr>
          <a:xfrm>
            <a:off x="2861749" y="741304"/>
            <a:ext cx="1196024" cy="2409915"/>
            <a:chOff x="2770605" y="535640"/>
            <a:chExt cx="1253224" cy="2633134"/>
          </a:xfrm>
        </p:grpSpPr>
        <p:sp>
          <p:nvSpPr>
            <p:cNvPr id="128" name="角丸四角形 156"/>
            <p:cNvSpPr/>
            <p:nvPr/>
          </p:nvSpPr>
          <p:spPr>
            <a:xfrm>
              <a:off x="3023831" y="645070"/>
              <a:ext cx="999998" cy="2523704"/>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773" h="1448776">
                  <a:moveTo>
                    <a:pt x="0" y="1439"/>
                  </a:moveTo>
                  <a:cubicBezTo>
                    <a:pt x="6426" y="2571"/>
                    <a:pt x="519123" y="-903"/>
                    <a:pt x="604561" y="230"/>
                  </a:cubicBezTo>
                  <a:cubicBezTo>
                    <a:pt x="710438" y="230"/>
                    <a:pt x="786624" y="30718"/>
                    <a:pt x="783697" y="99514"/>
                  </a:cubicBezTo>
                  <a:cubicBezTo>
                    <a:pt x="780522" y="92112"/>
                    <a:pt x="774172" y="1333513"/>
                    <a:pt x="774172" y="1326110"/>
                  </a:cubicBezTo>
                  <a:cubicBezTo>
                    <a:pt x="777347" y="1401766"/>
                    <a:pt x="865207" y="1448396"/>
                    <a:pt x="977773" y="1448776"/>
                  </a:cubicBezTo>
                </a:path>
              </a:pathLst>
            </a:custGeom>
            <a:noFill/>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29" name="二等辺三角形 128"/>
            <p:cNvSpPr/>
            <p:nvPr/>
          </p:nvSpPr>
          <p:spPr>
            <a:xfrm rot="16200000">
              <a:off x="2793006" y="513239"/>
              <a:ext cx="229116" cy="273918"/>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33" name="グループ化 132"/>
          <p:cNvGrpSpPr/>
          <p:nvPr/>
        </p:nvGrpSpPr>
        <p:grpSpPr>
          <a:xfrm>
            <a:off x="6228747" y="2615456"/>
            <a:ext cx="237032" cy="487175"/>
            <a:chOff x="6437719" y="2916761"/>
            <a:chExt cx="252028" cy="517997"/>
          </a:xfrm>
        </p:grpSpPr>
        <p:sp>
          <p:nvSpPr>
            <p:cNvPr id="134" name="二等辺三角形 133"/>
            <p:cNvSpPr/>
            <p:nvPr/>
          </p:nvSpPr>
          <p:spPr>
            <a:xfrm rot="10800000">
              <a:off x="6437719" y="3185742"/>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35" name="正方形/長方形 141"/>
            <p:cNvSpPr/>
            <p:nvPr/>
          </p:nvSpPr>
          <p:spPr>
            <a:xfrm rot="10800000">
              <a:off x="6563733" y="2916761"/>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62" name="グループ化 161"/>
          <p:cNvGrpSpPr/>
          <p:nvPr/>
        </p:nvGrpSpPr>
        <p:grpSpPr>
          <a:xfrm>
            <a:off x="4225531" y="3429000"/>
            <a:ext cx="320381" cy="2402180"/>
            <a:chOff x="4257871" y="3254901"/>
            <a:chExt cx="252028" cy="2719540"/>
          </a:xfrm>
        </p:grpSpPr>
        <p:sp>
          <p:nvSpPr>
            <p:cNvPr id="163" name="二等辺三角形 162"/>
            <p:cNvSpPr/>
            <p:nvPr/>
          </p:nvSpPr>
          <p:spPr>
            <a:xfrm rot="10800000">
              <a:off x="4257871" y="5718310"/>
              <a:ext cx="252028" cy="256131"/>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64" name="正方形/長方形 141"/>
            <p:cNvSpPr/>
            <p:nvPr/>
          </p:nvSpPr>
          <p:spPr>
            <a:xfrm rot="10800000">
              <a:off x="4383885" y="3254901"/>
              <a:ext cx="0" cy="2520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2" name="星 24 31">
            <a:extLst>
              <a:ext uri="{FF2B5EF4-FFF2-40B4-BE49-F238E27FC236}">
                <a16:creationId xmlns:a16="http://schemas.microsoft.com/office/drawing/2014/main" id="{DD7E5435-24EC-45A1-2B6C-56674F604057}"/>
              </a:ext>
            </a:extLst>
          </p:cNvPr>
          <p:cNvSpPr>
            <a:spLocks noChangeArrowheads="1"/>
          </p:cNvSpPr>
          <p:nvPr/>
        </p:nvSpPr>
        <p:spPr bwMode="auto">
          <a:xfrm>
            <a:off x="581759" y="2045796"/>
            <a:ext cx="1604563" cy="1510811"/>
          </a:xfrm>
          <a:prstGeom prst="star24">
            <a:avLst>
              <a:gd name="adj" fmla="val 37500"/>
            </a:avLst>
          </a:prstGeom>
          <a:solidFill>
            <a:srgbClr val="0070C0"/>
          </a:solidFill>
          <a:ln w="9525" algn="ctr">
            <a:noFill/>
            <a:round/>
            <a:headEnd/>
            <a:tailEnd/>
          </a:ln>
        </p:spPr>
        <p:txBody>
          <a:bodyPr vert="horz" anchor="ctr">
            <a:noAutofit/>
          </a:bodyPr>
          <a:lstStyle/>
          <a:p>
            <a:pPr algn="ctr" latinLnBrk="1">
              <a:defRPr/>
            </a:pPr>
            <a:r>
              <a:rPr lang="ja-JP" altLang="en-US" sz="2400" b="1" spc="-100" dirty="0">
                <a:solidFill>
                  <a:schemeClr val="bg1"/>
                </a:solidFill>
                <a:latin typeface="ＭＳ ゴシック" panose="020B0609070205080204" pitchFamily="49" charset="-128"/>
                <a:ea typeface="ＭＳ ゴシック" panose="020B0609070205080204" pitchFamily="49" charset="-128"/>
                <a:sym typeface="ＭＳ Ｐゴシック" pitchFamily="50" charset="-128"/>
              </a:rPr>
              <a:t>二次被害</a:t>
            </a:r>
          </a:p>
        </p:txBody>
      </p:sp>
      <p:sp>
        <p:nvSpPr>
          <p:cNvPr id="3" name="吹き出し: 角を丸めた四角形 2">
            <a:extLst>
              <a:ext uri="{FF2B5EF4-FFF2-40B4-BE49-F238E27FC236}">
                <a16:creationId xmlns:a16="http://schemas.microsoft.com/office/drawing/2014/main" id="{392AC35C-89B0-5026-6083-D8A78D23E209}"/>
              </a:ext>
            </a:extLst>
          </p:cNvPr>
          <p:cNvSpPr/>
          <p:nvPr/>
        </p:nvSpPr>
        <p:spPr>
          <a:xfrm>
            <a:off x="1481925" y="1232954"/>
            <a:ext cx="1889731" cy="934756"/>
          </a:xfrm>
          <a:prstGeom prst="wedgeRoundRectCallout">
            <a:avLst>
              <a:gd name="adj1" fmla="val -9045"/>
              <a:gd name="adj2" fmla="val -68353"/>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latinLnBrk="1" hangingPunct="1">
              <a:lnSpc>
                <a:spcPts val="2200"/>
              </a:lnSpc>
              <a:defRPr/>
            </a:pPr>
            <a:r>
              <a:rPr lang="ja-JP" altLang="en-US" b="1" spc="-100" dirty="0">
                <a:solidFill>
                  <a:srgbClr val="004F94"/>
                </a:solidFill>
                <a:latin typeface="ＭＳ ゴシック" panose="020B0609070205080204" pitchFamily="49" charset="-128"/>
                <a:ea typeface="ＭＳ ゴシック" panose="020B0609070205080204" pitchFamily="49" charset="-128"/>
              </a:rPr>
              <a:t>いいな</a:t>
            </a:r>
            <a:endParaRPr lang="en-US" altLang="ja-JP" b="1" spc="-100" dirty="0">
              <a:solidFill>
                <a:srgbClr val="004F94"/>
              </a:solidFill>
              <a:latin typeface="ＭＳ ゴシック" panose="020B0609070205080204" pitchFamily="49" charset="-128"/>
              <a:ea typeface="ＭＳ ゴシック" panose="020B0609070205080204" pitchFamily="49" charset="-128"/>
            </a:endParaRPr>
          </a:p>
          <a:p>
            <a:pPr algn="ctr" eaLnBrk="1" latinLnBrk="1" hangingPunct="1">
              <a:lnSpc>
                <a:spcPts val="2200"/>
              </a:lnSpc>
              <a:defRPr/>
            </a:pPr>
            <a:r>
              <a:rPr lang="ja-JP" altLang="en-US" b="1" spc="-100" dirty="0">
                <a:solidFill>
                  <a:srgbClr val="004F94"/>
                </a:solidFill>
                <a:latin typeface="ＭＳ ゴシック" panose="020B0609070205080204" pitchFamily="49" charset="-128"/>
                <a:ea typeface="ＭＳ ゴシック" panose="020B0609070205080204" pitchFamily="49" charset="-128"/>
              </a:rPr>
              <a:t>愛されている</a:t>
            </a:r>
            <a:endParaRPr lang="en-US" altLang="ja-JP" b="1" spc="-100" dirty="0">
              <a:solidFill>
                <a:srgbClr val="004F94"/>
              </a:solidFill>
              <a:latin typeface="ＭＳ ゴシック" panose="020B0609070205080204" pitchFamily="49" charset="-128"/>
              <a:ea typeface="ＭＳ ゴシック" panose="020B0609070205080204" pitchFamily="49" charset="-128"/>
            </a:endParaRPr>
          </a:p>
          <a:p>
            <a:pPr algn="ctr" eaLnBrk="1" latinLnBrk="1" hangingPunct="1">
              <a:lnSpc>
                <a:spcPts val="2200"/>
              </a:lnSpc>
              <a:defRPr/>
            </a:pPr>
            <a:r>
              <a:rPr lang="ja-JP" altLang="en-US" b="1" spc="-100" dirty="0">
                <a:solidFill>
                  <a:srgbClr val="004F94"/>
                </a:solidFill>
                <a:latin typeface="ＭＳ ゴシック" panose="020B0609070205080204" pitchFamily="49" charset="-128"/>
                <a:ea typeface="ＭＳ ゴシック" panose="020B0609070205080204" pitchFamily="49" charset="-128"/>
              </a:rPr>
              <a:t>証拠だよ！</a:t>
            </a:r>
          </a:p>
        </p:txBody>
      </p:sp>
    </p:spTree>
    <p:extLst>
      <p:ext uri="{BB962C8B-B14F-4D97-AF65-F5344CB8AC3E}">
        <p14:creationId xmlns:p14="http://schemas.microsoft.com/office/powerpoint/2010/main" val="292846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60"/>
                                        </p:tgtEl>
                                        <p:attrNameLst>
                                          <p:attrName>style.visibility</p:attrName>
                                        </p:attrNameLst>
                                      </p:cBhvr>
                                      <p:to>
                                        <p:strVal val="visible"/>
                                      </p:to>
                                    </p:set>
                                    <p:anim calcmode="lin" valueType="num">
                                      <p:cBhvr>
                                        <p:cTn id="11" dur="500" fill="hold"/>
                                        <p:tgtEl>
                                          <p:spTgt spid="160"/>
                                        </p:tgtEl>
                                        <p:attrNameLst>
                                          <p:attrName>ppt_w</p:attrName>
                                        </p:attrNameLst>
                                      </p:cBhvr>
                                      <p:tavLst>
                                        <p:tav tm="0">
                                          <p:val>
                                            <p:fltVal val="0"/>
                                          </p:val>
                                        </p:tav>
                                        <p:tav tm="100000">
                                          <p:val>
                                            <p:strVal val="#ppt_w"/>
                                          </p:val>
                                        </p:tav>
                                      </p:tavLst>
                                    </p:anim>
                                    <p:anim calcmode="lin" valueType="num">
                                      <p:cBhvr>
                                        <p:cTn id="12" dur="500" fill="hold"/>
                                        <p:tgtEl>
                                          <p:spTgt spid="160"/>
                                        </p:tgtEl>
                                        <p:attrNameLst>
                                          <p:attrName>ppt_h</p:attrName>
                                        </p:attrNameLst>
                                      </p:cBhvr>
                                      <p:tavLst>
                                        <p:tav tm="0">
                                          <p:val>
                                            <p:fltVal val="0"/>
                                          </p:val>
                                        </p:tav>
                                        <p:tav tm="100000">
                                          <p:val>
                                            <p:strVal val="#ppt_h"/>
                                          </p:val>
                                        </p:tav>
                                      </p:tavLst>
                                    </p:anim>
                                    <p:animEffect transition="in" filter="fade">
                                      <p:cBhvr>
                                        <p:cTn id="13" dur="500"/>
                                        <p:tgtEl>
                                          <p:spTgt spid="160"/>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132"/>
                                        </p:tgtEl>
                                        <p:attrNameLst>
                                          <p:attrName>style.visibility</p:attrName>
                                        </p:attrNameLst>
                                      </p:cBhvr>
                                      <p:to>
                                        <p:strVal val="visible"/>
                                      </p:to>
                                    </p:set>
                                    <p:animEffect transition="in" filter="fade">
                                      <p:cBhvr>
                                        <p:cTn id="18" dur="2000"/>
                                        <p:tgtEl>
                                          <p:spTgt spid="132"/>
                                        </p:tgtEl>
                                      </p:cBhvr>
                                    </p:animEffect>
                                    <p:anim calcmode="lin" valueType="num">
                                      <p:cBhvr>
                                        <p:cTn id="19" dur="2000" fill="hold"/>
                                        <p:tgtEl>
                                          <p:spTgt spid="132"/>
                                        </p:tgtEl>
                                        <p:attrNameLst>
                                          <p:attrName>ppt_w</p:attrName>
                                        </p:attrNameLst>
                                      </p:cBhvr>
                                      <p:tavLst>
                                        <p:tav tm="0" fmla="#ppt_w*sin(2.5*pi*$)">
                                          <p:val>
                                            <p:fltVal val="0"/>
                                          </p:val>
                                        </p:tav>
                                        <p:tav tm="100000">
                                          <p:val>
                                            <p:fltVal val="1"/>
                                          </p:val>
                                        </p:tav>
                                      </p:tavLst>
                                    </p:anim>
                                    <p:anim calcmode="lin" valueType="num">
                                      <p:cBhvr>
                                        <p:cTn id="20" dur="2000" fill="hold"/>
                                        <p:tgtEl>
                                          <p:spTgt spid="132"/>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33"/>
                                        </p:tgtEl>
                                        <p:attrNameLst>
                                          <p:attrName>style.visibility</p:attrName>
                                        </p:attrNameLst>
                                      </p:cBhvr>
                                      <p:to>
                                        <p:strVal val="visible"/>
                                      </p:to>
                                    </p:set>
                                    <p:anim calcmode="lin" valueType="num">
                                      <p:cBhvr>
                                        <p:cTn id="25" dur="500" fill="hold"/>
                                        <p:tgtEl>
                                          <p:spTgt spid="133"/>
                                        </p:tgtEl>
                                        <p:attrNameLst>
                                          <p:attrName>ppt_w</p:attrName>
                                        </p:attrNameLst>
                                      </p:cBhvr>
                                      <p:tavLst>
                                        <p:tav tm="0">
                                          <p:val>
                                            <p:fltVal val="0"/>
                                          </p:val>
                                        </p:tav>
                                        <p:tav tm="100000">
                                          <p:val>
                                            <p:strVal val="#ppt_w"/>
                                          </p:val>
                                        </p:tav>
                                      </p:tavLst>
                                    </p:anim>
                                    <p:anim calcmode="lin" valueType="num">
                                      <p:cBhvr>
                                        <p:cTn id="26" dur="500" fill="hold"/>
                                        <p:tgtEl>
                                          <p:spTgt spid="133"/>
                                        </p:tgtEl>
                                        <p:attrNameLst>
                                          <p:attrName>ppt_h</p:attrName>
                                        </p:attrNameLst>
                                      </p:cBhvr>
                                      <p:tavLst>
                                        <p:tav tm="0">
                                          <p:val>
                                            <p:fltVal val="0"/>
                                          </p:val>
                                        </p:tav>
                                        <p:tav tm="100000">
                                          <p:val>
                                            <p:strVal val="#ppt_h"/>
                                          </p:val>
                                        </p:tav>
                                      </p:tavLst>
                                    </p:anim>
                                    <p:animEffect transition="in" filter="fade">
                                      <p:cBhvr>
                                        <p:cTn id="27" dur="500"/>
                                        <p:tgtEl>
                                          <p:spTgt spid="13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27"/>
                                        </p:tgtEl>
                                        <p:attrNameLst>
                                          <p:attrName>style.visibility</p:attrName>
                                        </p:attrNameLst>
                                      </p:cBhvr>
                                      <p:to>
                                        <p:strVal val="visible"/>
                                      </p:to>
                                    </p:set>
                                    <p:animEffect transition="in" filter="randombar(horizontal)">
                                      <p:cBhvr>
                                        <p:cTn id="32" dur="500"/>
                                        <p:tgtEl>
                                          <p:spTgt spid="12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36"/>
                                        </p:tgtEl>
                                        <p:attrNameLst>
                                          <p:attrName>style.visibility</p:attrName>
                                        </p:attrNameLst>
                                      </p:cBhvr>
                                      <p:to>
                                        <p:strVal val="visible"/>
                                      </p:to>
                                    </p:set>
                                    <p:anim calcmode="lin" valueType="num">
                                      <p:cBhvr>
                                        <p:cTn id="37" dur="500" fill="hold"/>
                                        <p:tgtEl>
                                          <p:spTgt spid="136"/>
                                        </p:tgtEl>
                                        <p:attrNameLst>
                                          <p:attrName>ppt_w</p:attrName>
                                        </p:attrNameLst>
                                      </p:cBhvr>
                                      <p:tavLst>
                                        <p:tav tm="0">
                                          <p:val>
                                            <p:fltVal val="0"/>
                                          </p:val>
                                        </p:tav>
                                        <p:tav tm="100000">
                                          <p:val>
                                            <p:strVal val="#ppt_w"/>
                                          </p:val>
                                        </p:tav>
                                      </p:tavLst>
                                    </p:anim>
                                    <p:anim calcmode="lin" valueType="num">
                                      <p:cBhvr>
                                        <p:cTn id="38" dur="500" fill="hold"/>
                                        <p:tgtEl>
                                          <p:spTgt spid="136"/>
                                        </p:tgtEl>
                                        <p:attrNameLst>
                                          <p:attrName>ppt_h</p:attrName>
                                        </p:attrNameLst>
                                      </p:cBhvr>
                                      <p:tavLst>
                                        <p:tav tm="0">
                                          <p:val>
                                            <p:fltVal val="0"/>
                                          </p:val>
                                        </p:tav>
                                        <p:tav tm="100000">
                                          <p:val>
                                            <p:strVal val="#ppt_h"/>
                                          </p:val>
                                        </p:tav>
                                      </p:tavLst>
                                    </p:anim>
                                    <p:animEffect transition="in" filter="fade">
                                      <p:cBhvr>
                                        <p:cTn id="39" dur="500"/>
                                        <p:tgtEl>
                                          <p:spTgt spid="136"/>
                                        </p:tgtEl>
                                      </p:cBhvr>
                                    </p:animEffect>
                                  </p:childTnLst>
                                </p:cTn>
                              </p:par>
                              <p:par>
                                <p:cTn id="40" presetID="53" presetClass="entr" presetSubtype="16" fill="hold" nodeType="withEffect">
                                  <p:stCondLst>
                                    <p:cond delay="0"/>
                                  </p:stCondLst>
                                  <p:childTnLst>
                                    <p:set>
                                      <p:cBhvr>
                                        <p:cTn id="41" dur="1" fill="hold">
                                          <p:stCondLst>
                                            <p:cond delay="0"/>
                                          </p:stCondLst>
                                        </p:cTn>
                                        <p:tgtEl>
                                          <p:spTgt spid="162"/>
                                        </p:tgtEl>
                                        <p:attrNameLst>
                                          <p:attrName>style.visibility</p:attrName>
                                        </p:attrNameLst>
                                      </p:cBhvr>
                                      <p:to>
                                        <p:strVal val="visible"/>
                                      </p:to>
                                    </p:set>
                                    <p:anim calcmode="lin" valueType="num">
                                      <p:cBhvr>
                                        <p:cTn id="42" dur="500" fill="hold"/>
                                        <p:tgtEl>
                                          <p:spTgt spid="162"/>
                                        </p:tgtEl>
                                        <p:attrNameLst>
                                          <p:attrName>ppt_w</p:attrName>
                                        </p:attrNameLst>
                                      </p:cBhvr>
                                      <p:tavLst>
                                        <p:tav tm="0">
                                          <p:val>
                                            <p:fltVal val="0"/>
                                          </p:val>
                                        </p:tav>
                                        <p:tav tm="100000">
                                          <p:val>
                                            <p:strVal val="#ppt_w"/>
                                          </p:val>
                                        </p:tav>
                                      </p:tavLst>
                                    </p:anim>
                                    <p:anim calcmode="lin" valueType="num">
                                      <p:cBhvr>
                                        <p:cTn id="43" dur="500" fill="hold"/>
                                        <p:tgtEl>
                                          <p:spTgt spid="162"/>
                                        </p:tgtEl>
                                        <p:attrNameLst>
                                          <p:attrName>ppt_h</p:attrName>
                                        </p:attrNameLst>
                                      </p:cBhvr>
                                      <p:tavLst>
                                        <p:tav tm="0">
                                          <p:val>
                                            <p:fltVal val="0"/>
                                          </p:val>
                                        </p:tav>
                                        <p:tav tm="100000">
                                          <p:val>
                                            <p:strVal val="#ppt_h"/>
                                          </p:val>
                                        </p:tav>
                                      </p:tavLst>
                                    </p:anim>
                                    <p:animEffect transition="in" filter="fade">
                                      <p:cBhvr>
                                        <p:cTn id="44" dur="500"/>
                                        <p:tgtEl>
                                          <p:spTgt spid="162"/>
                                        </p:tgtEl>
                                      </p:cBhvr>
                                    </p:animEffect>
                                  </p:childTnLst>
                                </p:cTn>
                              </p:par>
                              <p:par>
                                <p:cTn id="45" presetID="53" presetClass="entr" presetSubtype="16" fill="hold" nodeType="withEffect">
                                  <p:stCondLst>
                                    <p:cond delay="0"/>
                                  </p:stCondLst>
                                  <p:childTnLst>
                                    <p:set>
                                      <p:cBhvr>
                                        <p:cTn id="46" dur="1" fill="hold">
                                          <p:stCondLst>
                                            <p:cond delay="0"/>
                                          </p:stCondLst>
                                        </p:cTn>
                                        <p:tgtEl>
                                          <p:spTgt spid="126"/>
                                        </p:tgtEl>
                                        <p:attrNameLst>
                                          <p:attrName>style.visibility</p:attrName>
                                        </p:attrNameLst>
                                      </p:cBhvr>
                                      <p:to>
                                        <p:strVal val="visible"/>
                                      </p:to>
                                    </p:set>
                                    <p:anim calcmode="lin" valueType="num">
                                      <p:cBhvr>
                                        <p:cTn id="47" dur="500" fill="hold"/>
                                        <p:tgtEl>
                                          <p:spTgt spid="126"/>
                                        </p:tgtEl>
                                        <p:attrNameLst>
                                          <p:attrName>ppt_w</p:attrName>
                                        </p:attrNameLst>
                                      </p:cBhvr>
                                      <p:tavLst>
                                        <p:tav tm="0">
                                          <p:val>
                                            <p:fltVal val="0"/>
                                          </p:val>
                                        </p:tav>
                                        <p:tav tm="100000">
                                          <p:val>
                                            <p:strVal val="#ppt_w"/>
                                          </p:val>
                                        </p:tav>
                                      </p:tavLst>
                                    </p:anim>
                                    <p:anim calcmode="lin" valueType="num">
                                      <p:cBhvr>
                                        <p:cTn id="48" dur="500" fill="hold"/>
                                        <p:tgtEl>
                                          <p:spTgt spid="126"/>
                                        </p:tgtEl>
                                        <p:attrNameLst>
                                          <p:attrName>ppt_h</p:attrName>
                                        </p:attrNameLst>
                                      </p:cBhvr>
                                      <p:tavLst>
                                        <p:tav tm="0">
                                          <p:val>
                                            <p:fltVal val="0"/>
                                          </p:val>
                                        </p:tav>
                                        <p:tav tm="100000">
                                          <p:val>
                                            <p:strVal val="#ppt_h"/>
                                          </p:val>
                                        </p:tav>
                                      </p:tavLst>
                                    </p:anim>
                                    <p:animEffect transition="in" filter="fade">
                                      <p:cBhvr>
                                        <p:cTn id="49" dur="500"/>
                                        <p:tgtEl>
                                          <p:spTgt spid="126"/>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randombar(horizontal)">
                                      <p:cBhvr>
                                        <p:cTn id="54" dur="5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139"/>
                                        </p:tgtEl>
                                        <p:attrNameLst>
                                          <p:attrName>style.visibility</p:attrName>
                                        </p:attrNameLst>
                                      </p:cBhvr>
                                      <p:to>
                                        <p:strVal val="visible"/>
                                      </p:to>
                                    </p:set>
                                    <p:anim calcmode="lin" valueType="num">
                                      <p:cBhvr>
                                        <p:cTn id="59" dur="500" fill="hold"/>
                                        <p:tgtEl>
                                          <p:spTgt spid="139"/>
                                        </p:tgtEl>
                                        <p:attrNameLst>
                                          <p:attrName>ppt_w</p:attrName>
                                        </p:attrNameLst>
                                      </p:cBhvr>
                                      <p:tavLst>
                                        <p:tav tm="0">
                                          <p:val>
                                            <p:fltVal val="0"/>
                                          </p:val>
                                        </p:tav>
                                        <p:tav tm="100000">
                                          <p:val>
                                            <p:strVal val="#ppt_w"/>
                                          </p:val>
                                        </p:tav>
                                      </p:tavLst>
                                    </p:anim>
                                    <p:anim calcmode="lin" valueType="num">
                                      <p:cBhvr>
                                        <p:cTn id="60" dur="500" fill="hold"/>
                                        <p:tgtEl>
                                          <p:spTgt spid="139"/>
                                        </p:tgtEl>
                                        <p:attrNameLst>
                                          <p:attrName>ppt_h</p:attrName>
                                        </p:attrNameLst>
                                      </p:cBhvr>
                                      <p:tavLst>
                                        <p:tav tm="0">
                                          <p:val>
                                            <p:fltVal val="0"/>
                                          </p:val>
                                        </p:tav>
                                        <p:tav tm="100000">
                                          <p:val>
                                            <p:strVal val="#ppt_h"/>
                                          </p:val>
                                        </p:tav>
                                      </p:tavLst>
                                    </p:anim>
                                    <p:animEffect transition="in" filter="fade">
                                      <p:cBhvr>
                                        <p:cTn id="61" dur="500"/>
                                        <p:tgtEl>
                                          <p:spTgt spid="139"/>
                                        </p:tgtEl>
                                      </p:cBhvr>
                                    </p:animEffect>
                                  </p:childTnLst>
                                </p:cTn>
                              </p:par>
                              <p:par>
                                <p:cTn id="62" presetID="53" presetClass="entr" presetSubtype="16" fill="hold" nodeType="withEffect">
                                  <p:stCondLst>
                                    <p:cond delay="0"/>
                                  </p:stCondLst>
                                  <p:childTnLst>
                                    <p:set>
                                      <p:cBhvr>
                                        <p:cTn id="63" dur="1" fill="hold">
                                          <p:stCondLst>
                                            <p:cond delay="0"/>
                                          </p:stCondLst>
                                        </p:cTn>
                                        <p:tgtEl>
                                          <p:spTgt spid="146"/>
                                        </p:tgtEl>
                                        <p:attrNameLst>
                                          <p:attrName>style.visibility</p:attrName>
                                        </p:attrNameLst>
                                      </p:cBhvr>
                                      <p:to>
                                        <p:strVal val="visible"/>
                                      </p:to>
                                    </p:set>
                                    <p:anim calcmode="lin" valueType="num">
                                      <p:cBhvr>
                                        <p:cTn id="64" dur="500" fill="hold"/>
                                        <p:tgtEl>
                                          <p:spTgt spid="146"/>
                                        </p:tgtEl>
                                        <p:attrNameLst>
                                          <p:attrName>ppt_w</p:attrName>
                                        </p:attrNameLst>
                                      </p:cBhvr>
                                      <p:tavLst>
                                        <p:tav tm="0">
                                          <p:val>
                                            <p:fltVal val="0"/>
                                          </p:val>
                                        </p:tav>
                                        <p:tav tm="100000">
                                          <p:val>
                                            <p:strVal val="#ppt_w"/>
                                          </p:val>
                                        </p:tav>
                                      </p:tavLst>
                                    </p:anim>
                                    <p:anim calcmode="lin" valueType="num">
                                      <p:cBhvr>
                                        <p:cTn id="65" dur="500" fill="hold"/>
                                        <p:tgtEl>
                                          <p:spTgt spid="146"/>
                                        </p:tgtEl>
                                        <p:attrNameLst>
                                          <p:attrName>ppt_h</p:attrName>
                                        </p:attrNameLst>
                                      </p:cBhvr>
                                      <p:tavLst>
                                        <p:tav tm="0">
                                          <p:val>
                                            <p:fltVal val="0"/>
                                          </p:val>
                                        </p:tav>
                                        <p:tav tm="100000">
                                          <p:val>
                                            <p:strVal val="#ppt_h"/>
                                          </p:val>
                                        </p:tav>
                                      </p:tavLst>
                                    </p:anim>
                                    <p:animEffect transition="in" filter="fade">
                                      <p:cBhvr>
                                        <p:cTn id="66" dur="500"/>
                                        <p:tgtEl>
                                          <p:spTgt spid="146"/>
                                        </p:tgtEl>
                                      </p:cBhvr>
                                    </p:animEffect>
                                  </p:childTnLst>
                                </p:cTn>
                              </p:par>
                              <p:par>
                                <p:cTn id="67" presetID="53" presetClass="entr" presetSubtype="16" fill="hold" nodeType="withEffect">
                                  <p:stCondLst>
                                    <p:cond delay="0"/>
                                  </p:stCondLst>
                                  <p:childTnLst>
                                    <p:set>
                                      <p:cBhvr>
                                        <p:cTn id="68" dur="1" fill="hold">
                                          <p:stCondLst>
                                            <p:cond delay="0"/>
                                          </p:stCondLst>
                                        </p:cTn>
                                        <p:tgtEl>
                                          <p:spTgt spid="143"/>
                                        </p:tgtEl>
                                        <p:attrNameLst>
                                          <p:attrName>style.visibility</p:attrName>
                                        </p:attrNameLst>
                                      </p:cBhvr>
                                      <p:to>
                                        <p:strVal val="visible"/>
                                      </p:to>
                                    </p:set>
                                    <p:anim calcmode="lin" valueType="num">
                                      <p:cBhvr>
                                        <p:cTn id="69" dur="500" fill="hold"/>
                                        <p:tgtEl>
                                          <p:spTgt spid="143"/>
                                        </p:tgtEl>
                                        <p:attrNameLst>
                                          <p:attrName>ppt_w</p:attrName>
                                        </p:attrNameLst>
                                      </p:cBhvr>
                                      <p:tavLst>
                                        <p:tav tm="0">
                                          <p:val>
                                            <p:fltVal val="0"/>
                                          </p:val>
                                        </p:tav>
                                        <p:tav tm="100000">
                                          <p:val>
                                            <p:strVal val="#ppt_w"/>
                                          </p:val>
                                        </p:tav>
                                      </p:tavLst>
                                    </p:anim>
                                    <p:anim calcmode="lin" valueType="num">
                                      <p:cBhvr>
                                        <p:cTn id="70" dur="500" fill="hold"/>
                                        <p:tgtEl>
                                          <p:spTgt spid="143"/>
                                        </p:tgtEl>
                                        <p:attrNameLst>
                                          <p:attrName>ppt_h</p:attrName>
                                        </p:attrNameLst>
                                      </p:cBhvr>
                                      <p:tavLst>
                                        <p:tav tm="0">
                                          <p:val>
                                            <p:fltVal val="0"/>
                                          </p:val>
                                        </p:tav>
                                        <p:tav tm="100000">
                                          <p:val>
                                            <p:strVal val="#ppt_h"/>
                                          </p:val>
                                        </p:tav>
                                      </p:tavLst>
                                    </p:anim>
                                    <p:animEffect transition="in" filter="fade">
                                      <p:cBhvr>
                                        <p:cTn id="71" dur="500"/>
                                        <p:tgtEl>
                                          <p:spTgt spid="143"/>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156"/>
                                        </p:tgtEl>
                                        <p:attrNameLst>
                                          <p:attrName>style.visibility</p:attrName>
                                        </p:attrNameLst>
                                      </p:cBhvr>
                                      <p:to>
                                        <p:strVal val="visible"/>
                                      </p:to>
                                    </p:set>
                                    <p:animEffect transition="in" filter="randombar(horizontal)">
                                      <p:cBhvr>
                                        <p:cTn id="76" dur="500"/>
                                        <p:tgtEl>
                                          <p:spTgt spid="156"/>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170"/>
                                        </p:tgtEl>
                                        <p:attrNameLst>
                                          <p:attrName>style.visibility</p:attrName>
                                        </p:attrNameLst>
                                      </p:cBhvr>
                                      <p:to>
                                        <p:strVal val="visible"/>
                                      </p:to>
                                    </p:set>
                                    <p:animEffect transition="in" filter="randombar(horizontal)">
                                      <p:cBhvr>
                                        <p:cTn id="79" dur="500"/>
                                        <p:tgtEl>
                                          <p:spTgt spid="170"/>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25"/>
                                        </p:tgtEl>
                                        <p:attrNameLst>
                                          <p:attrName>style.visibility</p:attrName>
                                        </p:attrNameLst>
                                      </p:cBhvr>
                                      <p:to>
                                        <p:strVal val="visible"/>
                                      </p:to>
                                    </p:set>
                                    <p:anim calcmode="lin" valueType="num">
                                      <p:cBhvr>
                                        <p:cTn id="84" dur="500" fill="hold"/>
                                        <p:tgtEl>
                                          <p:spTgt spid="225"/>
                                        </p:tgtEl>
                                        <p:attrNameLst>
                                          <p:attrName>ppt_w</p:attrName>
                                        </p:attrNameLst>
                                      </p:cBhvr>
                                      <p:tavLst>
                                        <p:tav tm="0">
                                          <p:val>
                                            <p:fltVal val="0"/>
                                          </p:val>
                                        </p:tav>
                                        <p:tav tm="100000">
                                          <p:val>
                                            <p:strVal val="#ppt_w"/>
                                          </p:val>
                                        </p:tav>
                                      </p:tavLst>
                                    </p:anim>
                                    <p:anim calcmode="lin" valueType="num">
                                      <p:cBhvr>
                                        <p:cTn id="85" dur="500" fill="hold"/>
                                        <p:tgtEl>
                                          <p:spTgt spid="225"/>
                                        </p:tgtEl>
                                        <p:attrNameLst>
                                          <p:attrName>ppt_h</p:attrName>
                                        </p:attrNameLst>
                                      </p:cBhvr>
                                      <p:tavLst>
                                        <p:tav tm="0">
                                          <p:val>
                                            <p:fltVal val="0"/>
                                          </p:val>
                                        </p:tav>
                                        <p:tav tm="100000">
                                          <p:val>
                                            <p:strVal val="#ppt_h"/>
                                          </p:val>
                                        </p:tav>
                                      </p:tavLst>
                                    </p:anim>
                                    <p:animEffect transition="in" filter="fade">
                                      <p:cBhvr>
                                        <p:cTn id="86" dur="500"/>
                                        <p:tgtEl>
                                          <p:spTgt spid="225"/>
                                        </p:tgtEl>
                                      </p:cBhvr>
                                    </p:animEffect>
                                  </p:childTnLst>
                                </p:cTn>
                              </p:par>
                              <p:par>
                                <p:cTn id="87" presetID="53" presetClass="entr" presetSubtype="16" fill="hold" nodeType="withEffect">
                                  <p:stCondLst>
                                    <p:cond delay="0"/>
                                  </p:stCondLst>
                                  <p:childTnLst>
                                    <p:set>
                                      <p:cBhvr>
                                        <p:cTn id="88" dur="1" fill="hold">
                                          <p:stCondLst>
                                            <p:cond delay="0"/>
                                          </p:stCondLst>
                                        </p:cTn>
                                        <p:tgtEl>
                                          <p:spTgt spid="233"/>
                                        </p:tgtEl>
                                        <p:attrNameLst>
                                          <p:attrName>style.visibility</p:attrName>
                                        </p:attrNameLst>
                                      </p:cBhvr>
                                      <p:to>
                                        <p:strVal val="visible"/>
                                      </p:to>
                                    </p:set>
                                    <p:anim calcmode="lin" valueType="num">
                                      <p:cBhvr>
                                        <p:cTn id="89" dur="500" fill="hold"/>
                                        <p:tgtEl>
                                          <p:spTgt spid="233"/>
                                        </p:tgtEl>
                                        <p:attrNameLst>
                                          <p:attrName>ppt_w</p:attrName>
                                        </p:attrNameLst>
                                      </p:cBhvr>
                                      <p:tavLst>
                                        <p:tav tm="0">
                                          <p:val>
                                            <p:fltVal val="0"/>
                                          </p:val>
                                        </p:tav>
                                        <p:tav tm="100000">
                                          <p:val>
                                            <p:strVal val="#ppt_w"/>
                                          </p:val>
                                        </p:tav>
                                      </p:tavLst>
                                    </p:anim>
                                    <p:anim calcmode="lin" valueType="num">
                                      <p:cBhvr>
                                        <p:cTn id="90" dur="500" fill="hold"/>
                                        <p:tgtEl>
                                          <p:spTgt spid="233"/>
                                        </p:tgtEl>
                                        <p:attrNameLst>
                                          <p:attrName>ppt_h</p:attrName>
                                        </p:attrNameLst>
                                      </p:cBhvr>
                                      <p:tavLst>
                                        <p:tav tm="0">
                                          <p:val>
                                            <p:fltVal val="0"/>
                                          </p:val>
                                        </p:tav>
                                        <p:tav tm="100000">
                                          <p:val>
                                            <p:strVal val="#ppt_h"/>
                                          </p:val>
                                        </p:tav>
                                      </p:tavLst>
                                    </p:anim>
                                    <p:animEffect transition="in" filter="fade">
                                      <p:cBhvr>
                                        <p:cTn id="91" dur="500"/>
                                        <p:tgtEl>
                                          <p:spTgt spid="233"/>
                                        </p:tgtEl>
                                      </p:cBhvr>
                                    </p:animEffect>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123"/>
                                        </p:tgtEl>
                                        <p:attrNameLst>
                                          <p:attrName>style.visibility</p:attrName>
                                        </p:attrNameLst>
                                      </p:cBhvr>
                                      <p:to>
                                        <p:strVal val="visible"/>
                                      </p:to>
                                    </p:set>
                                    <p:animEffect transition="in" filter="randombar(horizontal)">
                                      <p:cBhvr>
                                        <p:cTn id="96" dur="500"/>
                                        <p:tgtEl>
                                          <p:spTgt spid="123"/>
                                        </p:tgtEl>
                                      </p:cBhvr>
                                    </p:animEffect>
                                  </p:childTnLst>
                                </p:cTn>
                              </p:par>
                            </p:childTnLst>
                          </p:cTn>
                        </p:par>
                      </p:childTnLst>
                    </p:cTn>
                  </p:par>
                  <p:par>
                    <p:cTn id="97" fill="hold">
                      <p:stCondLst>
                        <p:cond delay="indefinite"/>
                      </p:stCondLst>
                      <p:childTnLst>
                        <p:par>
                          <p:cTn id="98" fill="hold">
                            <p:stCondLst>
                              <p:cond delay="0"/>
                            </p:stCondLst>
                            <p:childTnLst>
                              <p:par>
                                <p:cTn id="99" presetID="14" presetClass="entr" presetSubtype="10" fill="hold" grpId="0" nodeType="click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randombar(horizontal)">
                                      <p:cBhvr>
                                        <p:cTn id="101" dur="500"/>
                                        <p:tgtEl>
                                          <p:spTgt spid="3"/>
                                        </p:tgtEl>
                                      </p:cBhvr>
                                    </p:animEffect>
                                  </p:childTnLst>
                                </p:cTn>
                              </p:par>
                            </p:childTnLst>
                          </p:cTn>
                        </p:par>
                      </p:childTnLst>
                    </p:cTn>
                  </p:par>
                  <p:par>
                    <p:cTn id="102" fill="hold">
                      <p:stCondLst>
                        <p:cond delay="indefinite"/>
                      </p:stCondLst>
                      <p:childTnLst>
                        <p:par>
                          <p:cTn id="103" fill="hold">
                            <p:stCondLst>
                              <p:cond delay="0"/>
                            </p:stCondLst>
                            <p:childTnLst>
                              <p:par>
                                <p:cTn id="104" presetID="45" presetClass="entr" presetSubtype="0" fill="hold" grpId="0" nodeType="click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fade">
                                      <p:cBhvr>
                                        <p:cTn id="106" dur="2000"/>
                                        <p:tgtEl>
                                          <p:spTgt spid="12"/>
                                        </p:tgtEl>
                                      </p:cBhvr>
                                    </p:animEffect>
                                    <p:anim calcmode="lin" valueType="num">
                                      <p:cBhvr>
                                        <p:cTn id="107" dur="2000" fill="hold"/>
                                        <p:tgtEl>
                                          <p:spTgt spid="12"/>
                                        </p:tgtEl>
                                        <p:attrNameLst>
                                          <p:attrName>ppt_w</p:attrName>
                                        </p:attrNameLst>
                                      </p:cBhvr>
                                      <p:tavLst>
                                        <p:tav tm="0" fmla="#ppt_w*sin(2.5*pi*$)">
                                          <p:val>
                                            <p:fltVal val="0"/>
                                          </p:val>
                                        </p:tav>
                                        <p:tav tm="100000">
                                          <p:val>
                                            <p:fltVal val="1"/>
                                          </p:val>
                                        </p:tav>
                                      </p:tavLst>
                                    </p:anim>
                                    <p:anim calcmode="lin" valueType="num">
                                      <p:cBhvr>
                                        <p:cTn id="108"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nodeType="clickEffect">
                                  <p:stCondLst>
                                    <p:cond delay="0"/>
                                  </p:stCondLst>
                                  <p:childTnLst>
                                    <p:set>
                                      <p:cBhvr>
                                        <p:cTn id="112" dur="1" fill="hold">
                                          <p:stCondLst>
                                            <p:cond delay="0"/>
                                          </p:stCondLst>
                                        </p:cTn>
                                        <p:tgtEl>
                                          <p:spTgt spid="175"/>
                                        </p:tgtEl>
                                        <p:attrNameLst>
                                          <p:attrName>style.visibility</p:attrName>
                                        </p:attrNameLst>
                                      </p:cBhvr>
                                      <p:to>
                                        <p:strVal val="visible"/>
                                      </p:to>
                                    </p:set>
                                    <p:anim calcmode="lin" valueType="num">
                                      <p:cBhvr>
                                        <p:cTn id="113" dur="500" fill="hold"/>
                                        <p:tgtEl>
                                          <p:spTgt spid="175"/>
                                        </p:tgtEl>
                                        <p:attrNameLst>
                                          <p:attrName>ppt_w</p:attrName>
                                        </p:attrNameLst>
                                      </p:cBhvr>
                                      <p:tavLst>
                                        <p:tav tm="0">
                                          <p:val>
                                            <p:fltVal val="0"/>
                                          </p:val>
                                        </p:tav>
                                        <p:tav tm="100000">
                                          <p:val>
                                            <p:strVal val="#ppt_w"/>
                                          </p:val>
                                        </p:tav>
                                      </p:tavLst>
                                    </p:anim>
                                    <p:anim calcmode="lin" valueType="num">
                                      <p:cBhvr>
                                        <p:cTn id="114" dur="500" fill="hold"/>
                                        <p:tgtEl>
                                          <p:spTgt spid="175"/>
                                        </p:tgtEl>
                                        <p:attrNameLst>
                                          <p:attrName>ppt_h</p:attrName>
                                        </p:attrNameLst>
                                      </p:cBhvr>
                                      <p:tavLst>
                                        <p:tav tm="0">
                                          <p:val>
                                            <p:fltVal val="0"/>
                                          </p:val>
                                        </p:tav>
                                        <p:tav tm="100000">
                                          <p:val>
                                            <p:strVal val="#ppt_h"/>
                                          </p:val>
                                        </p:tav>
                                      </p:tavLst>
                                    </p:anim>
                                    <p:animEffect transition="in" filter="fade">
                                      <p:cBhvr>
                                        <p:cTn id="115" dur="500"/>
                                        <p:tgtEl>
                                          <p:spTgt spid="175"/>
                                        </p:tgtEl>
                                      </p:cBhvr>
                                    </p:animEffect>
                                  </p:childTnLst>
                                </p:cTn>
                              </p:par>
                            </p:childTnLst>
                          </p:cTn>
                        </p:par>
                      </p:childTnLst>
                    </p:cTn>
                  </p:par>
                  <p:par>
                    <p:cTn id="116" fill="hold">
                      <p:stCondLst>
                        <p:cond delay="indefinite"/>
                      </p:stCondLst>
                      <p:childTnLst>
                        <p:par>
                          <p:cTn id="117" fill="hold">
                            <p:stCondLst>
                              <p:cond delay="0"/>
                            </p:stCondLst>
                            <p:childTnLst>
                              <p:par>
                                <p:cTn id="118" presetID="14" presetClass="entr" presetSubtype="10" fill="hold" grpId="0" nodeType="clickEffect">
                                  <p:stCondLst>
                                    <p:cond delay="0"/>
                                  </p:stCondLst>
                                  <p:childTnLst>
                                    <p:set>
                                      <p:cBhvr>
                                        <p:cTn id="119" dur="1" fill="hold">
                                          <p:stCondLst>
                                            <p:cond delay="0"/>
                                          </p:stCondLst>
                                        </p:cTn>
                                        <p:tgtEl>
                                          <p:spTgt spid="130"/>
                                        </p:tgtEl>
                                        <p:attrNameLst>
                                          <p:attrName>style.visibility</p:attrName>
                                        </p:attrNameLst>
                                      </p:cBhvr>
                                      <p:to>
                                        <p:strVal val="visible"/>
                                      </p:to>
                                    </p:set>
                                    <p:animEffect transition="in" filter="randombar(horizontal)">
                                      <p:cBhvr>
                                        <p:cTn id="120" dur="500"/>
                                        <p:tgtEl>
                                          <p:spTgt spid="130"/>
                                        </p:tgtEl>
                                      </p:cBhvr>
                                    </p:animEffect>
                                  </p:childTnLst>
                                </p:cTn>
                              </p:par>
                            </p:childTnLst>
                          </p:cTn>
                        </p:par>
                      </p:childTnLst>
                    </p:cTn>
                  </p:par>
                  <p:par>
                    <p:cTn id="121" fill="hold">
                      <p:stCondLst>
                        <p:cond delay="indefinite"/>
                      </p:stCondLst>
                      <p:childTnLst>
                        <p:par>
                          <p:cTn id="122" fill="hold">
                            <p:stCondLst>
                              <p:cond delay="0"/>
                            </p:stCondLst>
                            <p:childTnLst>
                              <p:par>
                                <p:cTn id="123" presetID="53" presetClass="entr" presetSubtype="16" fill="hold" nodeType="clickEffect">
                                  <p:stCondLst>
                                    <p:cond delay="0"/>
                                  </p:stCondLst>
                                  <p:childTnLst>
                                    <p:set>
                                      <p:cBhvr>
                                        <p:cTn id="124" dur="1" fill="hold">
                                          <p:stCondLst>
                                            <p:cond delay="0"/>
                                          </p:stCondLst>
                                        </p:cTn>
                                        <p:tgtEl>
                                          <p:spTgt spid="217"/>
                                        </p:tgtEl>
                                        <p:attrNameLst>
                                          <p:attrName>style.visibility</p:attrName>
                                        </p:attrNameLst>
                                      </p:cBhvr>
                                      <p:to>
                                        <p:strVal val="visible"/>
                                      </p:to>
                                    </p:set>
                                    <p:anim calcmode="lin" valueType="num">
                                      <p:cBhvr>
                                        <p:cTn id="125" dur="500" fill="hold"/>
                                        <p:tgtEl>
                                          <p:spTgt spid="217"/>
                                        </p:tgtEl>
                                        <p:attrNameLst>
                                          <p:attrName>ppt_w</p:attrName>
                                        </p:attrNameLst>
                                      </p:cBhvr>
                                      <p:tavLst>
                                        <p:tav tm="0">
                                          <p:val>
                                            <p:fltVal val="0"/>
                                          </p:val>
                                        </p:tav>
                                        <p:tav tm="100000">
                                          <p:val>
                                            <p:strVal val="#ppt_w"/>
                                          </p:val>
                                        </p:tav>
                                      </p:tavLst>
                                    </p:anim>
                                    <p:anim calcmode="lin" valueType="num">
                                      <p:cBhvr>
                                        <p:cTn id="126" dur="500" fill="hold"/>
                                        <p:tgtEl>
                                          <p:spTgt spid="217"/>
                                        </p:tgtEl>
                                        <p:attrNameLst>
                                          <p:attrName>ppt_h</p:attrName>
                                        </p:attrNameLst>
                                      </p:cBhvr>
                                      <p:tavLst>
                                        <p:tav tm="0">
                                          <p:val>
                                            <p:fltVal val="0"/>
                                          </p:val>
                                        </p:tav>
                                        <p:tav tm="100000">
                                          <p:val>
                                            <p:strVal val="#ppt_h"/>
                                          </p:val>
                                        </p:tav>
                                      </p:tavLst>
                                    </p:anim>
                                    <p:animEffect transition="in" filter="fade">
                                      <p:cBhvr>
                                        <p:cTn id="127" dur="500"/>
                                        <p:tgtEl>
                                          <p:spTgt spid="217"/>
                                        </p:tgtEl>
                                      </p:cBhvr>
                                    </p:animEffect>
                                  </p:childTnLst>
                                </p:cTn>
                              </p:par>
                            </p:childTnLst>
                          </p:cTn>
                        </p:par>
                      </p:childTnLst>
                    </p:cTn>
                  </p:par>
                  <p:par>
                    <p:cTn id="128" fill="hold">
                      <p:stCondLst>
                        <p:cond delay="indefinite"/>
                      </p:stCondLst>
                      <p:childTnLst>
                        <p:par>
                          <p:cTn id="129" fill="hold">
                            <p:stCondLst>
                              <p:cond delay="0"/>
                            </p:stCondLst>
                            <p:childTnLst>
                              <p:par>
                                <p:cTn id="130" presetID="14" presetClass="entr" presetSubtype="10" fill="hold" grpId="0" nodeType="clickEffect">
                                  <p:stCondLst>
                                    <p:cond delay="0"/>
                                  </p:stCondLst>
                                  <p:childTnLst>
                                    <p:set>
                                      <p:cBhvr>
                                        <p:cTn id="131" dur="1" fill="hold">
                                          <p:stCondLst>
                                            <p:cond delay="0"/>
                                          </p:stCondLst>
                                        </p:cTn>
                                        <p:tgtEl>
                                          <p:spTgt spid="201"/>
                                        </p:tgtEl>
                                        <p:attrNameLst>
                                          <p:attrName>style.visibility</p:attrName>
                                        </p:attrNameLst>
                                      </p:cBhvr>
                                      <p:to>
                                        <p:strVal val="visible"/>
                                      </p:to>
                                    </p:set>
                                    <p:animEffect transition="in" filter="randombar(horizontal)">
                                      <p:cBhvr>
                                        <p:cTn id="132" dur="500"/>
                                        <p:tgtEl>
                                          <p:spTgt spid="201"/>
                                        </p:tgtEl>
                                      </p:cBhvr>
                                    </p:animEffect>
                                  </p:childTnLst>
                                </p:cTn>
                              </p:par>
                            </p:childTnLst>
                          </p:cTn>
                        </p:par>
                      </p:childTnLst>
                    </p:cTn>
                  </p:par>
                  <p:par>
                    <p:cTn id="133" fill="hold">
                      <p:stCondLst>
                        <p:cond delay="indefinite"/>
                      </p:stCondLst>
                      <p:childTnLst>
                        <p:par>
                          <p:cTn id="134" fill="hold">
                            <p:stCondLst>
                              <p:cond delay="0"/>
                            </p:stCondLst>
                            <p:childTnLst>
                              <p:par>
                                <p:cTn id="135" presetID="53" presetClass="entr" presetSubtype="16" fill="hold" nodeType="clickEffect">
                                  <p:stCondLst>
                                    <p:cond delay="0"/>
                                  </p:stCondLst>
                                  <p:childTnLst>
                                    <p:set>
                                      <p:cBhvr>
                                        <p:cTn id="136" dur="1" fill="hold">
                                          <p:stCondLst>
                                            <p:cond delay="0"/>
                                          </p:stCondLst>
                                        </p:cTn>
                                        <p:tgtEl>
                                          <p:spTgt spid="196"/>
                                        </p:tgtEl>
                                        <p:attrNameLst>
                                          <p:attrName>style.visibility</p:attrName>
                                        </p:attrNameLst>
                                      </p:cBhvr>
                                      <p:to>
                                        <p:strVal val="visible"/>
                                      </p:to>
                                    </p:set>
                                    <p:anim calcmode="lin" valueType="num">
                                      <p:cBhvr>
                                        <p:cTn id="137" dur="500" fill="hold"/>
                                        <p:tgtEl>
                                          <p:spTgt spid="196"/>
                                        </p:tgtEl>
                                        <p:attrNameLst>
                                          <p:attrName>ppt_w</p:attrName>
                                        </p:attrNameLst>
                                      </p:cBhvr>
                                      <p:tavLst>
                                        <p:tav tm="0">
                                          <p:val>
                                            <p:fltVal val="0"/>
                                          </p:val>
                                        </p:tav>
                                        <p:tav tm="100000">
                                          <p:val>
                                            <p:strVal val="#ppt_w"/>
                                          </p:val>
                                        </p:tav>
                                      </p:tavLst>
                                    </p:anim>
                                    <p:anim calcmode="lin" valueType="num">
                                      <p:cBhvr>
                                        <p:cTn id="138" dur="500" fill="hold"/>
                                        <p:tgtEl>
                                          <p:spTgt spid="196"/>
                                        </p:tgtEl>
                                        <p:attrNameLst>
                                          <p:attrName>ppt_h</p:attrName>
                                        </p:attrNameLst>
                                      </p:cBhvr>
                                      <p:tavLst>
                                        <p:tav tm="0">
                                          <p:val>
                                            <p:fltVal val="0"/>
                                          </p:val>
                                        </p:tav>
                                        <p:tav tm="100000">
                                          <p:val>
                                            <p:strVal val="#ppt_h"/>
                                          </p:val>
                                        </p:tav>
                                      </p:tavLst>
                                    </p:anim>
                                    <p:animEffect transition="in" filter="fade">
                                      <p:cBhvr>
                                        <p:cTn id="139" dur="500"/>
                                        <p:tgtEl>
                                          <p:spTgt spid="196"/>
                                        </p:tgtEl>
                                      </p:cBhvr>
                                    </p:animEffect>
                                  </p:childTnLst>
                                </p:cTn>
                              </p:par>
                              <p:par>
                                <p:cTn id="140" presetID="53" presetClass="entr" presetSubtype="16" fill="hold" nodeType="withEffect">
                                  <p:stCondLst>
                                    <p:cond delay="0"/>
                                  </p:stCondLst>
                                  <p:childTnLst>
                                    <p:set>
                                      <p:cBhvr>
                                        <p:cTn id="141" dur="1" fill="hold">
                                          <p:stCondLst>
                                            <p:cond delay="0"/>
                                          </p:stCondLst>
                                        </p:cTn>
                                        <p:tgtEl>
                                          <p:spTgt spid="283"/>
                                        </p:tgtEl>
                                        <p:attrNameLst>
                                          <p:attrName>style.visibility</p:attrName>
                                        </p:attrNameLst>
                                      </p:cBhvr>
                                      <p:to>
                                        <p:strVal val="visible"/>
                                      </p:to>
                                    </p:set>
                                    <p:anim calcmode="lin" valueType="num">
                                      <p:cBhvr>
                                        <p:cTn id="142" dur="500" fill="hold"/>
                                        <p:tgtEl>
                                          <p:spTgt spid="283"/>
                                        </p:tgtEl>
                                        <p:attrNameLst>
                                          <p:attrName>ppt_w</p:attrName>
                                        </p:attrNameLst>
                                      </p:cBhvr>
                                      <p:tavLst>
                                        <p:tav tm="0">
                                          <p:val>
                                            <p:fltVal val="0"/>
                                          </p:val>
                                        </p:tav>
                                        <p:tav tm="100000">
                                          <p:val>
                                            <p:strVal val="#ppt_w"/>
                                          </p:val>
                                        </p:tav>
                                      </p:tavLst>
                                    </p:anim>
                                    <p:anim calcmode="lin" valueType="num">
                                      <p:cBhvr>
                                        <p:cTn id="143" dur="500" fill="hold"/>
                                        <p:tgtEl>
                                          <p:spTgt spid="283"/>
                                        </p:tgtEl>
                                        <p:attrNameLst>
                                          <p:attrName>ppt_h</p:attrName>
                                        </p:attrNameLst>
                                      </p:cBhvr>
                                      <p:tavLst>
                                        <p:tav tm="0">
                                          <p:val>
                                            <p:fltVal val="0"/>
                                          </p:val>
                                        </p:tav>
                                        <p:tav tm="100000">
                                          <p:val>
                                            <p:strVal val="#ppt_h"/>
                                          </p:val>
                                        </p:tav>
                                      </p:tavLst>
                                    </p:anim>
                                    <p:animEffect transition="in" filter="fade">
                                      <p:cBhvr>
                                        <p:cTn id="144" dur="500"/>
                                        <p:tgtEl>
                                          <p:spTgt spid="283"/>
                                        </p:tgtEl>
                                      </p:cBhvr>
                                    </p:animEffect>
                                  </p:childTnLst>
                                </p:cTn>
                              </p:par>
                            </p:childTnLst>
                          </p:cTn>
                        </p:par>
                      </p:childTnLst>
                    </p:cTn>
                  </p:par>
                  <p:par>
                    <p:cTn id="145" fill="hold">
                      <p:stCondLst>
                        <p:cond delay="indefinite"/>
                      </p:stCondLst>
                      <p:childTnLst>
                        <p:par>
                          <p:cTn id="146" fill="hold">
                            <p:stCondLst>
                              <p:cond delay="0"/>
                            </p:stCondLst>
                            <p:childTnLst>
                              <p:par>
                                <p:cTn id="147" presetID="53" presetClass="entr" presetSubtype="16" fill="hold" grpId="0" nodeType="clickEffect">
                                  <p:stCondLst>
                                    <p:cond delay="0"/>
                                  </p:stCondLst>
                                  <p:childTnLst>
                                    <p:set>
                                      <p:cBhvr>
                                        <p:cTn id="148" dur="1" fill="hold">
                                          <p:stCondLst>
                                            <p:cond delay="0"/>
                                          </p:stCondLst>
                                        </p:cTn>
                                        <p:tgtEl>
                                          <p:spTgt spid="131"/>
                                        </p:tgtEl>
                                        <p:attrNameLst>
                                          <p:attrName>style.visibility</p:attrName>
                                        </p:attrNameLst>
                                      </p:cBhvr>
                                      <p:to>
                                        <p:strVal val="visible"/>
                                      </p:to>
                                    </p:set>
                                    <p:anim calcmode="lin" valueType="num">
                                      <p:cBhvr>
                                        <p:cTn id="149" dur="500" fill="hold"/>
                                        <p:tgtEl>
                                          <p:spTgt spid="131"/>
                                        </p:tgtEl>
                                        <p:attrNameLst>
                                          <p:attrName>ppt_w</p:attrName>
                                        </p:attrNameLst>
                                      </p:cBhvr>
                                      <p:tavLst>
                                        <p:tav tm="0">
                                          <p:val>
                                            <p:fltVal val="0"/>
                                          </p:val>
                                        </p:tav>
                                        <p:tav tm="100000">
                                          <p:val>
                                            <p:strVal val="#ppt_w"/>
                                          </p:val>
                                        </p:tav>
                                      </p:tavLst>
                                    </p:anim>
                                    <p:anim calcmode="lin" valueType="num">
                                      <p:cBhvr>
                                        <p:cTn id="150" dur="500" fill="hold"/>
                                        <p:tgtEl>
                                          <p:spTgt spid="131"/>
                                        </p:tgtEl>
                                        <p:attrNameLst>
                                          <p:attrName>ppt_h</p:attrName>
                                        </p:attrNameLst>
                                      </p:cBhvr>
                                      <p:tavLst>
                                        <p:tav tm="0">
                                          <p:val>
                                            <p:fltVal val="0"/>
                                          </p:val>
                                        </p:tav>
                                        <p:tav tm="100000">
                                          <p:val>
                                            <p:strVal val="#ppt_h"/>
                                          </p:val>
                                        </p:tav>
                                      </p:tavLst>
                                    </p:anim>
                                    <p:animEffect transition="in" filter="fade">
                                      <p:cBhvr>
                                        <p:cTn id="151" dur="500"/>
                                        <p:tgtEl>
                                          <p:spTgt spid="131"/>
                                        </p:tgtEl>
                                      </p:cBhvr>
                                    </p:animEffect>
                                  </p:childTnLst>
                                </p:cTn>
                              </p:par>
                            </p:childTnLst>
                          </p:cTn>
                        </p:par>
                      </p:childTnLst>
                    </p:cTn>
                  </p:par>
                  <p:par>
                    <p:cTn id="152" fill="hold">
                      <p:stCondLst>
                        <p:cond delay="indefinite"/>
                      </p:stCondLst>
                      <p:childTnLst>
                        <p:par>
                          <p:cTn id="153" fill="hold">
                            <p:stCondLst>
                              <p:cond delay="0"/>
                            </p:stCondLst>
                            <p:childTnLst>
                              <p:par>
                                <p:cTn id="154" presetID="53" presetClass="entr" presetSubtype="16" fill="hold" nodeType="clickEffect">
                                  <p:stCondLst>
                                    <p:cond delay="0"/>
                                  </p:stCondLst>
                                  <p:childTnLst>
                                    <p:set>
                                      <p:cBhvr>
                                        <p:cTn id="155" dur="1" fill="hold">
                                          <p:stCondLst>
                                            <p:cond delay="0"/>
                                          </p:stCondLst>
                                        </p:cTn>
                                        <p:tgtEl>
                                          <p:spTgt spid="237"/>
                                        </p:tgtEl>
                                        <p:attrNameLst>
                                          <p:attrName>style.visibility</p:attrName>
                                        </p:attrNameLst>
                                      </p:cBhvr>
                                      <p:to>
                                        <p:strVal val="visible"/>
                                      </p:to>
                                    </p:set>
                                    <p:anim calcmode="lin" valueType="num">
                                      <p:cBhvr>
                                        <p:cTn id="156" dur="500" fill="hold"/>
                                        <p:tgtEl>
                                          <p:spTgt spid="237"/>
                                        </p:tgtEl>
                                        <p:attrNameLst>
                                          <p:attrName>ppt_w</p:attrName>
                                        </p:attrNameLst>
                                      </p:cBhvr>
                                      <p:tavLst>
                                        <p:tav tm="0">
                                          <p:val>
                                            <p:fltVal val="0"/>
                                          </p:val>
                                        </p:tav>
                                        <p:tav tm="100000">
                                          <p:val>
                                            <p:strVal val="#ppt_w"/>
                                          </p:val>
                                        </p:tav>
                                      </p:tavLst>
                                    </p:anim>
                                    <p:anim calcmode="lin" valueType="num">
                                      <p:cBhvr>
                                        <p:cTn id="157" dur="500" fill="hold"/>
                                        <p:tgtEl>
                                          <p:spTgt spid="237"/>
                                        </p:tgtEl>
                                        <p:attrNameLst>
                                          <p:attrName>ppt_h</p:attrName>
                                        </p:attrNameLst>
                                      </p:cBhvr>
                                      <p:tavLst>
                                        <p:tav tm="0">
                                          <p:val>
                                            <p:fltVal val="0"/>
                                          </p:val>
                                        </p:tav>
                                        <p:tav tm="100000">
                                          <p:val>
                                            <p:strVal val="#ppt_h"/>
                                          </p:val>
                                        </p:tav>
                                      </p:tavLst>
                                    </p:anim>
                                    <p:animEffect transition="in" filter="fade">
                                      <p:cBhvr>
                                        <p:cTn id="158" dur="500"/>
                                        <p:tgtEl>
                                          <p:spTgt spid="237"/>
                                        </p:tgtEl>
                                      </p:cBhvr>
                                    </p:animEffect>
                                  </p:childTnLst>
                                </p:cTn>
                              </p:par>
                            </p:childTnLst>
                          </p:cTn>
                        </p:par>
                      </p:childTnLst>
                    </p:cTn>
                  </p:par>
                  <p:par>
                    <p:cTn id="159" fill="hold">
                      <p:stCondLst>
                        <p:cond delay="indefinite"/>
                      </p:stCondLst>
                      <p:childTnLst>
                        <p:par>
                          <p:cTn id="160" fill="hold">
                            <p:stCondLst>
                              <p:cond delay="0"/>
                            </p:stCondLst>
                            <p:childTnLst>
                              <p:par>
                                <p:cTn id="161" presetID="14" presetClass="entr" presetSubtype="10" fill="hold" grpId="0" nodeType="clickEffect">
                                  <p:stCondLst>
                                    <p:cond delay="0"/>
                                  </p:stCondLst>
                                  <p:childTnLst>
                                    <p:set>
                                      <p:cBhvr>
                                        <p:cTn id="162" dur="1" fill="hold">
                                          <p:stCondLst>
                                            <p:cond delay="0"/>
                                          </p:stCondLst>
                                        </p:cTn>
                                        <p:tgtEl>
                                          <p:spTgt spid="223"/>
                                        </p:tgtEl>
                                        <p:attrNameLst>
                                          <p:attrName>style.visibility</p:attrName>
                                        </p:attrNameLst>
                                      </p:cBhvr>
                                      <p:to>
                                        <p:strVal val="visible"/>
                                      </p:to>
                                    </p:set>
                                    <p:animEffect transition="in" filter="randombar(horizontal)">
                                      <p:cBhvr>
                                        <p:cTn id="163" dur="500"/>
                                        <p:tgtEl>
                                          <p:spTgt spid="223"/>
                                        </p:tgtEl>
                                      </p:cBhvr>
                                    </p:animEffect>
                                  </p:childTnLst>
                                </p:cTn>
                              </p:par>
                              <p:par>
                                <p:cTn id="164" presetID="14" presetClass="entr" presetSubtype="10" fill="hold" grpId="0" nodeType="withEffect">
                                  <p:stCondLst>
                                    <p:cond delay="0"/>
                                  </p:stCondLst>
                                  <p:childTnLst>
                                    <p:set>
                                      <p:cBhvr>
                                        <p:cTn id="165" dur="1" fill="hold">
                                          <p:stCondLst>
                                            <p:cond delay="0"/>
                                          </p:stCondLst>
                                        </p:cTn>
                                        <p:tgtEl>
                                          <p:spTgt spid="178"/>
                                        </p:tgtEl>
                                        <p:attrNameLst>
                                          <p:attrName>style.visibility</p:attrName>
                                        </p:attrNameLst>
                                      </p:cBhvr>
                                      <p:to>
                                        <p:strVal val="visible"/>
                                      </p:to>
                                    </p:set>
                                    <p:animEffect transition="in" filter="randombar(horizontal)">
                                      <p:cBhvr>
                                        <p:cTn id="16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animBg="1"/>
      <p:bldP spid="156" grpId="0" animBg="1"/>
      <p:bldP spid="132" grpId="0" animBg="1"/>
      <p:bldP spid="131" grpId="0" animBg="1"/>
      <p:bldP spid="127" grpId="0" animBg="1"/>
      <p:bldP spid="130" grpId="0" animBg="1"/>
      <p:bldP spid="38" grpId="0" animBg="1"/>
      <p:bldP spid="178" grpId="0" animBg="1"/>
      <p:bldP spid="201" grpId="0" animBg="1"/>
      <p:bldP spid="223" grpId="0" animBg="1"/>
      <p:bldP spid="123" grpId="0" animBg="1"/>
      <p:bldP spid="1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 name="グループ化 216"/>
          <p:cNvGrpSpPr/>
          <p:nvPr/>
        </p:nvGrpSpPr>
        <p:grpSpPr>
          <a:xfrm>
            <a:off x="2216007" y="4420193"/>
            <a:ext cx="261602" cy="548291"/>
            <a:chOff x="6437719" y="3869082"/>
            <a:chExt cx="252028" cy="517997"/>
          </a:xfrm>
        </p:grpSpPr>
        <p:sp>
          <p:nvSpPr>
            <p:cNvPr id="218" name="二等辺三角形 217"/>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19"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80" name="正方形/長方形 299"/>
          <p:cNvSpPr/>
          <p:nvPr/>
        </p:nvSpPr>
        <p:spPr>
          <a:xfrm>
            <a:off x="4803032" y="1049972"/>
            <a:ext cx="2826036" cy="1615679"/>
          </a:xfrm>
          <a:custGeom>
            <a:avLst/>
            <a:gdLst/>
            <a:ahLst/>
            <a:cxnLst/>
            <a:rect l="l" t="t" r="r" b="b"/>
            <a:pathLst>
              <a:path w="3307036" h="2352898">
                <a:moveTo>
                  <a:pt x="825690" y="0"/>
                </a:moveTo>
                <a:cubicBezTo>
                  <a:pt x="1256710" y="0"/>
                  <a:pt x="1505216" y="201971"/>
                  <a:pt x="1653518" y="564264"/>
                </a:cubicBezTo>
                <a:cubicBezTo>
                  <a:pt x="1801821" y="201971"/>
                  <a:pt x="2050326" y="0"/>
                  <a:pt x="2481346" y="0"/>
                </a:cubicBezTo>
                <a:cubicBezTo>
                  <a:pt x="2937362" y="0"/>
                  <a:pt x="3307036" y="369674"/>
                  <a:pt x="3307036" y="825690"/>
                </a:cubicBezTo>
                <a:cubicBezTo>
                  <a:pt x="3307036" y="1097610"/>
                  <a:pt x="3195688" y="1368974"/>
                  <a:pt x="2991272" y="1517261"/>
                </a:cubicBezTo>
                <a:cubicBezTo>
                  <a:pt x="2553149" y="1866145"/>
                  <a:pt x="2094930" y="2064304"/>
                  <a:pt x="1656807" y="2352898"/>
                </a:cubicBezTo>
                <a:cubicBezTo>
                  <a:pt x="1655615" y="2352114"/>
                  <a:pt x="1654434" y="2351328"/>
                  <a:pt x="1653383" y="2350362"/>
                </a:cubicBezTo>
                <a:cubicBezTo>
                  <a:pt x="1652477" y="2351412"/>
                  <a:pt x="1651358" y="2352155"/>
                  <a:pt x="1650229" y="2352898"/>
                </a:cubicBezTo>
                <a:cubicBezTo>
                  <a:pt x="1212106" y="2064304"/>
                  <a:pt x="753887" y="1866145"/>
                  <a:pt x="315764" y="1517261"/>
                </a:cubicBezTo>
                <a:cubicBezTo>
                  <a:pt x="111348" y="1368974"/>
                  <a:pt x="0" y="1097610"/>
                  <a:pt x="0" y="825690"/>
                </a:cubicBezTo>
                <a:cubicBezTo>
                  <a:pt x="0" y="369674"/>
                  <a:pt x="369674" y="0"/>
                  <a:pt x="825690" y="0"/>
                </a:cubicBezTo>
                <a:close/>
              </a:path>
            </a:pathLst>
          </a:custGeom>
          <a:solidFill>
            <a:srgbClr val="FFCDDE"/>
          </a:solidFill>
          <a:ln>
            <a:noFill/>
          </a:ln>
        </p:spPr>
        <p:txBody>
          <a:bodyPr>
            <a:noAutofit/>
          </a:bodyPr>
          <a:lstStyle/>
          <a:p>
            <a:pPr algn="ctr"/>
            <a:endParaRPr lang="en-US" altLang="ja-JP" b="1" spc="-100" dirty="0">
              <a:solidFill>
                <a:srgbClr val="004F94"/>
              </a:solidFill>
              <a:latin typeface="ＭＳ ゴシック" panose="020B0609070205080204" pitchFamily="49" charset="-128"/>
              <a:ea typeface="ＭＳ ゴシック" panose="020B0609070205080204" pitchFamily="49" charset="-128"/>
            </a:endParaRPr>
          </a:p>
          <a:p>
            <a:pPr algn="ctr"/>
            <a:r>
              <a:rPr lang="ja-JP" altLang="en-US" b="1" spc="-100" dirty="0">
                <a:solidFill>
                  <a:srgbClr val="004F94"/>
                </a:solidFill>
                <a:latin typeface="ＭＳ ゴシック" panose="020B0609070205080204" pitchFamily="49" charset="-128"/>
                <a:ea typeface="ＭＳ ゴシック" panose="020B0609070205080204" pitchFamily="49" charset="-128"/>
              </a:rPr>
              <a:t>大好きだからね</a:t>
            </a:r>
            <a:endParaRPr lang="en-US" altLang="ja-JP" b="1" spc="-100" dirty="0">
              <a:solidFill>
                <a:srgbClr val="004F94"/>
              </a:solidFill>
              <a:latin typeface="ＭＳ ゴシック" panose="020B0609070205080204" pitchFamily="49" charset="-128"/>
              <a:ea typeface="ＭＳ ゴシック" panose="020B0609070205080204" pitchFamily="49" charset="-128"/>
            </a:endParaRPr>
          </a:p>
          <a:p>
            <a:pPr algn="ctr"/>
            <a:r>
              <a:rPr lang="ja-JP" altLang="en-US" sz="1800" b="1" spc="-100" dirty="0">
                <a:solidFill>
                  <a:srgbClr val="004F94"/>
                </a:solidFill>
                <a:latin typeface="ＭＳ ゴシック" panose="020B0609070205080204" pitchFamily="49" charset="-128"/>
                <a:ea typeface="ＭＳ ゴシック" panose="020B0609070205080204" pitchFamily="49" charset="-128"/>
              </a:rPr>
              <a:t>抱きしめたい</a:t>
            </a:r>
            <a:r>
              <a:rPr lang="ja-JP" altLang="en-US" sz="1800" b="1" spc="-1000" dirty="0">
                <a:solidFill>
                  <a:srgbClr val="004F94"/>
                </a:solidFill>
                <a:latin typeface="ＭＳ ゴシック" panose="020B0609070205080204" pitchFamily="49" charset="-128"/>
                <a:ea typeface="ＭＳ ゴシック" panose="020B0609070205080204" pitchFamily="49" charset="-128"/>
              </a:rPr>
              <a:t>、</a:t>
            </a:r>
            <a:r>
              <a:rPr lang="ja-JP" altLang="en-US" sz="1800" b="1" spc="-100" dirty="0">
                <a:solidFill>
                  <a:srgbClr val="004F94"/>
                </a:solidFill>
                <a:latin typeface="ＭＳ ゴシック" panose="020B0609070205080204" pitchFamily="49" charset="-128"/>
                <a:ea typeface="ＭＳ ゴシック" panose="020B0609070205080204" pitchFamily="49" charset="-128"/>
              </a:rPr>
              <a:t>キスしたい</a:t>
            </a:r>
          </a:p>
          <a:p>
            <a:pPr algn="ctr"/>
            <a:r>
              <a:rPr lang="ja-JP" altLang="en-US" sz="1800" b="1" spc="-100" dirty="0">
                <a:solidFill>
                  <a:srgbClr val="004F94"/>
                </a:solidFill>
                <a:latin typeface="ＭＳ ゴシック" panose="020B0609070205080204" pitchFamily="49" charset="-128"/>
                <a:ea typeface="ＭＳ ゴシック" panose="020B0609070205080204" pitchFamily="49" charset="-128"/>
              </a:rPr>
              <a:t>愛し合ってるから、</a:t>
            </a:r>
            <a:endParaRPr lang="en-US" altLang="ja-JP" sz="1800" b="1" spc="-100" dirty="0">
              <a:solidFill>
                <a:srgbClr val="004F94"/>
              </a:solidFill>
              <a:latin typeface="ＭＳ ゴシック" panose="020B0609070205080204" pitchFamily="49" charset="-128"/>
              <a:ea typeface="ＭＳ ゴシック" panose="020B0609070205080204" pitchFamily="49" charset="-128"/>
            </a:endParaRPr>
          </a:p>
          <a:p>
            <a:pPr algn="ctr"/>
            <a:r>
              <a:rPr lang="ja-JP" altLang="en-US" sz="1800" b="1" spc="-100" dirty="0">
                <a:solidFill>
                  <a:srgbClr val="004F94"/>
                </a:solidFill>
                <a:latin typeface="ＭＳ ゴシック" panose="020B0609070205080204" pitchFamily="49" charset="-128"/>
                <a:ea typeface="ＭＳ ゴシック" panose="020B0609070205080204" pitchFamily="49" charset="-128"/>
              </a:rPr>
              <a:t>Ｈしたいな</a:t>
            </a:r>
          </a:p>
        </p:txBody>
      </p:sp>
      <p:sp>
        <p:nvSpPr>
          <p:cNvPr id="130" name="角丸四角形 129"/>
          <p:cNvSpPr/>
          <p:nvPr/>
        </p:nvSpPr>
        <p:spPr>
          <a:xfrm>
            <a:off x="544955" y="3788429"/>
            <a:ext cx="3214911" cy="667559"/>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eaLnBrk="1" latinLnBrk="1" hangingPunct="1">
              <a:defRPr/>
            </a:pPr>
            <a:r>
              <a:rPr lang="ja-JP" altLang="en-US" b="1" spc="-100" dirty="0">
                <a:solidFill>
                  <a:schemeClr val="bg1"/>
                </a:solidFill>
                <a:latin typeface="ＭＳ ゴシック" panose="020B0609070205080204" pitchFamily="49" charset="-128"/>
                <a:ea typeface="ＭＳ ゴシック" panose="020B0609070205080204" pitchFamily="49" charset="-128"/>
              </a:rPr>
              <a:t>赤ちゃんが出来たら怖い</a:t>
            </a:r>
            <a:endParaRPr lang="en-US" altLang="ja-JP" b="1" spc="-100" dirty="0">
              <a:solidFill>
                <a:schemeClr val="bg1"/>
              </a:solidFill>
              <a:latin typeface="ＭＳ ゴシック" panose="020B0609070205080204" pitchFamily="49" charset="-128"/>
              <a:ea typeface="ＭＳ ゴシック" panose="020B0609070205080204" pitchFamily="49" charset="-128"/>
            </a:endParaRPr>
          </a:p>
          <a:p>
            <a:pPr algn="ctr" eaLnBrk="1" latinLnBrk="1" hangingPunct="1">
              <a:defRPr/>
            </a:pPr>
            <a:r>
              <a:rPr lang="ja-JP" altLang="en-US" sz="1600" b="1" spc="-100" dirty="0">
                <a:solidFill>
                  <a:schemeClr val="bg1"/>
                </a:solidFill>
                <a:latin typeface="ＭＳ ゴシック" panose="020B0609070205080204" pitchFamily="49" charset="-128"/>
                <a:ea typeface="ＭＳ ゴシック" panose="020B0609070205080204" pitchFamily="49" charset="-128"/>
              </a:rPr>
              <a:t>（嫌われたくない、彼女だから）</a:t>
            </a:r>
          </a:p>
        </p:txBody>
      </p:sp>
      <p:grpSp>
        <p:nvGrpSpPr>
          <p:cNvPr id="208" name="グループ化 207"/>
          <p:cNvGrpSpPr/>
          <p:nvPr/>
        </p:nvGrpSpPr>
        <p:grpSpPr>
          <a:xfrm>
            <a:off x="7294273" y="4093325"/>
            <a:ext cx="277735" cy="422951"/>
            <a:chOff x="6437719" y="3869082"/>
            <a:chExt cx="252028" cy="517997"/>
          </a:xfrm>
        </p:grpSpPr>
        <p:sp>
          <p:nvSpPr>
            <p:cNvPr id="209" name="二等辺三角形 208"/>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10"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11" name="グループ化 210"/>
          <p:cNvGrpSpPr/>
          <p:nvPr/>
        </p:nvGrpSpPr>
        <p:grpSpPr>
          <a:xfrm>
            <a:off x="5526989" y="4086332"/>
            <a:ext cx="251869" cy="438607"/>
            <a:chOff x="6628368" y="3869082"/>
            <a:chExt cx="252028" cy="517997"/>
          </a:xfrm>
        </p:grpSpPr>
        <p:sp>
          <p:nvSpPr>
            <p:cNvPr id="212" name="二等辺三角形 211"/>
            <p:cNvSpPr/>
            <p:nvPr/>
          </p:nvSpPr>
          <p:spPr>
            <a:xfrm rot="10800000">
              <a:off x="6628368"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13" name="正方形/長方形 141"/>
            <p:cNvSpPr/>
            <p:nvPr/>
          </p:nvSpPr>
          <p:spPr>
            <a:xfrm rot="10800000">
              <a:off x="6761525"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dirty="0">
                <a:latin typeface="ＭＳ ゴシック" panose="020B0609070205080204" pitchFamily="49" charset="-128"/>
                <a:ea typeface="ＭＳ ゴシック" panose="020B0609070205080204" pitchFamily="49" charset="-128"/>
              </a:endParaRPr>
            </a:p>
          </p:txBody>
        </p:sp>
      </p:grpSp>
      <p:grpSp>
        <p:nvGrpSpPr>
          <p:cNvPr id="225" name="グループ化 224"/>
          <p:cNvGrpSpPr/>
          <p:nvPr/>
        </p:nvGrpSpPr>
        <p:grpSpPr>
          <a:xfrm>
            <a:off x="5694751" y="5323329"/>
            <a:ext cx="235827" cy="484699"/>
            <a:chOff x="6645510" y="3869082"/>
            <a:chExt cx="252028" cy="517997"/>
          </a:xfrm>
        </p:grpSpPr>
        <p:sp>
          <p:nvSpPr>
            <p:cNvPr id="226" name="二等辺三角形 225"/>
            <p:cNvSpPr/>
            <p:nvPr/>
          </p:nvSpPr>
          <p:spPr>
            <a:xfrm rot="10800000">
              <a:off x="6645510"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27" name="正方形/長方形 141"/>
            <p:cNvSpPr/>
            <p:nvPr/>
          </p:nvSpPr>
          <p:spPr>
            <a:xfrm rot="10800000">
              <a:off x="6765914"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77" name="グループ化 276"/>
          <p:cNvGrpSpPr/>
          <p:nvPr/>
        </p:nvGrpSpPr>
        <p:grpSpPr>
          <a:xfrm>
            <a:off x="2872413" y="745392"/>
            <a:ext cx="1065906" cy="2306589"/>
            <a:chOff x="2770605" y="535640"/>
            <a:chExt cx="1290263" cy="2633134"/>
          </a:xfrm>
        </p:grpSpPr>
        <p:sp>
          <p:nvSpPr>
            <p:cNvPr id="278" name="角丸四角形 156"/>
            <p:cNvSpPr/>
            <p:nvPr/>
          </p:nvSpPr>
          <p:spPr>
            <a:xfrm>
              <a:off x="3023830" y="645070"/>
              <a:ext cx="1037038" cy="2523704"/>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773" h="1448776">
                  <a:moveTo>
                    <a:pt x="0" y="1439"/>
                  </a:moveTo>
                  <a:cubicBezTo>
                    <a:pt x="6426" y="2571"/>
                    <a:pt x="519123" y="-903"/>
                    <a:pt x="604561" y="230"/>
                  </a:cubicBezTo>
                  <a:cubicBezTo>
                    <a:pt x="710438" y="230"/>
                    <a:pt x="786624" y="30718"/>
                    <a:pt x="783697" y="99514"/>
                  </a:cubicBezTo>
                  <a:cubicBezTo>
                    <a:pt x="780522" y="92112"/>
                    <a:pt x="774172" y="1333513"/>
                    <a:pt x="774172" y="1326110"/>
                  </a:cubicBezTo>
                  <a:cubicBezTo>
                    <a:pt x="777347" y="1401766"/>
                    <a:pt x="865207" y="1448396"/>
                    <a:pt x="977773" y="1448776"/>
                  </a:cubicBezTo>
                </a:path>
              </a:pathLst>
            </a:custGeom>
            <a:noFill/>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80" name="二等辺三角形 279"/>
            <p:cNvSpPr/>
            <p:nvPr/>
          </p:nvSpPr>
          <p:spPr>
            <a:xfrm rot="16200000">
              <a:off x="2793006" y="513239"/>
              <a:ext cx="229116" cy="273918"/>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37" name="グループ化 236"/>
          <p:cNvGrpSpPr/>
          <p:nvPr/>
        </p:nvGrpSpPr>
        <p:grpSpPr>
          <a:xfrm rot="16200000">
            <a:off x="4676063" y="5775915"/>
            <a:ext cx="235827" cy="484699"/>
            <a:chOff x="6437719" y="3869082"/>
            <a:chExt cx="252028" cy="517997"/>
          </a:xfrm>
        </p:grpSpPr>
        <p:sp>
          <p:nvSpPr>
            <p:cNvPr id="238" name="二等辺三角形 237"/>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39"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30" name="グループ化 229"/>
          <p:cNvGrpSpPr/>
          <p:nvPr/>
        </p:nvGrpSpPr>
        <p:grpSpPr>
          <a:xfrm>
            <a:off x="3815722" y="3915193"/>
            <a:ext cx="2196624" cy="1894209"/>
            <a:chOff x="4004562" y="4149164"/>
            <a:chExt cx="2442422" cy="1842617"/>
          </a:xfrm>
        </p:grpSpPr>
        <p:sp>
          <p:nvSpPr>
            <p:cNvPr id="228" name="角丸四角形 156"/>
            <p:cNvSpPr/>
            <p:nvPr/>
          </p:nvSpPr>
          <p:spPr>
            <a:xfrm rot="16200000">
              <a:off x="4428227" y="3825198"/>
              <a:ext cx="1694792" cy="2342723"/>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783778"/>
                <a:gd name="connsiteY0" fmla="*/ 1439 h 1326142"/>
                <a:gd name="connsiteX1" fmla="*/ 604561 w 783778"/>
                <a:gd name="connsiteY1" fmla="*/ 230 h 1326142"/>
                <a:gd name="connsiteX2" fmla="*/ 783697 w 783778"/>
                <a:gd name="connsiteY2" fmla="*/ 99514 h 1326142"/>
                <a:gd name="connsiteX3" fmla="*/ 774172 w 783778"/>
                <a:gd name="connsiteY3" fmla="*/ 1326110 h 1326142"/>
                <a:gd name="connsiteX0" fmla="*/ 0 w 1665239"/>
                <a:gd name="connsiteY0" fmla="*/ 15908 h 1325964"/>
                <a:gd name="connsiteX1" fmla="*/ 1486022 w 1665239"/>
                <a:gd name="connsiteY1" fmla="*/ 52 h 1325964"/>
                <a:gd name="connsiteX2" fmla="*/ 1665158 w 1665239"/>
                <a:gd name="connsiteY2" fmla="*/ 99336 h 1325964"/>
                <a:gd name="connsiteX3" fmla="*/ 1655633 w 1665239"/>
                <a:gd name="connsiteY3" fmla="*/ 1325932 h 1325964"/>
                <a:gd name="connsiteX0" fmla="*/ 0 w 1665158"/>
                <a:gd name="connsiteY0" fmla="*/ 15908 h 1325964"/>
                <a:gd name="connsiteX1" fmla="*/ 1486022 w 1665158"/>
                <a:gd name="connsiteY1" fmla="*/ 52 h 1325964"/>
                <a:gd name="connsiteX2" fmla="*/ 1665158 w 1665158"/>
                <a:gd name="connsiteY2" fmla="*/ 99336 h 1325964"/>
                <a:gd name="connsiteX3" fmla="*/ 1655633 w 1665158"/>
                <a:gd name="connsiteY3" fmla="*/ 1325932 h 1325964"/>
              </a:gdLst>
              <a:ahLst/>
              <a:cxnLst>
                <a:cxn ang="0">
                  <a:pos x="connsiteX0" y="connsiteY0"/>
                </a:cxn>
                <a:cxn ang="0">
                  <a:pos x="connsiteX1" y="connsiteY1"/>
                </a:cxn>
                <a:cxn ang="0">
                  <a:pos x="connsiteX2" y="connsiteY2"/>
                </a:cxn>
                <a:cxn ang="0">
                  <a:pos x="connsiteX3" y="connsiteY3"/>
                </a:cxn>
              </a:cxnLst>
              <a:rect l="l" t="t" r="r" b="b"/>
              <a:pathLst>
                <a:path w="1665158" h="1325964">
                  <a:moveTo>
                    <a:pt x="0" y="15908"/>
                  </a:moveTo>
                  <a:cubicBezTo>
                    <a:pt x="6426" y="17040"/>
                    <a:pt x="1400584" y="-1081"/>
                    <a:pt x="1486022" y="52"/>
                  </a:cubicBezTo>
                  <a:cubicBezTo>
                    <a:pt x="1591899" y="52"/>
                    <a:pt x="1657430" y="16508"/>
                    <a:pt x="1665158" y="99336"/>
                  </a:cubicBezTo>
                  <a:cubicBezTo>
                    <a:pt x="1661983" y="91934"/>
                    <a:pt x="1655633" y="1333335"/>
                    <a:pt x="1655633" y="1325932"/>
                  </a:cubicBez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29" name="二等辺三角形 228"/>
            <p:cNvSpPr/>
            <p:nvPr/>
          </p:nvSpPr>
          <p:spPr>
            <a:xfrm rot="10800000">
              <a:off x="4004562" y="573565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82" name="グループ化 281"/>
          <p:cNvGrpSpPr/>
          <p:nvPr/>
        </p:nvGrpSpPr>
        <p:grpSpPr>
          <a:xfrm>
            <a:off x="4086442" y="3265513"/>
            <a:ext cx="235827" cy="2544721"/>
            <a:chOff x="4257871" y="3254901"/>
            <a:chExt cx="252028" cy="2719540"/>
          </a:xfrm>
        </p:grpSpPr>
        <p:sp>
          <p:nvSpPr>
            <p:cNvPr id="154" name="二等辺三角形 153"/>
            <p:cNvSpPr/>
            <p:nvPr/>
          </p:nvSpPr>
          <p:spPr>
            <a:xfrm rot="10800000">
              <a:off x="4257871" y="5718310"/>
              <a:ext cx="252028" cy="256131"/>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55" name="正方形/長方形 141"/>
            <p:cNvSpPr/>
            <p:nvPr/>
          </p:nvSpPr>
          <p:spPr>
            <a:xfrm rot="10800000">
              <a:off x="4383885" y="3254901"/>
              <a:ext cx="0" cy="2520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31" name="角丸四角形 130"/>
          <p:cNvSpPr/>
          <p:nvPr/>
        </p:nvSpPr>
        <p:spPr>
          <a:xfrm>
            <a:off x="652620" y="5811809"/>
            <a:ext cx="3971650" cy="404135"/>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デートＤＶ</a:t>
            </a:r>
          </a:p>
        </p:txBody>
      </p:sp>
      <p:sp>
        <p:nvSpPr>
          <p:cNvPr id="127" name="角丸四角形 126"/>
          <p:cNvSpPr/>
          <p:nvPr/>
        </p:nvSpPr>
        <p:spPr>
          <a:xfrm>
            <a:off x="3928484" y="2885002"/>
            <a:ext cx="4446780" cy="404135"/>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Ｈしよう、彼女だからいいよね</a:t>
            </a:r>
          </a:p>
        </p:txBody>
      </p:sp>
      <p:sp>
        <p:nvSpPr>
          <p:cNvPr id="38" name="角丸四角形 37"/>
          <p:cNvSpPr/>
          <p:nvPr/>
        </p:nvSpPr>
        <p:spPr>
          <a:xfrm>
            <a:off x="5013394" y="547704"/>
            <a:ext cx="2358620" cy="404135"/>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付き合いが始まる</a:t>
            </a:r>
          </a:p>
        </p:txBody>
      </p:sp>
      <p:grpSp>
        <p:nvGrpSpPr>
          <p:cNvPr id="160" name="グループ化 159"/>
          <p:cNvGrpSpPr/>
          <p:nvPr/>
        </p:nvGrpSpPr>
        <p:grpSpPr>
          <a:xfrm>
            <a:off x="6074790" y="947869"/>
            <a:ext cx="235827" cy="404135"/>
            <a:chOff x="6420682" y="832469"/>
            <a:chExt cx="252028" cy="517997"/>
          </a:xfrm>
        </p:grpSpPr>
        <p:sp>
          <p:nvSpPr>
            <p:cNvPr id="55" name="二等辺三角形 54"/>
            <p:cNvSpPr/>
            <p:nvPr/>
          </p:nvSpPr>
          <p:spPr>
            <a:xfrm rot="10800000">
              <a:off x="6420682" y="1101450"/>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42" name="正方形/長方形 141"/>
            <p:cNvSpPr/>
            <p:nvPr/>
          </p:nvSpPr>
          <p:spPr>
            <a:xfrm rot="10800000">
              <a:off x="6546696" y="832469"/>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59" name="グループ化 158"/>
          <p:cNvGrpSpPr/>
          <p:nvPr/>
        </p:nvGrpSpPr>
        <p:grpSpPr>
          <a:xfrm>
            <a:off x="6074790" y="2498201"/>
            <a:ext cx="267165" cy="413354"/>
            <a:chOff x="6437719" y="2916761"/>
            <a:chExt cx="252028" cy="517997"/>
          </a:xfrm>
        </p:grpSpPr>
        <p:sp>
          <p:nvSpPr>
            <p:cNvPr id="148" name="二等辺三角形 147"/>
            <p:cNvSpPr/>
            <p:nvPr/>
          </p:nvSpPr>
          <p:spPr>
            <a:xfrm rot="10800000">
              <a:off x="6437719" y="3185742"/>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49" name="正方形/長方形 141"/>
            <p:cNvSpPr/>
            <p:nvPr/>
          </p:nvSpPr>
          <p:spPr>
            <a:xfrm rot="10800000">
              <a:off x="6563733" y="2916761"/>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161" name="グループ化 160"/>
          <p:cNvGrpSpPr/>
          <p:nvPr/>
        </p:nvGrpSpPr>
        <p:grpSpPr>
          <a:xfrm>
            <a:off x="6074790" y="3227389"/>
            <a:ext cx="235827" cy="484699"/>
            <a:chOff x="6437719" y="3869082"/>
            <a:chExt cx="252028" cy="517997"/>
          </a:xfrm>
        </p:grpSpPr>
        <p:sp>
          <p:nvSpPr>
            <p:cNvPr id="151" name="二等辺三角形 150"/>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52"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7" name="テキスト ボックス 6"/>
          <p:cNvSpPr txBox="1"/>
          <p:nvPr/>
        </p:nvSpPr>
        <p:spPr>
          <a:xfrm>
            <a:off x="5562720" y="1466050"/>
            <a:ext cx="1259964" cy="191994"/>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noAutofit/>
          </a:bodyPr>
          <a:lstStyle/>
          <a:p>
            <a:pPr algn="ctr" eaLnBrk="1" latinLnBrk="1" hangingPunct="1">
              <a:lnSpc>
                <a:spcPts val="1600"/>
              </a:lnSpc>
              <a:defRPr/>
            </a:pPr>
            <a:endParaRPr lang="ja-JP" altLang="en-US" sz="1600" b="1" spc="-100" dirty="0">
              <a:solidFill>
                <a:srgbClr val="002060"/>
              </a:solidFill>
              <a:latin typeface="ＭＳ ゴシック" panose="020B0609070205080204" pitchFamily="49" charset="-128"/>
              <a:ea typeface="ＭＳ ゴシック" panose="020B0609070205080204" pitchFamily="49" charset="-128"/>
            </a:endParaRPr>
          </a:p>
        </p:txBody>
      </p:sp>
      <p:sp>
        <p:nvSpPr>
          <p:cNvPr id="8" name="テキスト ボックス 7"/>
          <p:cNvSpPr txBox="1"/>
          <p:nvPr/>
        </p:nvSpPr>
        <p:spPr>
          <a:xfrm>
            <a:off x="5091135" y="1708369"/>
            <a:ext cx="2203138" cy="191994"/>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noAutofit/>
          </a:bodyPr>
          <a:lstStyle>
            <a:defPPr>
              <a:defRPr lang="ja-JP"/>
            </a:defPPr>
            <a:lvl1pPr algn="ctr" latinLnBrk="1">
              <a:lnSpc>
                <a:spcPts val="2400"/>
              </a:lnSpc>
              <a:defRPr sz="2400">
                <a:solidFill>
                  <a:schemeClr val="bg1"/>
                </a:solidFill>
                <a:latin typeface="HGPｺﾞｼｯｸE" panose="020B0900000000000000" pitchFamily="50" charset="-128"/>
                <a:ea typeface="HGPｺﾞｼｯｸE" panose="020B0900000000000000" pitchFamily="50" charset="-128"/>
              </a:defRPr>
            </a:lvl1pPr>
          </a:lstStyle>
          <a:p>
            <a:pPr>
              <a:lnSpc>
                <a:spcPts val="1600"/>
              </a:lnSpc>
            </a:pPr>
            <a:endParaRPr lang="ja-JP" altLang="en-US" sz="1600" b="1" spc="-100" dirty="0">
              <a:solidFill>
                <a:srgbClr val="002060"/>
              </a:solidFill>
              <a:latin typeface="ＭＳ ゴシック" panose="020B0609070205080204" pitchFamily="49" charset="-128"/>
              <a:ea typeface="ＭＳ ゴシック" panose="020B0609070205080204" pitchFamily="49" charset="-128"/>
            </a:endParaRPr>
          </a:p>
        </p:txBody>
      </p:sp>
      <p:sp>
        <p:nvSpPr>
          <p:cNvPr id="165" name="角丸四角形 164"/>
          <p:cNvSpPr/>
          <p:nvPr/>
        </p:nvSpPr>
        <p:spPr>
          <a:xfrm>
            <a:off x="1812886" y="651595"/>
            <a:ext cx="1040658" cy="40413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友人</a:t>
            </a:r>
          </a:p>
        </p:txBody>
      </p:sp>
      <p:grpSp>
        <p:nvGrpSpPr>
          <p:cNvPr id="175" name="グループ化 174"/>
          <p:cNvGrpSpPr/>
          <p:nvPr/>
        </p:nvGrpSpPr>
        <p:grpSpPr>
          <a:xfrm>
            <a:off x="2263221" y="2130485"/>
            <a:ext cx="214388" cy="1663703"/>
            <a:chOff x="6437719" y="2609082"/>
            <a:chExt cx="252028" cy="1777997"/>
          </a:xfrm>
        </p:grpSpPr>
        <p:sp>
          <p:nvSpPr>
            <p:cNvPr id="176" name="二等辺三角形 175"/>
            <p:cNvSpPr/>
            <p:nvPr/>
          </p:nvSpPr>
          <p:spPr>
            <a:xfrm rot="10800000">
              <a:off x="6437719" y="4138063"/>
              <a:ext cx="252028" cy="24901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77" name="正方形/長方形 141"/>
            <p:cNvSpPr/>
            <p:nvPr/>
          </p:nvSpPr>
          <p:spPr>
            <a:xfrm rot="10800000">
              <a:off x="6563733" y="2609082"/>
              <a:ext cx="0" cy="158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178" name="角丸四角形 177"/>
          <p:cNvSpPr/>
          <p:nvPr/>
        </p:nvSpPr>
        <p:spPr>
          <a:xfrm>
            <a:off x="6899018" y="5817990"/>
            <a:ext cx="1342455" cy="404135"/>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恋 人</a:t>
            </a:r>
          </a:p>
        </p:txBody>
      </p:sp>
      <p:sp>
        <p:nvSpPr>
          <p:cNvPr id="185" name="テキスト ボックス 184"/>
          <p:cNvSpPr txBox="1"/>
          <p:nvPr/>
        </p:nvSpPr>
        <p:spPr>
          <a:xfrm>
            <a:off x="832057" y="2625676"/>
            <a:ext cx="1103969" cy="2879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noAutofit/>
          </a:bodyPr>
          <a:lstStyle/>
          <a:p>
            <a:pPr algn="ctr" eaLnBrk="1" latinLnBrk="1" hangingPunct="1">
              <a:lnSpc>
                <a:spcPts val="2400"/>
              </a:lnSpc>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二次被害</a:t>
            </a:r>
          </a:p>
        </p:txBody>
      </p:sp>
      <p:grpSp>
        <p:nvGrpSpPr>
          <p:cNvPr id="196" name="グループ化 195"/>
          <p:cNvGrpSpPr/>
          <p:nvPr/>
        </p:nvGrpSpPr>
        <p:grpSpPr>
          <a:xfrm>
            <a:off x="2263221" y="5238969"/>
            <a:ext cx="214388" cy="585756"/>
            <a:chOff x="6437719" y="3761082"/>
            <a:chExt cx="252028" cy="625997"/>
          </a:xfrm>
        </p:grpSpPr>
        <p:sp>
          <p:nvSpPr>
            <p:cNvPr id="197" name="二等辺三角形 196"/>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198" name="正方形/長方形 141"/>
            <p:cNvSpPr/>
            <p:nvPr/>
          </p:nvSpPr>
          <p:spPr>
            <a:xfrm rot="10800000">
              <a:off x="6563733" y="3761082"/>
              <a:ext cx="0" cy="432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201" name="角丸四角形 200"/>
          <p:cNvSpPr/>
          <p:nvPr/>
        </p:nvSpPr>
        <p:spPr>
          <a:xfrm>
            <a:off x="1079264" y="4946120"/>
            <a:ext cx="2523856" cy="382356"/>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避妊しなくても大丈夫</a:t>
            </a:r>
          </a:p>
        </p:txBody>
      </p:sp>
      <p:sp>
        <p:nvSpPr>
          <p:cNvPr id="206" name="角丸四角形 205"/>
          <p:cNvSpPr/>
          <p:nvPr/>
        </p:nvSpPr>
        <p:spPr>
          <a:xfrm>
            <a:off x="4751354" y="3719077"/>
            <a:ext cx="3390364" cy="382356"/>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話が出来る</a:t>
            </a:r>
          </a:p>
        </p:txBody>
      </p:sp>
      <p:sp>
        <p:nvSpPr>
          <p:cNvPr id="221" name="角丸四角形 220"/>
          <p:cNvSpPr/>
          <p:nvPr/>
        </p:nvSpPr>
        <p:spPr>
          <a:xfrm>
            <a:off x="4340966" y="4488234"/>
            <a:ext cx="2264833" cy="901251"/>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eaLnBrk="1" latinLnBrk="1" hangingPunct="1">
              <a:lnSpc>
                <a:spcPts val="2000"/>
              </a:lnSpc>
              <a:defRPr/>
            </a:pPr>
            <a:r>
              <a:rPr lang="ja-JP" altLang="en-US" sz="1800" b="1" spc="-100" dirty="0">
                <a:solidFill>
                  <a:schemeClr val="bg1"/>
                </a:solidFill>
                <a:latin typeface="ＭＳ ゴシック" panose="020B0609070205080204" pitchFamily="49" charset="-128"/>
                <a:ea typeface="ＭＳ ゴシック" panose="020B0609070205080204" pitchFamily="49" charset="-128"/>
              </a:rPr>
              <a:t>聞いてもらえない</a:t>
            </a:r>
            <a:endParaRPr lang="en-US" altLang="ja-JP" sz="1800" b="1" spc="-100" dirty="0">
              <a:solidFill>
                <a:schemeClr val="bg1"/>
              </a:solidFill>
              <a:latin typeface="ＭＳ ゴシック" panose="020B0609070205080204" pitchFamily="49" charset="-128"/>
              <a:ea typeface="ＭＳ ゴシック" panose="020B0609070205080204" pitchFamily="49" charset="-128"/>
            </a:endParaRPr>
          </a:p>
          <a:p>
            <a:pPr algn="ctr" eaLnBrk="1" latinLnBrk="1" hangingPunct="1">
              <a:lnSpc>
                <a:spcPts val="2000"/>
              </a:lnSpc>
              <a:defRPr/>
            </a:pPr>
            <a:r>
              <a:rPr lang="ja-JP" altLang="en-US" sz="1800" b="1" spc="-100" dirty="0">
                <a:solidFill>
                  <a:schemeClr val="bg1"/>
                </a:solidFill>
                <a:latin typeface="ＭＳ ゴシック" panose="020B0609070205080204" pitchFamily="49" charset="-128"/>
                <a:ea typeface="ＭＳ ゴシック" panose="020B0609070205080204" pitchFamily="49" charset="-128"/>
              </a:rPr>
              <a:t>好きだから我慢する</a:t>
            </a:r>
          </a:p>
        </p:txBody>
      </p:sp>
      <p:sp>
        <p:nvSpPr>
          <p:cNvPr id="223" name="角丸四角形 222"/>
          <p:cNvSpPr/>
          <p:nvPr/>
        </p:nvSpPr>
        <p:spPr>
          <a:xfrm>
            <a:off x="5038473" y="5811809"/>
            <a:ext cx="1784211" cy="404135"/>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b="1" spc="-100" dirty="0">
                <a:solidFill>
                  <a:schemeClr val="bg1"/>
                </a:solidFill>
                <a:latin typeface="ＭＳ ゴシック" panose="020B0609070205080204" pitchFamily="49" charset="-128"/>
                <a:ea typeface="ＭＳ ゴシック" panose="020B0609070205080204" pitchFamily="49" charset="-128"/>
              </a:rPr>
              <a:t>妊娠、性感染症</a:t>
            </a:r>
          </a:p>
        </p:txBody>
      </p:sp>
      <p:grpSp>
        <p:nvGrpSpPr>
          <p:cNvPr id="233" name="グループ化 232"/>
          <p:cNvGrpSpPr/>
          <p:nvPr/>
        </p:nvGrpSpPr>
        <p:grpSpPr>
          <a:xfrm>
            <a:off x="7449354" y="5357331"/>
            <a:ext cx="235827" cy="484699"/>
            <a:chOff x="6437719" y="3869082"/>
            <a:chExt cx="252028" cy="517997"/>
          </a:xfrm>
        </p:grpSpPr>
        <p:sp>
          <p:nvSpPr>
            <p:cNvPr id="234" name="二等辺三角形 233"/>
            <p:cNvSpPr/>
            <p:nvPr/>
          </p:nvSpPr>
          <p:spPr>
            <a:xfrm rot="10800000">
              <a:off x="6437719" y="4138063"/>
              <a:ext cx="252028" cy="249016"/>
            </a:xfrm>
            <a:prstGeom prst="triangle">
              <a:avLst/>
            </a:prstGeom>
            <a:solidFill>
              <a:srgbClr val="1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35"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1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grpSp>
        <p:nvGrpSpPr>
          <p:cNvPr id="283" name="グループ化 282"/>
          <p:cNvGrpSpPr/>
          <p:nvPr/>
        </p:nvGrpSpPr>
        <p:grpSpPr>
          <a:xfrm>
            <a:off x="2567277" y="5319199"/>
            <a:ext cx="2741284" cy="490202"/>
            <a:chOff x="2456697" y="5388628"/>
            <a:chExt cx="2954615" cy="585813"/>
          </a:xfrm>
        </p:grpSpPr>
        <p:sp>
          <p:nvSpPr>
            <p:cNvPr id="157" name="角丸四角形 156"/>
            <p:cNvSpPr/>
            <p:nvPr/>
          </p:nvSpPr>
          <p:spPr>
            <a:xfrm rot="16200000" flipV="1">
              <a:off x="3635595" y="4209730"/>
              <a:ext cx="463954" cy="2821749"/>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512769"/>
                <a:gd name="connsiteY0" fmla="*/ 1439 h 1448776"/>
                <a:gd name="connsiteX1" fmla="*/ 139557 w 512769"/>
                <a:gd name="connsiteY1" fmla="*/ 230 h 1448776"/>
                <a:gd name="connsiteX2" fmla="*/ 318693 w 512769"/>
                <a:gd name="connsiteY2" fmla="*/ 99514 h 1448776"/>
                <a:gd name="connsiteX3" fmla="*/ 309168 w 512769"/>
                <a:gd name="connsiteY3" fmla="*/ 1326110 h 1448776"/>
                <a:gd name="connsiteX4" fmla="*/ 512769 w 512769"/>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769" h="1448776">
                  <a:moveTo>
                    <a:pt x="0" y="1439"/>
                  </a:moveTo>
                  <a:cubicBezTo>
                    <a:pt x="6426" y="2571"/>
                    <a:pt x="54119" y="-903"/>
                    <a:pt x="139557" y="230"/>
                  </a:cubicBezTo>
                  <a:cubicBezTo>
                    <a:pt x="245434" y="230"/>
                    <a:pt x="321620" y="30718"/>
                    <a:pt x="318693" y="99514"/>
                  </a:cubicBezTo>
                  <a:cubicBezTo>
                    <a:pt x="315518" y="92112"/>
                    <a:pt x="309168" y="1333513"/>
                    <a:pt x="309168" y="1326110"/>
                  </a:cubicBezTo>
                  <a:cubicBezTo>
                    <a:pt x="312343" y="1401766"/>
                    <a:pt x="400203" y="1448396"/>
                    <a:pt x="512769" y="1448776"/>
                  </a:cubicBez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sp>
          <p:nvSpPr>
            <p:cNvPr id="281" name="二等辺三角形 280"/>
            <p:cNvSpPr/>
            <p:nvPr/>
          </p:nvSpPr>
          <p:spPr>
            <a:xfrm rot="10800000">
              <a:off x="5159284" y="571831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b="1" spc="-100">
                <a:latin typeface="ＭＳ ゴシック" panose="020B0609070205080204" pitchFamily="49" charset="-128"/>
                <a:ea typeface="ＭＳ ゴシック" panose="020B0609070205080204" pitchFamily="49" charset="-128"/>
              </a:endParaRPr>
            </a:p>
          </p:txBody>
        </p:sp>
      </p:grpSp>
      <p:sp>
        <p:nvSpPr>
          <p:cNvPr id="231" name="角丸四角形 230"/>
          <p:cNvSpPr/>
          <p:nvPr/>
        </p:nvSpPr>
        <p:spPr>
          <a:xfrm>
            <a:off x="6616884" y="4500485"/>
            <a:ext cx="2090721" cy="901251"/>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nSpc>
                <a:spcPts val="1800"/>
              </a:lnSpc>
            </a:pPr>
            <a:r>
              <a:rPr lang="ja-JP" altLang="en-US" sz="1800" b="1" spc="-100" dirty="0">
                <a:latin typeface="ＭＳ ゴシック" panose="020B0609070205080204" pitchFamily="49" charset="-128"/>
                <a:ea typeface="ＭＳ ゴシック" panose="020B0609070205080204" pitchFamily="49" charset="-128"/>
              </a:rPr>
              <a:t>相手が理解を示す</a:t>
            </a:r>
            <a:endParaRPr lang="en-US" altLang="ja-JP" sz="1800" b="1" spc="-100" dirty="0">
              <a:latin typeface="ＭＳ ゴシック" panose="020B0609070205080204" pitchFamily="49" charset="-128"/>
              <a:ea typeface="ＭＳ ゴシック" panose="020B0609070205080204" pitchFamily="49" charset="-128"/>
            </a:endParaRPr>
          </a:p>
          <a:p>
            <a:pPr>
              <a:lnSpc>
                <a:spcPts val="1800"/>
              </a:lnSpc>
            </a:pPr>
            <a:r>
              <a:rPr lang="ja-JP" altLang="en-US" sz="1800" b="1" spc="-100" dirty="0">
                <a:latin typeface="ＭＳ ゴシック" panose="020B0609070205080204" pitchFamily="49" charset="-128"/>
                <a:ea typeface="ＭＳ ゴシック" panose="020B0609070205080204" pitchFamily="49" charset="-128"/>
              </a:rPr>
              <a:t>セックスしない・</a:t>
            </a:r>
            <a:endParaRPr lang="en-US" altLang="ja-JP" sz="1800" b="1" spc="-100" dirty="0">
              <a:latin typeface="ＭＳ ゴシック" panose="020B0609070205080204" pitchFamily="49" charset="-128"/>
              <a:ea typeface="ＭＳ ゴシック" panose="020B0609070205080204" pitchFamily="49" charset="-128"/>
            </a:endParaRPr>
          </a:p>
          <a:p>
            <a:pPr>
              <a:lnSpc>
                <a:spcPts val="1800"/>
              </a:lnSpc>
            </a:pPr>
            <a:r>
              <a:rPr lang="ja-JP" altLang="en-US" sz="1800" b="1" spc="-100" dirty="0">
                <a:latin typeface="ＭＳ ゴシック" panose="020B0609070205080204" pitchFamily="49" charset="-128"/>
                <a:ea typeface="ＭＳ ゴシック" panose="020B0609070205080204" pitchFamily="49" charset="-128"/>
              </a:rPr>
              <a:t>避妊ができる</a:t>
            </a:r>
          </a:p>
        </p:txBody>
      </p:sp>
      <p:sp>
        <p:nvSpPr>
          <p:cNvPr id="12" name="吹き出し: 角を丸めた四角形 11">
            <a:extLst>
              <a:ext uri="{FF2B5EF4-FFF2-40B4-BE49-F238E27FC236}">
                <a16:creationId xmlns:a16="http://schemas.microsoft.com/office/drawing/2014/main" id="{CDA5C0E6-8AAC-E9A6-2AA2-2476E8161220}"/>
              </a:ext>
            </a:extLst>
          </p:cNvPr>
          <p:cNvSpPr/>
          <p:nvPr/>
        </p:nvSpPr>
        <p:spPr>
          <a:xfrm>
            <a:off x="1345398" y="1210969"/>
            <a:ext cx="1889731" cy="934756"/>
          </a:xfrm>
          <a:prstGeom prst="wedgeRoundRectCallout">
            <a:avLst>
              <a:gd name="adj1" fmla="val -9045"/>
              <a:gd name="adj2" fmla="val -68353"/>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latinLnBrk="1" hangingPunct="1">
              <a:lnSpc>
                <a:spcPts val="2200"/>
              </a:lnSpc>
              <a:defRPr/>
            </a:pPr>
            <a:r>
              <a:rPr lang="ja-JP" altLang="en-US" b="1" spc="-100" dirty="0">
                <a:solidFill>
                  <a:srgbClr val="004F94"/>
                </a:solidFill>
                <a:latin typeface="ＭＳ ゴシック" panose="020B0609070205080204" pitchFamily="49" charset="-128"/>
                <a:ea typeface="ＭＳ ゴシック" panose="020B0609070205080204" pitchFamily="49" charset="-128"/>
              </a:rPr>
              <a:t>いいな</a:t>
            </a:r>
            <a:endParaRPr lang="en-US" altLang="ja-JP" b="1" spc="-100" dirty="0">
              <a:solidFill>
                <a:srgbClr val="004F94"/>
              </a:solidFill>
              <a:latin typeface="ＭＳ ゴシック" panose="020B0609070205080204" pitchFamily="49" charset="-128"/>
              <a:ea typeface="ＭＳ ゴシック" panose="020B0609070205080204" pitchFamily="49" charset="-128"/>
            </a:endParaRPr>
          </a:p>
          <a:p>
            <a:pPr algn="ctr" eaLnBrk="1" latinLnBrk="1" hangingPunct="1">
              <a:lnSpc>
                <a:spcPts val="2200"/>
              </a:lnSpc>
              <a:defRPr/>
            </a:pPr>
            <a:r>
              <a:rPr lang="ja-JP" altLang="en-US" b="1" spc="-100" dirty="0">
                <a:solidFill>
                  <a:srgbClr val="004F94"/>
                </a:solidFill>
                <a:latin typeface="ＭＳ ゴシック" panose="020B0609070205080204" pitchFamily="49" charset="-128"/>
                <a:ea typeface="ＭＳ ゴシック" panose="020B0609070205080204" pitchFamily="49" charset="-128"/>
              </a:rPr>
              <a:t>愛されている</a:t>
            </a:r>
            <a:endParaRPr lang="en-US" altLang="ja-JP" b="1" spc="-100" dirty="0">
              <a:solidFill>
                <a:srgbClr val="004F94"/>
              </a:solidFill>
              <a:latin typeface="ＭＳ ゴシック" panose="020B0609070205080204" pitchFamily="49" charset="-128"/>
              <a:ea typeface="ＭＳ ゴシック" panose="020B0609070205080204" pitchFamily="49" charset="-128"/>
            </a:endParaRPr>
          </a:p>
          <a:p>
            <a:pPr algn="ctr" eaLnBrk="1" latinLnBrk="1" hangingPunct="1">
              <a:lnSpc>
                <a:spcPts val="2200"/>
              </a:lnSpc>
              <a:defRPr/>
            </a:pPr>
            <a:r>
              <a:rPr lang="ja-JP" altLang="en-US" b="1" spc="-100" dirty="0">
                <a:solidFill>
                  <a:srgbClr val="004F94"/>
                </a:solidFill>
                <a:latin typeface="ＭＳ ゴシック" panose="020B0609070205080204" pitchFamily="49" charset="-128"/>
                <a:ea typeface="ＭＳ ゴシック" panose="020B0609070205080204" pitchFamily="49" charset="-128"/>
              </a:rPr>
              <a:t>証拠だよ！</a:t>
            </a:r>
          </a:p>
        </p:txBody>
      </p:sp>
      <p:sp>
        <p:nvSpPr>
          <p:cNvPr id="4" name="星 24 31">
            <a:extLst>
              <a:ext uri="{FF2B5EF4-FFF2-40B4-BE49-F238E27FC236}">
                <a16:creationId xmlns:a16="http://schemas.microsoft.com/office/drawing/2014/main" id="{F3A52C64-1894-12E1-EC88-B47EA4D98ADA}"/>
              </a:ext>
            </a:extLst>
          </p:cNvPr>
          <p:cNvSpPr>
            <a:spLocks noChangeArrowheads="1"/>
          </p:cNvSpPr>
          <p:nvPr/>
        </p:nvSpPr>
        <p:spPr bwMode="auto">
          <a:xfrm>
            <a:off x="544955" y="2003059"/>
            <a:ext cx="1604563" cy="1510811"/>
          </a:xfrm>
          <a:prstGeom prst="star24">
            <a:avLst>
              <a:gd name="adj" fmla="val 37500"/>
            </a:avLst>
          </a:prstGeom>
          <a:solidFill>
            <a:srgbClr val="0070C0"/>
          </a:solidFill>
          <a:ln w="9525" algn="ctr">
            <a:noFill/>
            <a:round/>
            <a:headEnd/>
            <a:tailEnd/>
          </a:ln>
        </p:spPr>
        <p:txBody>
          <a:bodyPr vert="horz" anchor="ctr">
            <a:noAutofit/>
          </a:bodyPr>
          <a:lstStyle/>
          <a:p>
            <a:pPr algn="ctr" latinLnBrk="1">
              <a:defRPr/>
            </a:pPr>
            <a:r>
              <a:rPr lang="ja-JP" altLang="en-US" sz="2400" b="1" spc="-100" dirty="0">
                <a:solidFill>
                  <a:schemeClr val="bg1"/>
                </a:solidFill>
                <a:latin typeface="ＭＳ ゴシック" panose="020B0609070205080204" pitchFamily="49" charset="-128"/>
                <a:ea typeface="ＭＳ ゴシック" panose="020B0609070205080204" pitchFamily="49" charset="-128"/>
                <a:sym typeface="ＭＳ Ｐゴシック" pitchFamily="50" charset="-128"/>
              </a:rPr>
              <a:t>二次被害</a:t>
            </a:r>
          </a:p>
        </p:txBody>
      </p:sp>
    </p:spTree>
    <p:extLst>
      <p:ext uri="{BB962C8B-B14F-4D97-AF65-F5344CB8AC3E}">
        <p14:creationId xmlns:p14="http://schemas.microsoft.com/office/powerpoint/2010/main" val="243865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60"/>
                                        </p:tgtEl>
                                        <p:attrNameLst>
                                          <p:attrName>style.visibility</p:attrName>
                                        </p:attrNameLst>
                                      </p:cBhvr>
                                      <p:to>
                                        <p:strVal val="visible"/>
                                      </p:to>
                                    </p:set>
                                    <p:anim calcmode="lin" valueType="num">
                                      <p:cBhvr>
                                        <p:cTn id="11" dur="500" fill="hold"/>
                                        <p:tgtEl>
                                          <p:spTgt spid="160"/>
                                        </p:tgtEl>
                                        <p:attrNameLst>
                                          <p:attrName>ppt_w</p:attrName>
                                        </p:attrNameLst>
                                      </p:cBhvr>
                                      <p:tavLst>
                                        <p:tav tm="0">
                                          <p:val>
                                            <p:fltVal val="0"/>
                                          </p:val>
                                        </p:tav>
                                        <p:tav tm="100000">
                                          <p:val>
                                            <p:strVal val="#ppt_w"/>
                                          </p:val>
                                        </p:tav>
                                      </p:tavLst>
                                    </p:anim>
                                    <p:anim calcmode="lin" valueType="num">
                                      <p:cBhvr>
                                        <p:cTn id="12" dur="500" fill="hold"/>
                                        <p:tgtEl>
                                          <p:spTgt spid="160"/>
                                        </p:tgtEl>
                                        <p:attrNameLst>
                                          <p:attrName>ppt_h</p:attrName>
                                        </p:attrNameLst>
                                      </p:cBhvr>
                                      <p:tavLst>
                                        <p:tav tm="0">
                                          <p:val>
                                            <p:fltVal val="0"/>
                                          </p:val>
                                        </p:tav>
                                        <p:tav tm="100000">
                                          <p:val>
                                            <p:strVal val="#ppt_h"/>
                                          </p:val>
                                        </p:tav>
                                      </p:tavLst>
                                    </p:anim>
                                    <p:animEffect transition="in" filter="fade">
                                      <p:cBhvr>
                                        <p:cTn id="13" dur="500"/>
                                        <p:tgtEl>
                                          <p:spTgt spid="160"/>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180"/>
                                        </p:tgtEl>
                                        <p:attrNameLst>
                                          <p:attrName>style.visibility</p:attrName>
                                        </p:attrNameLst>
                                      </p:cBhvr>
                                      <p:to>
                                        <p:strVal val="visible"/>
                                      </p:to>
                                    </p:set>
                                    <p:animEffect transition="in" filter="fade">
                                      <p:cBhvr>
                                        <p:cTn id="18" dur="2000"/>
                                        <p:tgtEl>
                                          <p:spTgt spid="180"/>
                                        </p:tgtEl>
                                      </p:cBhvr>
                                    </p:animEffect>
                                    <p:anim calcmode="lin" valueType="num">
                                      <p:cBhvr>
                                        <p:cTn id="19" dur="2000" fill="hold"/>
                                        <p:tgtEl>
                                          <p:spTgt spid="180"/>
                                        </p:tgtEl>
                                        <p:attrNameLst>
                                          <p:attrName>ppt_w</p:attrName>
                                        </p:attrNameLst>
                                      </p:cBhvr>
                                      <p:tavLst>
                                        <p:tav tm="0" fmla="#ppt_w*sin(2.5*pi*$)">
                                          <p:val>
                                            <p:fltVal val="0"/>
                                          </p:val>
                                        </p:tav>
                                        <p:tav tm="100000">
                                          <p:val>
                                            <p:fltVal val="1"/>
                                          </p:val>
                                        </p:tav>
                                      </p:tavLst>
                                    </p:anim>
                                    <p:anim calcmode="lin" valueType="num">
                                      <p:cBhvr>
                                        <p:cTn id="20" dur="2000" fill="hold"/>
                                        <p:tgtEl>
                                          <p:spTgt spid="180"/>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9"/>
                                        </p:tgtEl>
                                        <p:attrNameLst>
                                          <p:attrName>style.visibility</p:attrName>
                                        </p:attrNameLst>
                                      </p:cBhvr>
                                      <p:to>
                                        <p:strVal val="visible"/>
                                      </p:to>
                                    </p:set>
                                    <p:anim calcmode="lin" valueType="num">
                                      <p:cBhvr>
                                        <p:cTn id="25" dur="500" fill="hold"/>
                                        <p:tgtEl>
                                          <p:spTgt spid="159"/>
                                        </p:tgtEl>
                                        <p:attrNameLst>
                                          <p:attrName>ppt_w</p:attrName>
                                        </p:attrNameLst>
                                      </p:cBhvr>
                                      <p:tavLst>
                                        <p:tav tm="0">
                                          <p:val>
                                            <p:fltVal val="0"/>
                                          </p:val>
                                        </p:tav>
                                        <p:tav tm="100000">
                                          <p:val>
                                            <p:strVal val="#ppt_w"/>
                                          </p:val>
                                        </p:tav>
                                      </p:tavLst>
                                    </p:anim>
                                    <p:anim calcmode="lin" valueType="num">
                                      <p:cBhvr>
                                        <p:cTn id="26" dur="500" fill="hold"/>
                                        <p:tgtEl>
                                          <p:spTgt spid="159"/>
                                        </p:tgtEl>
                                        <p:attrNameLst>
                                          <p:attrName>ppt_h</p:attrName>
                                        </p:attrNameLst>
                                      </p:cBhvr>
                                      <p:tavLst>
                                        <p:tav tm="0">
                                          <p:val>
                                            <p:fltVal val="0"/>
                                          </p:val>
                                        </p:tav>
                                        <p:tav tm="100000">
                                          <p:val>
                                            <p:strVal val="#ppt_h"/>
                                          </p:val>
                                        </p:tav>
                                      </p:tavLst>
                                    </p:anim>
                                    <p:animEffect transition="in" filter="fade">
                                      <p:cBhvr>
                                        <p:cTn id="27" dur="500"/>
                                        <p:tgtEl>
                                          <p:spTgt spid="15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27"/>
                                        </p:tgtEl>
                                        <p:attrNameLst>
                                          <p:attrName>style.visibility</p:attrName>
                                        </p:attrNameLst>
                                      </p:cBhvr>
                                      <p:to>
                                        <p:strVal val="visible"/>
                                      </p:to>
                                    </p:set>
                                    <p:animEffect transition="in" filter="randombar(horizontal)">
                                      <p:cBhvr>
                                        <p:cTn id="32" dur="500"/>
                                        <p:tgtEl>
                                          <p:spTgt spid="12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61"/>
                                        </p:tgtEl>
                                        <p:attrNameLst>
                                          <p:attrName>style.visibility</p:attrName>
                                        </p:attrNameLst>
                                      </p:cBhvr>
                                      <p:to>
                                        <p:strVal val="visible"/>
                                      </p:to>
                                    </p:set>
                                    <p:anim calcmode="lin" valueType="num">
                                      <p:cBhvr>
                                        <p:cTn id="37" dur="500" fill="hold"/>
                                        <p:tgtEl>
                                          <p:spTgt spid="161"/>
                                        </p:tgtEl>
                                        <p:attrNameLst>
                                          <p:attrName>ppt_w</p:attrName>
                                        </p:attrNameLst>
                                      </p:cBhvr>
                                      <p:tavLst>
                                        <p:tav tm="0">
                                          <p:val>
                                            <p:fltVal val="0"/>
                                          </p:val>
                                        </p:tav>
                                        <p:tav tm="100000">
                                          <p:val>
                                            <p:strVal val="#ppt_w"/>
                                          </p:val>
                                        </p:tav>
                                      </p:tavLst>
                                    </p:anim>
                                    <p:anim calcmode="lin" valueType="num">
                                      <p:cBhvr>
                                        <p:cTn id="38" dur="500" fill="hold"/>
                                        <p:tgtEl>
                                          <p:spTgt spid="161"/>
                                        </p:tgtEl>
                                        <p:attrNameLst>
                                          <p:attrName>ppt_h</p:attrName>
                                        </p:attrNameLst>
                                      </p:cBhvr>
                                      <p:tavLst>
                                        <p:tav tm="0">
                                          <p:val>
                                            <p:fltVal val="0"/>
                                          </p:val>
                                        </p:tav>
                                        <p:tav tm="100000">
                                          <p:val>
                                            <p:strVal val="#ppt_h"/>
                                          </p:val>
                                        </p:tav>
                                      </p:tavLst>
                                    </p:anim>
                                    <p:animEffect transition="in" filter="fade">
                                      <p:cBhvr>
                                        <p:cTn id="39" dur="500"/>
                                        <p:tgtEl>
                                          <p:spTgt spid="161"/>
                                        </p:tgtEl>
                                      </p:cBhvr>
                                    </p:animEffect>
                                  </p:childTnLst>
                                </p:cTn>
                              </p:par>
                              <p:par>
                                <p:cTn id="40" presetID="53" presetClass="entr" presetSubtype="16" fill="hold" nodeType="withEffect">
                                  <p:stCondLst>
                                    <p:cond delay="0"/>
                                  </p:stCondLst>
                                  <p:childTnLst>
                                    <p:set>
                                      <p:cBhvr>
                                        <p:cTn id="41" dur="1" fill="hold">
                                          <p:stCondLst>
                                            <p:cond delay="0"/>
                                          </p:stCondLst>
                                        </p:cTn>
                                        <p:tgtEl>
                                          <p:spTgt spid="277"/>
                                        </p:tgtEl>
                                        <p:attrNameLst>
                                          <p:attrName>style.visibility</p:attrName>
                                        </p:attrNameLst>
                                      </p:cBhvr>
                                      <p:to>
                                        <p:strVal val="visible"/>
                                      </p:to>
                                    </p:set>
                                    <p:anim calcmode="lin" valueType="num">
                                      <p:cBhvr>
                                        <p:cTn id="42" dur="500" fill="hold"/>
                                        <p:tgtEl>
                                          <p:spTgt spid="277"/>
                                        </p:tgtEl>
                                        <p:attrNameLst>
                                          <p:attrName>ppt_w</p:attrName>
                                        </p:attrNameLst>
                                      </p:cBhvr>
                                      <p:tavLst>
                                        <p:tav tm="0">
                                          <p:val>
                                            <p:fltVal val="0"/>
                                          </p:val>
                                        </p:tav>
                                        <p:tav tm="100000">
                                          <p:val>
                                            <p:strVal val="#ppt_w"/>
                                          </p:val>
                                        </p:tav>
                                      </p:tavLst>
                                    </p:anim>
                                    <p:anim calcmode="lin" valueType="num">
                                      <p:cBhvr>
                                        <p:cTn id="43" dur="500" fill="hold"/>
                                        <p:tgtEl>
                                          <p:spTgt spid="277"/>
                                        </p:tgtEl>
                                        <p:attrNameLst>
                                          <p:attrName>ppt_h</p:attrName>
                                        </p:attrNameLst>
                                      </p:cBhvr>
                                      <p:tavLst>
                                        <p:tav tm="0">
                                          <p:val>
                                            <p:fltVal val="0"/>
                                          </p:val>
                                        </p:tav>
                                        <p:tav tm="100000">
                                          <p:val>
                                            <p:strVal val="#ppt_h"/>
                                          </p:val>
                                        </p:tav>
                                      </p:tavLst>
                                    </p:anim>
                                    <p:animEffect transition="in" filter="fade">
                                      <p:cBhvr>
                                        <p:cTn id="44" dur="500"/>
                                        <p:tgtEl>
                                          <p:spTgt spid="277"/>
                                        </p:tgtEl>
                                      </p:cBhvr>
                                    </p:animEffect>
                                  </p:childTnLst>
                                </p:cTn>
                              </p:par>
                              <p:par>
                                <p:cTn id="45" presetID="53" presetClass="entr" presetSubtype="16" fill="hold" nodeType="withEffect">
                                  <p:stCondLst>
                                    <p:cond delay="0"/>
                                  </p:stCondLst>
                                  <p:childTnLst>
                                    <p:set>
                                      <p:cBhvr>
                                        <p:cTn id="46" dur="1" fill="hold">
                                          <p:stCondLst>
                                            <p:cond delay="0"/>
                                          </p:stCondLst>
                                        </p:cTn>
                                        <p:tgtEl>
                                          <p:spTgt spid="282"/>
                                        </p:tgtEl>
                                        <p:attrNameLst>
                                          <p:attrName>style.visibility</p:attrName>
                                        </p:attrNameLst>
                                      </p:cBhvr>
                                      <p:to>
                                        <p:strVal val="visible"/>
                                      </p:to>
                                    </p:set>
                                    <p:anim calcmode="lin" valueType="num">
                                      <p:cBhvr>
                                        <p:cTn id="47" dur="500" fill="hold"/>
                                        <p:tgtEl>
                                          <p:spTgt spid="282"/>
                                        </p:tgtEl>
                                        <p:attrNameLst>
                                          <p:attrName>ppt_w</p:attrName>
                                        </p:attrNameLst>
                                      </p:cBhvr>
                                      <p:tavLst>
                                        <p:tav tm="0">
                                          <p:val>
                                            <p:fltVal val="0"/>
                                          </p:val>
                                        </p:tav>
                                        <p:tav tm="100000">
                                          <p:val>
                                            <p:strVal val="#ppt_w"/>
                                          </p:val>
                                        </p:tav>
                                      </p:tavLst>
                                    </p:anim>
                                    <p:anim calcmode="lin" valueType="num">
                                      <p:cBhvr>
                                        <p:cTn id="48" dur="500" fill="hold"/>
                                        <p:tgtEl>
                                          <p:spTgt spid="282"/>
                                        </p:tgtEl>
                                        <p:attrNameLst>
                                          <p:attrName>ppt_h</p:attrName>
                                        </p:attrNameLst>
                                      </p:cBhvr>
                                      <p:tavLst>
                                        <p:tav tm="0">
                                          <p:val>
                                            <p:fltVal val="0"/>
                                          </p:val>
                                        </p:tav>
                                        <p:tav tm="100000">
                                          <p:val>
                                            <p:strVal val="#ppt_h"/>
                                          </p:val>
                                        </p:tav>
                                      </p:tavLst>
                                    </p:anim>
                                    <p:animEffect transition="in" filter="fade">
                                      <p:cBhvr>
                                        <p:cTn id="49" dur="500"/>
                                        <p:tgtEl>
                                          <p:spTgt spid="282"/>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206"/>
                                        </p:tgtEl>
                                        <p:attrNameLst>
                                          <p:attrName>style.visibility</p:attrName>
                                        </p:attrNameLst>
                                      </p:cBhvr>
                                      <p:to>
                                        <p:strVal val="visible"/>
                                      </p:to>
                                    </p:set>
                                    <p:animEffect transition="in" filter="randombar(horizontal)">
                                      <p:cBhvr>
                                        <p:cTn id="54" dur="500"/>
                                        <p:tgtEl>
                                          <p:spTgt spid="206"/>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11"/>
                                        </p:tgtEl>
                                        <p:attrNameLst>
                                          <p:attrName>style.visibility</p:attrName>
                                        </p:attrNameLst>
                                      </p:cBhvr>
                                      <p:to>
                                        <p:strVal val="visible"/>
                                      </p:to>
                                    </p:set>
                                    <p:anim calcmode="lin" valueType="num">
                                      <p:cBhvr>
                                        <p:cTn id="59" dur="500" fill="hold"/>
                                        <p:tgtEl>
                                          <p:spTgt spid="211"/>
                                        </p:tgtEl>
                                        <p:attrNameLst>
                                          <p:attrName>ppt_w</p:attrName>
                                        </p:attrNameLst>
                                      </p:cBhvr>
                                      <p:tavLst>
                                        <p:tav tm="0">
                                          <p:val>
                                            <p:fltVal val="0"/>
                                          </p:val>
                                        </p:tav>
                                        <p:tav tm="100000">
                                          <p:val>
                                            <p:strVal val="#ppt_w"/>
                                          </p:val>
                                        </p:tav>
                                      </p:tavLst>
                                    </p:anim>
                                    <p:anim calcmode="lin" valueType="num">
                                      <p:cBhvr>
                                        <p:cTn id="60" dur="500" fill="hold"/>
                                        <p:tgtEl>
                                          <p:spTgt spid="211"/>
                                        </p:tgtEl>
                                        <p:attrNameLst>
                                          <p:attrName>ppt_h</p:attrName>
                                        </p:attrNameLst>
                                      </p:cBhvr>
                                      <p:tavLst>
                                        <p:tav tm="0">
                                          <p:val>
                                            <p:fltVal val="0"/>
                                          </p:val>
                                        </p:tav>
                                        <p:tav tm="100000">
                                          <p:val>
                                            <p:strVal val="#ppt_h"/>
                                          </p:val>
                                        </p:tav>
                                      </p:tavLst>
                                    </p:anim>
                                    <p:animEffect transition="in" filter="fade">
                                      <p:cBhvr>
                                        <p:cTn id="61" dur="500"/>
                                        <p:tgtEl>
                                          <p:spTgt spid="211"/>
                                        </p:tgtEl>
                                      </p:cBhvr>
                                    </p:animEffect>
                                  </p:childTnLst>
                                </p:cTn>
                              </p:par>
                              <p:par>
                                <p:cTn id="62" presetID="53" presetClass="entr" presetSubtype="16" fill="hold" nodeType="withEffect">
                                  <p:stCondLst>
                                    <p:cond delay="0"/>
                                  </p:stCondLst>
                                  <p:childTnLst>
                                    <p:set>
                                      <p:cBhvr>
                                        <p:cTn id="63" dur="1" fill="hold">
                                          <p:stCondLst>
                                            <p:cond delay="0"/>
                                          </p:stCondLst>
                                        </p:cTn>
                                        <p:tgtEl>
                                          <p:spTgt spid="230"/>
                                        </p:tgtEl>
                                        <p:attrNameLst>
                                          <p:attrName>style.visibility</p:attrName>
                                        </p:attrNameLst>
                                      </p:cBhvr>
                                      <p:to>
                                        <p:strVal val="visible"/>
                                      </p:to>
                                    </p:set>
                                    <p:anim calcmode="lin" valueType="num">
                                      <p:cBhvr>
                                        <p:cTn id="64" dur="500" fill="hold"/>
                                        <p:tgtEl>
                                          <p:spTgt spid="230"/>
                                        </p:tgtEl>
                                        <p:attrNameLst>
                                          <p:attrName>ppt_w</p:attrName>
                                        </p:attrNameLst>
                                      </p:cBhvr>
                                      <p:tavLst>
                                        <p:tav tm="0">
                                          <p:val>
                                            <p:fltVal val="0"/>
                                          </p:val>
                                        </p:tav>
                                        <p:tav tm="100000">
                                          <p:val>
                                            <p:strVal val="#ppt_w"/>
                                          </p:val>
                                        </p:tav>
                                      </p:tavLst>
                                    </p:anim>
                                    <p:anim calcmode="lin" valueType="num">
                                      <p:cBhvr>
                                        <p:cTn id="65" dur="500" fill="hold"/>
                                        <p:tgtEl>
                                          <p:spTgt spid="230"/>
                                        </p:tgtEl>
                                        <p:attrNameLst>
                                          <p:attrName>ppt_h</p:attrName>
                                        </p:attrNameLst>
                                      </p:cBhvr>
                                      <p:tavLst>
                                        <p:tav tm="0">
                                          <p:val>
                                            <p:fltVal val="0"/>
                                          </p:val>
                                        </p:tav>
                                        <p:tav tm="100000">
                                          <p:val>
                                            <p:strVal val="#ppt_h"/>
                                          </p:val>
                                        </p:tav>
                                      </p:tavLst>
                                    </p:anim>
                                    <p:animEffect transition="in" filter="fade">
                                      <p:cBhvr>
                                        <p:cTn id="66" dur="500"/>
                                        <p:tgtEl>
                                          <p:spTgt spid="230"/>
                                        </p:tgtEl>
                                      </p:cBhvr>
                                    </p:animEffect>
                                  </p:childTnLst>
                                </p:cTn>
                              </p:par>
                              <p:par>
                                <p:cTn id="67" presetID="53" presetClass="entr" presetSubtype="16" fill="hold" nodeType="withEffect">
                                  <p:stCondLst>
                                    <p:cond delay="0"/>
                                  </p:stCondLst>
                                  <p:childTnLst>
                                    <p:set>
                                      <p:cBhvr>
                                        <p:cTn id="68" dur="1" fill="hold">
                                          <p:stCondLst>
                                            <p:cond delay="0"/>
                                          </p:stCondLst>
                                        </p:cTn>
                                        <p:tgtEl>
                                          <p:spTgt spid="208"/>
                                        </p:tgtEl>
                                        <p:attrNameLst>
                                          <p:attrName>style.visibility</p:attrName>
                                        </p:attrNameLst>
                                      </p:cBhvr>
                                      <p:to>
                                        <p:strVal val="visible"/>
                                      </p:to>
                                    </p:set>
                                    <p:anim calcmode="lin" valueType="num">
                                      <p:cBhvr>
                                        <p:cTn id="69" dur="500" fill="hold"/>
                                        <p:tgtEl>
                                          <p:spTgt spid="208"/>
                                        </p:tgtEl>
                                        <p:attrNameLst>
                                          <p:attrName>ppt_w</p:attrName>
                                        </p:attrNameLst>
                                      </p:cBhvr>
                                      <p:tavLst>
                                        <p:tav tm="0">
                                          <p:val>
                                            <p:fltVal val="0"/>
                                          </p:val>
                                        </p:tav>
                                        <p:tav tm="100000">
                                          <p:val>
                                            <p:strVal val="#ppt_w"/>
                                          </p:val>
                                        </p:tav>
                                      </p:tavLst>
                                    </p:anim>
                                    <p:anim calcmode="lin" valueType="num">
                                      <p:cBhvr>
                                        <p:cTn id="70" dur="500" fill="hold"/>
                                        <p:tgtEl>
                                          <p:spTgt spid="208"/>
                                        </p:tgtEl>
                                        <p:attrNameLst>
                                          <p:attrName>ppt_h</p:attrName>
                                        </p:attrNameLst>
                                      </p:cBhvr>
                                      <p:tavLst>
                                        <p:tav tm="0">
                                          <p:val>
                                            <p:fltVal val="0"/>
                                          </p:val>
                                        </p:tav>
                                        <p:tav tm="100000">
                                          <p:val>
                                            <p:strVal val="#ppt_h"/>
                                          </p:val>
                                        </p:tav>
                                      </p:tavLst>
                                    </p:anim>
                                    <p:animEffect transition="in" filter="fade">
                                      <p:cBhvr>
                                        <p:cTn id="71" dur="500"/>
                                        <p:tgtEl>
                                          <p:spTgt spid="208"/>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221"/>
                                        </p:tgtEl>
                                        <p:attrNameLst>
                                          <p:attrName>style.visibility</p:attrName>
                                        </p:attrNameLst>
                                      </p:cBhvr>
                                      <p:to>
                                        <p:strVal val="visible"/>
                                      </p:to>
                                    </p:set>
                                    <p:animEffect transition="in" filter="randombar(horizontal)">
                                      <p:cBhvr>
                                        <p:cTn id="76" dur="500"/>
                                        <p:tgtEl>
                                          <p:spTgt spid="22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231"/>
                                        </p:tgtEl>
                                        <p:attrNameLst>
                                          <p:attrName>style.visibility</p:attrName>
                                        </p:attrNameLst>
                                      </p:cBhvr>
                                      <p:to>
                                        <p:strVal val="visible"/>
                                      </p:to>
                                    </p:set>
                                    <p:animEffect transition="in" filter="randombar(horizontal)">
                                      <p:cBhvr>
                                        <p:cTn id="79" dur="500"/>
                                        <p:tgtEl>
                                          <p:spTgt spid="23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25"/>
                                        </p:tgtEl>
                                        <p:attrNameLst>
                                          <p:attrName>style.visibility</p:attrName>
                                        </p:attrNameLst>
                                      </p:cBhvr>
                                      <p:to>
                                        <p:strVal val="visible"/>
                                      </p:to>
                                    </p:set>
                                    <p:anim calcmode="lin" valueType="num">
                                      <p:cBhvr>
                                        <p:cTn id="84" dur="500" fill="hold"/>
                                        <p:tgtEl>
                                          <p:spTgt spid="225"/>
                                        </p:tgtEl>
                                        <p:attrNameLst>
                                          <p:attrName>ppt_w</p:attrName>
                                        </p:attrNameLst>
                                      </p:cBhvr>
                                      <p:tavLst>
                                        <p:tav tm="0">
                                          <p:val>
                                            <p:fltVal val="0"/>
                                          </p:val>
                                        </p:tav>
                                        <p:tav tm="100000">
                                          <p:val>
                                            <p:strVal val="#ppt_w"/>
                                          </p:val>
                                        </p:tav>
                                      </p:tavLst>
                                    </p:anim>
                                    <p:anim calcmode="lin" valueType="num">
                                      <p:cBhvr>
                                        <p:cTn id="85" dur="500" fill="hold"/>
                                        <p:tgtEl>
                                          <p:spTgt spid="225"/>
                                        </p:tgtEl>
                                        <p:attrNameLst>
                                          <p:attrName>ppt_h</p:attrName>
                                        </p:attrNameLst>
                                      </p:cBhvr>
                                      <p:tavLst>
                                        <p:tav tm="0">
                                          <p:val>
                                            <p:fltVal val="0"/>
                                          </p:val>
                                        </p:tav>
                                        <p:tav tm="100000">
                                          <p:val>
                                            <p:strVal val="#ppt_h"/>
                                          </p:val>
                                        </p:tav>
                                      </p:tavLst>
                                    </p:anim>
                                    <p:animEffect transition="in" filter="fade">
                                      <p:cBhvr>
                                        <p:cTn id="86" dur="500"/>
                                        <p:tgtEl>
                                          <p:spTgt spid="225"/>
                                        </p:tgtEl>
                                      </p:cBhvr>
                                    </p:animEffect>
                                  </p:childTnLst>
                                </p:cTn>
                              </p:par>
                              <p:par>
                                <p:cTn id="87" presetID="53" presetClass="entr" presetSubtype="16" fill="hold" nodeType="withEffect">
                                  <p:stCondLst>
                                    <p:cond delay="0"/>
                                  </p:stCondLst>
                                  <p:childTnLst>
                                    <p:set>
                                      <p:cBhvr>
                                        <p:cTn id="88" dur="1" fill="hold">
                                          <p:stCondLst>
                                            <p:cond delay="0"/>
                                          </p:stCondLst>
                                        </p:cTn>
                                        <p:tgtEl>
                                          <p:spTgt spid="233"/>
                                        </p:tgtEl>
                                        <p:attrNameLst>
                                          <p:attrName>style.visibility</p:attrName>
                                        </p:attrNameLst>
                                      </p:cBhvr>
                                      <p:to>
                                        <p:strVal val="visible"/>
                                      </p:to>
                                    </p:set>
                                    <p:anim calcmode="lin" valueType="num">
                                      <p:cBhvr>
                                        <p:cTn id="89" dur="500" fill="hold"/>
                                        <p:tgtEl>
                                          <p:spTgt spid="233"/>
                                        </p:tgtEl>
                                        <p:attrNameLst>
                                          <p:attrName>ppt_w</p:attrName>
                                        </p:attrNameLst>
                                      </p:cBhvr>
                                      <p:tavLst>
                                        <p:tav tm="0">
                                          <p:val>
                                            <p:fltVal val="0"/>
                                          </p:val>
                                        </p:tav>
                                        <p:tav tm="100000">
                                          <p:val>
                                            <p:strVal val="#ppt_w"/>
                                          </p:val>
                                        </p:tav>
                                      </p:tavLst>
                                    </p:anim>
                                    <p:anim calcmode="lin" valueType="num">
                                      <p:cBhvr>
                                        <p:cTn id="90" dur="500" fill="hold"/>
                                        <p:tgtEl>
                                          <p:spTgt spid="233"/>
                                        </p:tgtEl>
                                        <p:attrNameLst>
                                          <p:attrName>ppt_h</p:attrName>
                                        </p:attrNameLst>
                                      </p:cBhvr>
                                      <p:tavLst>
                                        <p:tav tm="0">
                                          <p:val>
                                            <p:fltVal val="0"/>
                                          </p:val>
                                        </p:tav>
                                        <p:tav tm="100000">
                                          <p:val>
                                            <p:strVal val="#ppt_h"/>
                                          </p:val>
                                        </p:tav>
                                      </p:tavLst>
                                    </p:anim>
                                    <p:animEffect transition="in" filter="fade">
                                      <p:cBhvr>
                                        <p:cTn id="91" dur="500"/>
                                        <p:tgtEl>
                                          <p:spTgt spid="233"/>
                                        </p:tgtEl>
                                      </p:cBhvr>
                                    </p:animEffect>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165"/>
                                        </p:tgtEl>
                                        <p:attrNameLst>
                                          <p:attrName>style.visibility</p:attrName>
                                        </p:attrNameLst>
                                      </p:cBhvr>
                                      <p:to>
                                        <p:strVal val="visible"/>
                                      </p:to>
                                    </p:set>
                                    <p:animEffect transition="in" filter="randombar(horizontal)">
                                      <p:cBhvr>
                                        <p:cTn id="96" dur="500"/>
                                        <p:tgtEl>
                                          <p:spTgt spid="165"/>
                                        </p:tgtEl>
                                      </p:cBhvr>
                                    </p:animEffect>
                                  </p:childTnLst>
                                </p:cTn>
                              </p:par>
                            </p:childTnLst>
                          </p:cTn>
                        </p:par>
                      </p:childTnLst>
                    </p:cTn>
                  </p:par>
                  <p:par>
                    <p:cTn id="97" fill="hold">
                      <p:stCondLst>
                        <p:cond delay="indefinite"/>
                      </p:stCondLst>
                      <p:childTnLst>
                        <p:par>
                          <p:cTn id="98" fill="hold">
                            <p:stCondLst>
                              <p:cond delay="0"/>
                            </p:stCondLst>
                            <p:childTnLst>
                              <p:par>
                                <p:cTn id="99" presetID="14" presetClass="entr" presetSubtype="10" fill="hold" grpId="0" nodeType="clickEffect">
                                  <p:stCondLst>
                                    <p:cond delay="0"/>
                                  </p:stCondLst>
                                  <p:childTnLst>
                                    <p:set>
                                      <p:cBhvr>
                                        <p:cTn id="100" dur="1" fill="hold">
                                          <p:stCondLst>
                                            <p:cond delay="0"/>
                                          </p:stCondLst>
                                        </p:cTn>
                                        <p:tgtEl>
                                          <p:spTgt spid="12"/>
                                        </p:tgtEl>
                                        <p:attrNameLst>
                                          <p:attrName>style.visibility</p:attrName>
                                        </p:attrNameLst>
                                      </p:cBhvr>
                                      <p:to>
                                        <p:strVal val="visible"/>
                                      </p:to>
                                    </p:set>
                                    <p:animEffect transition="in" filter="randombar(horizontal)">
                                      <p:cBhvr>
                                        <p:cTn id="101" dur="500"/>
                                        <p:tgtEl>
                                          <p:spTgt spid="12"/>
                                        </p:tgtEl>
                                      </p:cBhvr>
                                    </p:animEffect>
                                  </p:childTnLst>
                                </p:cTn>
                              </p:par>
                            </p:childTnLst>
                          </p:cTn>
                        </p:par>
                      </p:childTnLst>
                    </p:cTn>
                  </p:par>
                  <p:par>
                    <p:cTn id="102" fill="hold">
                      <p:stCondLst>
                        <p:cond delay="indefinite"/>
                      </p:stCondLst>
                      <p:childTnLst>
                        <p:par>
                          <p:cTn id="103" fill="hold">
                            <p:stCondLst>
                              <p:cond delay="0"/>
                            </p:stCondLst>
                            <p:childTnLst>
                              <p:par>
                                <p:cTn id="104" presetID="45" presetClass="entr" presetSubtype="0" fill="hold" grpId="0" nodeType="click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fade">
                                      <p:cBhvr>
                                        <p:cTn id="106" dur="2000"/>
                                        <p:tgtEl>
                                          <p:spTgt spid="4"/>
                                        </p:tgtEl>
                                      </p:cBhvr>
                                    </p:animEffect>
                                    <p:anim calcmode="lin" valueType="num">
                                      <p:cBhvr>
                                        <p:cTn id="107" dur="2000" fill="hold"/>
                                        <p:tgtEl>
                                          <p:spTgt spid="4"/>
                                        </p:tgtEl>
                                        <p:attrNameLst>
                                          <p:attrName>ppt_w</p:attrName>
                                        </p:attrNameLst>
                                      </p:cBhvr>
                                      <p:tavLst>
                                        <p:tav tm="0" fmla="#ppt_w*sin(2.5*pi*$)">
                                          <p:val>
                                            <p:fltVal val="0"/>
                                          </p:val>
                                        </p:tav>
                                        <p:tav tm="100000">
                                          <p:val>
                                            <p:fltVal val="1"/>
                                          </p:val>
                                        </p:tav>
                                      </p:tavLst>
                                    </p:anim>
                                    <p:anim calcmode="lin" valueType="num">
                                      <p:cBhvr>
                                        <p:cTn id="10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nodeType="clickEffect">
                                  <p:stCondLst>
                                    <p:cond delay="0"/>
                                  </p:stCondLst>
                                  <p:childTnLst>
                                    <p:set>
                                      <p:cBhvr>
                                        <p:cTn id="112" dur="1" fill="hold">
                                          <p:stCondLst>
                                            <p:cond delay="0"/>
                                          </p:stCondLst>
                                        </p:cTn>
                                        <p:tgtEl>
                                          <p:spTgt spid="175"/>
                                        </p:tgtEl>
                                        <p:attrNameLst>
                                          <p:attrName>style.visibility</p:attrName>
                                        </p:attrNameLst>
                                      </p:cBhvr>
                                      <p:to>
                                        <p:strVal val="visible"/>
                                      </p:to>
                                    </p:set>
                                    <p:anim calcmode="lin" valueType="num">
                                      <p:cBhvr>
                                        <p:cTn id="113" dur="500" fill="hold"/>
                                        <p:tgtEl>
                                          <p:spTgt spid="175"/>
                                        </p:tgtEl>
                                        <p:attrNameLst>
                                          <p:attrName>ppt_w</p:attrName>
                                        </p:attrNameLst>
                                      </p:cBhvr>
                                      <p:tavLst>
                                        <p:tav tm="0">
                                          <p:val>
                                            <p:fltVal val="0"/>
                                          </p:val>
                                        </p:tav>
                                        <p:tav tm="100000">
                                          <p:val>
                                            <p:strVal val="#ppt_w"/>
                                          </p:val>
                                        </p:tav>
                                      </p:tavLst>
                                    </p:anim>
                                    <p:anim calcmode="lin" valueType="num">
                                      <p:cBhvr>
                                        <p:cTn id="114" dur="500" fill="hold"/>
                                        <p:tgtEl>
                                          <p:spTgt spid="175"/>
                                        </p:tgtEl>
                                        <p:attrNameLst>
                                          <p:attrName>ppt_h</p:attrName>
                                        </p:attrNameLst>
                                      </p:cBhvr>
                                      <p:tavLst>
                                        <p:tav tm="0">
                                          <p:val>
                                            <p:fltVal val="0"/>
                                          </p:val>
                                        </p:tav>
                                        <p:tav tm="100000">
                                          <p:val>
                                            <p:strVal val="#ppt_h"/>
                                          </p:val>
                                        </p:tav>
                                      </p:tavLst>
                                    </p:anim>
                                    <p:animEffect transition="in" filter="fade">
                                      <p:cBhvr>
                                        <p:cTn id="115" dur="500"/>
                                        <p:tgtEl>
                                          <p:spTgt spid="175"/>
                                        </p:tgtEl>
                                      </p:cBhvr>
                                    </p:animEffect>
                                  </p:childTnLst>
                                </p:cTn>
                              </p:par>
                            </p:childTnLst>
                          </p:cTn>
                        </p:par>
                      </p:childTnLst>
                    </p:cTn>
                  </p:par>
                  <p:par>
                    <p:cTn id="116" fill="hold">
                      <p:stCondLst>
                        <p:cond delay="indefinite"/>
                      </p:stCondLst>
                      <p:childTnLst>
                        <p:par>
                          <p:cTn id="117" fill="hold">
                            <p:stCondLst>
                              <p:cond delay="0"/>
                            </p:stCondLst>
                            <p:childTnLst>
                              <p:par>
                                <p:cTn id="118" presetID="14" presetClass="entr" presetSubtype="10" fill="hold" grpId="0" nodeType="clickEffect">
                                  <p:stCondLst>
                                    <p:cond delay="0"/>
                                  </p:stCondLst>
                                  <p:childTnLst>
                                    <p:set>
                                      <p:cBhvr>
                                        <p:cTn id="119" dur="1" fill="hold">
                                          <p:stCondLst>
                                            <p:cond delay="0"/>
                                          </p:stCondLst>
                                        </p:cTn>
                                        <p:tgtEl>
                                          <p:spTgt spid="130"/>
                                        </p:tgtEl>
                                        <p:attrNameLst>
                                          <p:attrName>style.visibility</p:attrName>
                                        </p:attrNameLst>
                                      </p:cBhvr>
                                      <p:to>
                                        <p:strVal val="visible"/>
                                      </p:to>
                                    </p:set>
                                    <p:animEffect transition="in" filter="randombar(horizontal)">
                                      <p:cBhvr>
                                        <p:cTn id="120" dur="500"/>
                                        <p:tgtEl>
                                          <p:spTgt spid="130"/>
                                        </p:tgtEl>
                                      </p:cBhvr>
                                    </p:animEffect>
                                  </p:childTnLst>
                                </p:cTn>
                              </p:par>
                            </p:childTnLst>
                          </p:cTn>
                        </p:par>
                      </p:childTnLst>
                    </p:cTn>
                  </p:par>
                  <p:par>
                    <p:cTn id="121" fill="hold">
                      <p:stCondLst>
                        <p:cond delay="indefinite"/>
                      </p:stCondLst>
                      <p:childTnLst>
                        <p:par>
                          <p:cTn id="122" fill="hold">
                            <p:stCondLst>
                              <p:cond delay="0"/>
                            </p:stCondLst>
                            <p:childTnLst>
                              <p:par>
                                <p:cTn id="123" presetID="53" presetClass="entr" presetSubtype="16" fill="hold" nodeType="clickEffect">
                                  <p:stCondLst>
                                    <p:cond delay="0"/>
                                  </p:stCondLst>
                                  <p:childTnLst>
                                    <p:set>
                                      <p:cBhvr>
                                        <p:cTn id="124" dur="1" fill="hold">
                                          <p:stCondLst>
                                            <p:cond delay="0"/>
                                          </p:stCondLst>
                                        </p:cTn>
                                        <p:tgtEl>
                                          <p:spTgt spid="217"/>
                                        </p:tgtEl>
                                        <p:attrNameLst>
                                          <p:attrName>style.visibility</p:attrName>
                                        </p:attrNameLst>
                                      </p:cBhvr>
                                      <p:to>
                                        <p:strVal val="visible"/>
                                      </p:to>
                                    </p:set>
                                    <p:anim calcmode="lin" valueType="num">
                                      <p:cBhvr>
                                        <p:cTn id="125" dur="500" fill="hold"/>
                                        <p:tgtEl>
                                          <p:spTgt spid="217"/>
                                        </p:tgtEl>
                                        <p:attrNameLst>
                                          <p:attrName>ppt_w</p:attrName>
                                        </p:attrNameLst>
                                      </p:cBhvr>
                                      <p:tavLst>
                                        <p:tav tm="0">
                                          <p:val>
                                            <p:fltVal val="0"/>
                                          </p:val>
                                        </p:tav>
                                        <p:tav tm="100000">
                                          <p:val>
                                            <p:strVal val="#ppt_w"/>
                                          </p:val>
                                        </p:tav>
                                      </p:tavLst>
                                    </p:anim>
                                    <p:anim calcmode="lin" valueType="num">
                                      <p:cBhvr>
                                        <p:cTn id="126" dur="500" fill="hold"/>
                                        <p:tgtEl>
                                          <p:spTgt spid="217"/>
                                        </p:tgtEl>
                                        <p:attrNameLst>
                                          <p:attrName>ppt_h</p:attrName>
                                        </p:attrNameLst>
                                      </p:cBhvr>
                                      <p:tavLst>
                                        <p:tav tm="0">
                                          <p:val>
                                            <p:fltVal val="0"/>
                                          </p:val>
                                        </p:tav>
                                        <p:tav tm="100000">
                                          <p:val>
                                            <p:strVal val="#ppt_h"/>
                                          </p:val>
                                        </p:tav>
                                      </p:tavLst>
                                    </p:anim>
                                    <p:animEffect transition="in" filter="fade">
                                      <p:cBhvr>
                                        <p:cTn id="127" dur="500"/>
                                        <p:tgtEl>
                                          <p:spTgt spid="217"/>
                                        </p:tgtEl>
                                      </p:cBhvr>
                                    </p:animEffect>
                                  </p:childTnLst>
                                </p:cTn>
                              </p:par>
                            </p:childTnLst>
                          </p:cTn>
                        </p:par>
                      </p:childTnLst>
                    </p:cTn>
                  </p:par>
                  <p:par>
                    <p:cTn id="128" fill="hold">
                      <p:stCondLst>
                        <p:cond delay="indefinite"/>
                      </p:stCondLst>
                      <p:childTnLst>
                        <p:par>
                          <p:cTn id="129" fill="hold">
                            <p:stCondLst>
                              <p:cond delay="0"/>
                            </p:stCondLst>
                            <p:childTnLst>
                              <p:par>
                                <p:cTn id="130" presetID="14" presetClass="entr" presetSubtype="10" fill="hold" grpId="0" nodeType="clickEffect">
                                  <p:stCondLst>
                                    <p:cond delay="0"/>
                                  </p:stCondLst>
                                  <p:childTnLst>
                                    <p:set>
                                      <p:cBhvr>
                                        <p:cTn id="131" dur="1" fill="hold">
                                          <p:stCondLst>
                                            <p:cond delay="0"/>
                                          </p:stCondLst>
                                        </p:cTn>
                                        <p:tgtEl>
                                          <p:spTgt spid="201"/>
                                        </p:tgtEl>
                                        <p:attrNameLst>
                                          <p:attrName>style.visibility</p:attrName>
                                        </p:attrNameLst>
                                      </p:cBhvr>
                                      <p:to>
                                        <p:strVal val="visible"/>
                                      </p:to>
                                    </p:set>
                                    <p:animEffect transition="in" filter="randombar(horizontal)">
                                      <p:cBhvr>
                                        <p:cTn id="132" dur="500"/>
                                        <p:tgtEl>
                                          <p:spTgt spid="201"/>
                                        </p:tgtEl>
                                      </p:cBhvr>
                                    </p:animEffect>
                                  </p:childTnLst>
                                </p:cTn>
                              </p:par>
                            </p:childTnLst>
                          </p:cTn>
                        </p:par>
                      </p:childTnLst>
                    </p:cTn>
                  </p:par>
                  <p:par>
                    <p:cTn id="133" fill="hold">
                      <p:stCondLst>
                        <p:cond delay="indefinite"/>
                      </p:stCondLst>
                      <p:childTnLst>
                        <p:par>
                          <p:cTn id="134" fill="hold">
                            <p:stCondLst>
                              <p:cond delay="0"/>
                            </p:stCondLst>
                            <p:childTnLst>
                              <p:par>
                                <p:cTn id="135" presetID="53" presetClass="entr" presetSubtype="16" fill="hold" nodeType="clickEffect">
                                  <p:stCondLst>
                                    <p:cond delay="0"/>
                                  </p:stCondLst>
                                  <p:childTnLst>
                                    <p:set>
                                      <p:cBhvr>
                                        <p:cTn id="136" dur="1" fill="hold">
                                          <p:stCondLst>
                                            <p:cond delay="0"/>
                                          </p:stCondLst>
                                        </p:cTn>
                                        <p:tgtEl>
                                          <p:spTgt spid="196"/>
                                        </p:tgtEl>
                                        <p:attrNameLst>
                                          <p:attrName>style.visibility</p:attrName>
                                        </p:attrNameLst>
                                      </p:cBhvr>
                                      <p:to>
                                        <p:strVal val="visible"/>
                                      </p:to>
                                    </p:set>
                                    <p:anim calcmode="lin" valueType="num">
                                      <p:cBhvr>
                                        <p:cTn id="137" dur="500" fill="hold"/>
                                        <p:tgtEl>
                                          <p:spTgt spid="196"/>
                                        </p:tgtEl>
                                        <p:attrNameLst>
                                          <p:attrName>ppt_w</p:attrName>
                                        </p:attrNameLst>
                                      </p:cBhvr>
                                      <p:tavLst>
                                        <p:tav tm="0">
                                          <p:val>
                                            <p:fltVal val="0"/>
                                          </p:val>
                                        </p:tav>
                                        <p:tav tm="100000">
                                          <p:val>
                                            <p:strVal val="#ppt_w"/>
                                          </p:val>
                                        </p:tav>
                                      </p:tavLst>
                                    </p:anim>
                                    <p:anim calcmode="lin" valueType="num">
                                      <p:cBhvr>
                                        <p:cTn id="138" dur="500" fill="hold"/>
                                        <p:tgtEl>
                                          <p:spTgt spid="196"/>
                                        </p:tgtEl>
                                        <p:attrNameLst>
                                          <p:attrName>ppt_h</p:attrName>
                                        </p:attrNameLst>
                                      </p:cBhvr>
                                      <p:tavLst>
                                        <p:tav tm="0">
                                          <p:val>
                                            <p:fltVal val="0"/>
                                          </p:val>
                                        </p:tav>
                                        <p:tav tm="100000">
                                          <p:val>
                                            <p:strVal val="#ppt_h"/>
                                          </p:val>
                                        </p:tav>
                                      </p:tavLst>
                                    </p:anim>
                                    <p:animEffect transition="in" filter="fade">
                                      <p:cBhvr>
                                        <p:cTn id="139" dur="500"/>
                                        <p:tgtEl>
                                          <p:spTgt spid="196"/>
                                        </p:tgtEl>
                                      </p:cBhvr>
                                    </p:animEffect>
                                  </p:childTnLst>
                                </p:cTn>
                              </p:par>
                              <p:par>
                                <p:cTn id="140" presetID="53" presetClass="entr" presetSubtype="16" fill="hold" nodeType="withEffect">
                                  <p:stCondLst>
                                    <p:cond delay="0"/>
                                  </p:stCondLst>
                                  <p:childTnLst>
                                    <p:set>
                                      <p:cBhvr>
                                        <p:cTn id="141" dur="1" fill="hold">
                                          <p:stCondLst>
                                            <p:cond delay="0"/>
                                          </p:stCondLst>
                                        </p:cTn>
                                        <p:tgtEl>
                                          <p:spTgt spid="283"/>
                                        </p:tgtEl>
                                        <p:attrNameLst>
                                          <p:attrName>style.visibility</p:attrName>
                                        </p:attrNameLst>
                                      </p:cBhvr>
                                      <p:to>
                                        <p:strVal val="visible"/>
                                      </p:to>
                                    </p:set>
                                    <p:anim calcmode="lin" valueType="num">
                                      <p:cBhvr>
                                        <p:cTn id="142" dur="500" fill="hold"/>
                                        <p:tgtEl>
                                          <p:spTgt spid="283"/>
                                        </p:tgtEl>
                                        <p:attrNameLst>
                                          <p:attrName>ppt_w</p:attrName>
                                        </p:attrNameLst>
                                      </p:cBhvr>
                                      <p:tavLst>
                                        <p:tav tm="0">
                                          <p:val>
                                            <p:fltVal val="0"/>
                                          </p:val>
                                        </p:tav>
                                        <p:tav tm="100000">
                                          <p:val>
                                            <p:strVal val="#ppt_w"/>
                                          </p:val>
                                        </p:tav>
                                      </p:tavLst>
                                    </p:anim>
                                    <p:anim calcmode="lin" valueType="num">
                                      <p:cBhvr>
                                        <p:cTn id="143" dur="500" fill="hold"/>
                                        <p:tgtEl>
                                          <p:spTgt spid="283"/>
                                        </p:tgtEl>
                                        <p:attrNameLst>
                                          <p:attrName>ppt_h</p:attrName>
                                        </p:attrNameLst>
                                      </p:cBhvr>
                                      <p:tavLst>
                                        <p:tav tm="0">
                                          <p:val>
                                            <p:fltVal val="0"/>
                                          </p:val>
                                        </p:tav>
                                        <p:tav tm="100000">
                                          <p:val>
                                            <p:strVal val="#ppt_h"/>
                                          </p:val>
                                        </p:tav>
                                      </p:tavLst>
                                    </p:anim>
                                    <p:animEffect transition="in" filter="fade">
                                      <p:cBhvr>
                                        <p:cTn id="144" dur="500"/>
                                        <p:tgtEl>
                                          <p:spTgt spid="283"/>
                                        </p:tgtEl>
                                      </p:cBhvr>
                                    </p:animEffect>
                                  </p:childTnLst>
                                </p:cTn>
                              </p:par>
                            </p:childTnLst>
                          </p:cTn>
                        </p:par>
                      </p:childTnLst>
                    </p:cTn>
                  </p:par>
                  <p:par>
                    <p:cTn id="145" fill="hold">
                      <p:stCondLst>
                        <p:cond delay="indefinite"/>
                      </p:stCondLst>
                      <p:childTnLst>
                        <p:par>
                          <p:cTn id="146" fill="hold">
                            <p:stCondLst>
                              <p:cond delay="0"/>
                            </p:stCondLst>
                            <p:childTnLst>
                              <p:par>
                                <p:cTn id="147" presetID="14" presetClass="entr" presetSubtype="10" fill="hold" grpId="0" nodeType="clickEffect">
                                  <p:stCondLst>
                                    <p:cond delay="0"/>
                                  </p:stCondLst>
                                  <p:childTnLst>
                                    <p:set>
                                      <p:cBhvr>
                                        <p:cTn id="148" dur="1" fill="hold">
                                          <p:stCondLst>
                                            <p:cond delay="0"/>
                                          </p:stCondLst>
                                        </p:cTn>
                                        <p:tgtEl>
                                          <p:spTgt spid="131"/>
                                        </p:tgtEl>
                                        <p:attrNameLst>
                                          <p:attrName>style.visibility</p:attrName>
                                        </p:attrNameLst>
                                      </p:cBhvr>
                                      <p:to>
                                        <p:strVal val="visible"/>
                                      </p:to>
                                    </p:set>
                                    <p:animEffect transition="in" filter="randombar(horizontal)">
                                      <p:cBhvr>
                                        <p:cTn id="149" dur="500"/>
                                        <p:tgtEl>
                                          <p:spTgt spid="131"/>
                                        </p:tgtEl>
                                      </p:cBhvr>
                                    </p:animEffect>
                                  </p:childTnLst>
                                </p:cTn>
                              </p:par>
                            </p:childTnLst>
                          </p:cTn>
                        </p:par>
                      </p:childTnLst>
                    </p:cTn>
                  </p:par>
                  <p:par>
                    <p:cTn id="150" fill="hold">
                      <p:stCondLst>
                        <p:cond delay="indefinite"/>
                      </p:stCondLst>
                      <p:childTnLst>
                        <p:par>
                          <p:cTn id="151" fill="hold">
                            <p:stCondLst>
                              <p:cond delay="0"/>
                            </p:stCondLst>
                            <p:childTnLst>
                              <p:par>
                                <p:cTn id="152" presetID="53" presetClass="entr" presetSubtype="16" fill="hold" nodeType="clickEffect">
                                  <p:stCondLst>
                                    <p:cond delay="0"/>
                                  </p:stCondLst>
                                  <p:childTnLst>
                                    <p:set>
                                      <p:cBhvr>
                                        <p:cTn id="153" dur="1" fill="hold">
                                          <p:stCondLst>
                                            <p:cond delay="0"/>
                                          </p:stCondLst>
                                        </p:cTn>
                                        <p:tgtEl>
                                          <p:spTgt spid="237"/>
                                        </p:tgtEl>
                                        <p:attrNameLst>
                                          <p:attrName>style.visibility</p:attrName>
                                        </p:attrNameLst>
                                      </p:cBhvr>
                                      <p:to>
                                        <p:strVal val="visible"/>
                                      </p:to>
                                    </p:set>
                                    <p:anim calcmode="lin" valueType="num">
                                      <p:cBhvr>
                                        <p:cTn id="154" dur="500" fill="hold"/>
                                        <p:tgtEl>
                                          <p:spTgt spid="237"/>
                                        </p:tgtEl>
                                        <p:attrNameLst>
                                          <p:attrName>ppt_w</p:attrName>
                                        </p:attrNameLst>
                                      </p:cBhvr>
                                      <p:tavLst>
                                        <p:tav tm="0">
                                          <p:val>
                                            <p:fltVal val="0"/>
                                          </p:val>
                                        </p:tav>
                                        <p:tav tm="100000">
                                          <p:val>
                                            <p:strVal val="#ppt_w"/>
                                          </p:val>
                                        </p:tav>
                                      </p:tavLst>
                                    </p:anim>
                                    <p:anim calcmode="lin" valueType="num">
                                      <p:cBhvr>
                                        <p:cTn id="155" dur="500" fill="hold"/>
                                        <p:tgtEl>
                                          <p:spTgt spid="237"/>
                                        </p:tgtEl>
                                        <p:attrNameLst>
                                          <p:attrName>ppt_h</p:attrName>
                                        </p:attrNameLst>
                                      </p:cBhvr>
                                      <p:tavLst>
                                        <p:tav tm="0">
                                          <p:val>
                                            <p:fltVal val="0"/>
                                          </p:val>
                                        </p:tav>
                                        <p:tav tm="100000">
                                          <p:val>
                                            <p:strVal val="#ppt_h"/>
                                          </p:val>
                                        </p:tav>
                                      </p:tavLst>
                                    </p:anim>
                                    <p:animEffect transition="in" filter="fade">
                                      <p:cBhvr>
                                        <p:cTn id="156" dur="500"/>
                                        <p:tgtEl>
                                          <p:spTgt spid="237"/>
                                        </p:tgtEl>
                                      </p:cBhvr>
                                    </p:animEffect>
                                  </p:childTnLst>
                                </p:cTn>
                              </p:par>
                            </p:childTnLst>
                          </p:cTn>
                        </p:par>
                      </p:childTnLst>
                    </p:cTn>
                  </p:par>
                  <p:par>
                    <p:cTn id="157" fill="hold">
                      <p:stCondLst>
                        <p:cond delay="indefinite"/>
                      </p:stCondLst>
                      <p:childTnLst>
                        <p:par>
                          <p:cTn id="158" fill="hold">
                            <p:stCondLst>
                              <p:cond delay="0"/>
                            </p:stCondLst>
                            <p:childTnLst>
                              <p:par>
                                <p:cTn id="159" presetID="14" presetClass="entr" presetSubtype="10" fill="hold" grpId="0" nodeType="clickEffect">
                                  <p:stCondLst>
                                    <p:cond delay="0"/>
                                  </p:stCondLst>
                                  <p:childTnLst>
                                    <p:set>
                                      <p:cBhvr>
                                        <p:cTn id="160" dur="1" fill="hold">
                                          <p:stCondLst>
                                            <p:cond delay="0"/>
                                          </p:stCondLst>
                                        </p:cTn>
                                        <p:tgtEl>
                                          <p:spTgt spid="223"/>
                                        </p:tgtEl>
                                        <p:attrNameLst>
                                          <p:attrName>style.visibility</p:attrName>
                                        </p:attrNameLst>
                                      </p:cBhvr>
                                      <p:to>
                                        <p:strVal val="visible"/>
                                      </p:to>
                                    </p:set>
                                    <p:animEffect transition="in" filter="randombar(horizontal)">
                                      <p:cBhvr>
                                        <p:cTn id="161" dur="500"/>
                                        <p:tgtEl>
                                          <p:spTgt spid="223"/>
                                        </p:tgtEl>
                                      </p:cBhvr>
                                    </p:animEffect>
                                  </p:childTnLst>
                                </p:cTn>
                              </p:par>
                              <p:par>
                                <p:cTn id="162" presetID="14" presetClass="entr" presetSubtype="10" fill="hold" grpId="0" nodeType="withEffect">
                                  <p:stCondLst>
                                    <p:cond delay="0"/>
                                  </p:stCondLst>
                                  <p:childTnLst>
                                    <p:set>
                                      <p:cBhvr>
                                        <p:cTn id="163" dur="1" fill="hold">
                                          <p:stCondLst>
                                            <p:cond delay="0"/>
                                          </p:stCondLst>
                                        </p:cTn>
                                        <p:tgtEl>
                                          <p:spTgt spid="178"/>
                                        </p:tgtEl>
                                        <p:attrNameLst>
                                          <p:attrName>style.visibility</p:attrName>
                                        </p:attrNameLst>
                                      </p:cBhvr>
                                      <p:to>
                                        <p:strVal val="visible"/>
                                      </p:to>
                                    </p:set>
                                    <p:animEffect transition="in" filter="randombar(horizontal)">
                                      <p:cBhvr>
                                        <p:cTn id="164"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P spid="130" grpId="0" animBg="1"/>
      <p:bldP spid="131" grpId="0" animBg="1"/>
      <p:bldP spid="127" grpId="0" animBg="1"/>
      <p:bldP spid="38" grpId="0" animBg="1"/>
      <p:bldP spid="165" grpId="0" animBg="1"/>
      <p:bldP spid="178" grpId="0" animBg="1"/>
      <p:bldP spid="201" grpId="0" animBg="1"/>
      <p:bldP spid="206" grpId="0" animBg="1"/>
      <p:bldP spid="221" grpId="0" animBg="1"/>
      <p:bldP spid="223" grpId="0" animBg="1"/>
      <p:bldP spid="231" grpId="0" animBg="1"/>
      <p:bldP spid="12"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図形, 円&#10;&#10;自動的に生成された説明">
            <a:extLst>
              <a:ext uri="{FF2B5EF4-FFF2-40B4-BE49-F238E27FC236}">
                <a16:creationId xmlns:a16="http://schemas.microsoft.com/office/drawing/2014/main" id="{690F545F-B6A5-05F6-E8D7-E081A2F71379}"/>
              </a:ext>
            </a:extLst>
          </p:cNvPr>
          <p:cNvPicPr>
            <a:picLocks noChangeAspect="1"/>
          </p:cNvPicPr>
          <p:nvPr/>
        </p:nvPicPr>
        <p:blipFill>
          <a:blip r:embed="rId3"/>
          <a:stretch>
            <a:fillRect/>
          </a:stretch>
        </p:blipFill>
        <p:spPr>
          <a:xfrm rot="20811500">
            <a:off x="464781" y="307576"/>
            <a:ext cx="2677155" cy="2681047"/>
          </a:xfrm>
          <a:prstGeom prst="rect">
            <a:avLst/>
          </a:prstGeom>
        </p:spPr>
      </p:pic>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p:txBody>
          <a:bodyPr/>
          <a:lstStyle/>
          <a:p>
            <a:r>
              <a:rPr lang="ja-JP" altLang="en-US" b="1" dirty="0">
                <a:latin typeface="ＭＳ ゴシック" panose="020B0609070205080204" pitchFamily="49" charset="-128"/>
                <a:ea typeface="ＭＳ ゴシック" panose="020B0609070205080204" pitchFamily="49" charset="-128"/>
              </a:rPr>
              <a:t>恋愛と</a:t>
            </a:r>
            <a:r>
              <a:rPr lang="ja-JP" altLang="en-US" b="1" spc="-500" dirty="0">
                <a:latin typeface="ＭＳ ゴシック" panose="020B0609070205080204" pitchFamily="49" charset="-128"/>
                <a:ea typeface="ＭＳ ゴシック" panose="020B0609070205080204" pitchFamily="49" charset="-128"/>
              </a:rPr>
              <a:t>デ</a:t>
            </a:r>
            <a:r>
              <a:rPr lang="ja-JP" altLang="en-US" b="1" spc="-1000" dirty="0">
                <a:latin typeface="ＭＳ ゴシック" panose="020B0609070205080204" pitchFamily="49" charset="-128"/>
                <a:ea typeface="ＭＳ ゴシック" panose="020B0609070205080204" pitchFamily="49" charset="-128"/>
              </a:rPr>
              <a:t>ート</a:t>
            </a:r>
            <a:r>
              <a:rPr lang="ja-JP" altLang="en-US" b="1" spc="-1300" dirty="0">
                <a:latin typeface="ＭＳ ゴシック" panose="020B0609070205080204" pitchFamily="49" charset="-128"/>
                <a:ea typeface="ＭＳ ゴシック" panose="020B0609070205080204" pitchFamily="49" charset="-128"/>
              </a:rPr>
              <a:t>Ｄ</a:t>
            </a:r>
            <a:r>
              <a:rPr lang="ja-JP" altLang="en-US" b="1" spc="-1000" dirty="0">
                <a:latin typeface="ＭＳ ゴシック" panose="020B0609070205080204" pitchFamily="49" charset="-128"/>
                <a:ea typeface="ＭＳ ゴシック" panose="020B0609070205080204" pitchFamily="49" charset="-128"/>
              </a:rPr>
              <a:t>Ｖ</a:t>
            </a:r>
          </a:p>
        </p:txBody>
      </p:sp>
      <p:sp>
        <p:nvSpPr>
          <p:cNvPr id="9" name="テキスト ボックス 8">
            <a:extLst>
              <a:ext uri="{FF2B5EF4-FFF2-40B4-BE49-F238E27FC236}">
                <a16:creationId xmlns:a16="http://schemas.microsoft.com/office/drawing/2014/main" id="{A121F01B-912E-DA62-0231-B87BE479CF43}"/>
              </a:ext>
            </a:extLst>
          </p:cNvPr>
          <p:cNvSpPr txBox="1"/>
          <p:nvPr/>
        </p:nvSpPr>
        <p:spPr>
          <a:xfrm rot="20851434">
            <a:off x="874875" y="1054216"/>
            <a:ext cx="1830032" cy="990015"/>
          </a:xfrm>
          <a:prstGeom prst="rect">
            <a:avLst/>
          </a:prstGeom>
          <a:noFill/>
          <a:effectLst>
            <a:outerShdw dist="38100" dir="2700000" algn="tl" rotWithShape="0">
              <a:schemeClr val="accent5">
                <a:lumMod val="75000"/>
                <a:alpha val="40000"/>
              </a:schemeClr>
            </a:outerShdw>
          </a:effectLst>
        </p:spPr>
        <p:txBody>
          <a:bodyPr wrap="square" rtlCol="0">
            <a:spAutoFit/>
          </a:bodyPr>
          <a:lstStyle/>
          <a:p>
            <a:pPr algn="ctr">
              <a:lnSpc>
                <a:spcPts val="3500"/>
              </a:lnSpc>
            </a:pPr>
            <a:r>
              <a:rPr kumimoji="1" lang="ja-JP" altLang="en-US" sz="33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3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3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3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3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1414</TotalTime>
  <Words>2574</Words>
  <Application>Microsoft Office PowerPoint</Application>
  <PresentationFormat>画面に合わせる (4:3)</PresentationFormat>
  <Paragraphs>281</Paragraphs>
  <Slides>19</Slides>
  <Notes>19</Notes>
  <HiddenSlides>0</HiddenSlides>
  <MMClips>0</MMClips>
  <ScaleCrop>false</ScaleCrop>
  <HeadingPairs>
    <vt:vector size="6" baseType="variant">
      <vt:variant>
        <vt:lpstr>使用されているフォント</vt:lpstr>
      </vt:variant>
      <vt:variant>
        <vt:i4>7</vt:i4>
      </vt:variant>
      <vt:variant>
        <vt:lpstr>テーマ</vt:lpstr>
      </vt:variant>
      <vt:variant>
        <vt:i4>3</vt:i4>
      </vt:variant>
      <vt:variant>
        <vt:lpstr>スライド タイトル</vt:lpstr>
      </vt:variant>
      <vt:variant>
        <vt:i4>19</vt:i4>
      </vt:variant>
    </vt:vector>
  </HeadingPairs>
  <TitlesOfParts>
    <vt:vector size="29" baseType="lpstr">
      <vt:lpstr>HGｺﾞｼｯｸE</vt:lpstr>
      <vt:lpstr>ＭＳ ゴシック</vt:lpstr>
      <vt:lpstr>Yu Gothic</vt:lpstr>
      <vt:lpstr>游ゴシック Medium</vt:lpstr>
      <vt:lpstr>Arial</vt:lpstr>
      <vt:lpstr>Franklin Gothic Book</vt:lpstr>
      <vt:lpstr>Wingdings</vt:lpstr>
      <vt:lpstr>ベース_マスター</vt:lpstr>
      <vt:lpstr>デザインの設定</vt:lpstr>
      <vt:lpstr>1_デザインの設定</vt:lpstr>
      <vt:lpstr>PowerPoint プレゼンテーション</vt:lpstr>
      <vt:lpstr>PowerPoint プレゼンテーション</vt:lpstr>
      <vt:lpstr>PowerPoint プレゼンテーション</vt:lpstr>
      <vt:lpstr>みんな デートＤＶって知ってる？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恋愛とデートＤＶ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321</cp:revision>
  <cp:lastPrinted>2024-05-23T07:25:15Z</cp:lastPrinted>
  <dcterms:created xsi:type="dcterms:W3CDTF">2023-12-11T08:06:40Z</dcterms:created>
  <dcterms:modified xsi:type="dcterms:W3CDTF">2024-06-03T03:02:05Z</dcterms:modified>
</cp:coreProperties>
</file>