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79" r:id="rId3"/>
  </p:sldMasterIdLst>
  <p:notesMasterIdLst>
    <p:notesMasterId r:id="rId28"/>
  </p:notesMasterIdLst>
  <p:handoutMasterIdLst>
    <p:handoutMasterId r:id="rId29"/>
  </p:handoutMasterIdLst>
  <p:sldIdLst>
    <p:sldId id="263" r:id="rId4"/>
    <p:sldId id="259" r:id="rId5"/>
    <p:sldId id="264" r:id="rId6"/>
    <p:sldId id="256" r:id="rId7"/>
    <p:sldId id="282" r:id="rId8"/>
    <p:sldId id="292" r:id="rId9"/>
    <p:sldId id="294" r:id="rId10"/>
    <p:sldId id="295" r:id="rId11"/>
    <p:sldId id="296" r:id="rId12"/>
    <p:sldId id="297" r:id="rId13"/>
    <p:sldId id="283" r:id="rId14"/>
    <p:sldId id="285" r:id="rId15"/>
    <p:sldId id="286" r:id="rId16"/>
    <p:sldId id="303" r:id="rId17"/>
    <p:sldId id="304" r:id="rId18"/>
    <p:sldId id="305" r:id="rId19"/>
    <p:sldId id="287" r:id="rId20"/>
    <p:sldId id="306" r:id="rId21"/>
    <p:sldId id="308" r:id="rId22"/>
    <p:sldId id="281" r:id="rId23"/>
    <p:sldId id="299" r:id="rId24"/>
    <p:sldId id="300" r:id="rId25"/>
    <p:sldId id="301" r:id="rId26"/>
    <p:sldId id="302"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FFFFCC"/>
    <a:srgbClr val="FFE4BD"/>
    <a:srgbClr val="F09192"/>
    <a:srgbClr val="F6F6F6"/>
    <a:srgbClr val="FFFF99"/>
    <a:srgbClr val="E2E2E2"/>
    <a:srgbClr val="F59800"/>
    <a:srgbClr val="FFF465"/>
    <a:srgbClr val="FFDB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38" autoAdjust="0"/>
    <p:restoredTop sz="80806" autoAdjust="0"/>
  </p:normalViewPr>
  <p:slideViewPr>
    <p:cSldViewPr snapToGrid="0">
      <p:cViewPr varScale="1">
        <p:scale>
          <a:sx n="77" d="100"/>
          <a:sy n="77" d="100"/>
        </p:scale>
        <p:origin x="774" y="90"/>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265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maedaPC%2057\Desktop\&#26481;2401_0191_&#20316;&#26989;&#29992;\Link_&#12473;&#12521;&#12452;&#12489;1&#12363;&#12425;8\&#20316;&#25104;&#29992;&#20803;&#12487;&#12540;&#12479;\&#20316;&#25104;&#29992;_&#12456;&#12463;&#12475;&#12523;&#22259;\&#9313;&#30007;&#12398;&#12363;&#12425;&#12384;&#12539;&#22810;&#27096;&#12394;&#24615;_&#12464;&#12521;&#12501;\2_3_&#24615;&#12395;&#38306;&#12377;&#12427;&#19981;&#23433;&#12420;&#24745;&#124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barChart>
        <c:barDir val="bar"/>
        <c:grouping val="clustered"/>
        <c:varyColors val="0"/>
        <c:ser>
          <c:idx val="0"/>
          <c:order val="0"/>
          <c:tx>
            <c:strRef>
              <c:f>数値!$B$2</c:f>
              <c:strCache>
                <c:ptCount val="1"/>
                <c:pt idx="0">
                  <c:v>中学生</c:v>
                </c:pt>
              </c:strCache>
            </c:strRef>
          </c:tx>
          <c:spPr>
            <a:solidFill>
              <a:srgbClr val="7ECEF4"/>
            </a:solidFill>
            <a:ln>
              <a:noFill/>
            </a:ln>
            <a:effectLst/>
          </c:spPr>
          <c:invertIfNegative val="0"/>
          <c:cat>
            <c:strRef>
              <c:f>数値!$A$3:$A$7</c:f>
              <c:strCache>
                <c:ptCount val="5"/>
                <c:pt idx="0">
                  <c:v>性交</c:v>
                </c:pt>
                <c:pt idx="1">
                  <c:v>性欲</c:v>
                </c:pt>
                <c:pt idx="2">
                  <c:v>包茎</c:v>
                </c:pt>
                <c:pt idx="3">
                  <c:v>性器</c:v>
                </c:pt>
                <c:pt idx="4">
                  <c:v>自慰</c:v>
                </c:pt>
              </c:strCache>
            </c:strRef>
          </c:cat>
          <c:val>
            <c:numRef>
              <c:f>数値!$B$3:$B$7</c:f>
              <c:numCache>
                <c:formatCode>0.0</c:formatCode>
                <c:ptCount val="5"/>
                <c:pt idx="0">
                  <c:v>5</c:v>
                </c:pt>
                <c:pt idx="1">
                  <c:v>8.3333333333333321</c:v>
                </c:pt>
                <c:pt idx="2">
                  <c:v>10</c:v>
                </c:pt>
                <c:pt idx="3">
                  <c:v>18.333333333333332</c:v>
                </c:pt>
                <c:pt idx="4">
                  <c:v>23.333333333333332</c:v>
                </c:pt>
              </c:numCache>
            </c:numRef>
          </c:val>
          <c:extLst>
            <c:ext xmlns:c16="http://schemas.microsoft.com/office/drawing/2014/chart" uri="{C3380CC4-5D6E-409C-BE32-E72D297353CC}">
              <c16:uniqueId val="{00000000-D784-49F7-8838-614EF775EC0E}"/>
            </c:ext>
          </c:extLst>
        </c:ser>
        <c:ser>
          <c:idx val="1"/>
          <c:order val="1"/>
          <c:tx>
            <c:strRef>
              <c:f>数値!$C$2</c:f>
              <c:strCache>
                <c:ptCount val="1"/>
                <c:pt idx="0">
                  <c:v>高校生</c:v>
                </c:pt>
              </c:strCache>
            </c:strRef>
          </c:tx>
          <c:spPr>
            <a:solidFill>
              <a:srgbClr val="F2A5C6"/>
            </a:solidFill>
            <a:ln>
              <a:noFill/>
            </a:ln>
            <a:effectLst/>
          </c:spPr>
          <c:invertIfNegative val="0"/>
          <c:cat>
            <c:strRef>
              <c:f>数値!$A$3:$A$7</c:f>
              <c:strCache>
                <c:ptCount val="5"/>
                <c:pt idx="0">
                  <c:v>性交</c:v>
                </c:pt>
                <c:pt idx="1">
                  <c:v>性欲</c:v>
                </c:pt>
                <c:pt idx="2">
                  <c:v>包茎</c:v>
                </c:pt>
                <c:pt idx="3">
                  <c:v>性器</c:v>
                </c:pt>
                <c:pt idx="4">
                  <c:v>自慰</c:v>
                </c:pt>
              </c:strCache>
            </c:strRef>
          </c:cat>
          <c:val>
            <c:numRef>
              <c:f>数値!$C$3:$C$7</c:f>
              <c:numCache>
                <c:formatCode>0.0</c:formatCode>
                <c:ptCount val="5"/>
                <c:pt idx="0">
                  <c:v>7.6923076923076925</c:v>
                </c:pt>
                <c:pt idx="1">
                  <c:v>3.8461538461538463</c:v>
                </c:pt>
                <c:pt idx="2">
                  <c:v>10.256410256410255</c:v>
                </c:pt>
                <c:pt idx="3">
                  <c:v>8.9743589743589745</c:v>
                </c:pt>
                <c:pt idx="4">
                  <c:v>24.358974358974358</c:v>
                </c:pt>
              </c:numCache>
            </c:numRef>
          </c:val>
          <c:extLst>
            <c:ext xmlns:c16="http://schemas.microsoft.com/office/drawing/2014/chart" uri="{C3380CC4-5D6E-409C-BE32-E72D297353CC}">
              <c16:uniqueId val="{00000001-D784-49F7-8838-614EF775EC0E}"/>
            </c:ext>
          </c:extLst>
        </c:ser>
        <c:dLbls>
          <c:showLegendKey val="0"/>
          <c:showVal val="0"/>
          <c:showCatName val="0"/>
          <c:showSerName val="0"/>
          <c:showPercent val="0"/>
          <c:showBubbleSize val="0"/>
        </c:dLbls>
        <c:gapWidth val="50"/>
        <c:axId val="1307632511"/>
        <c:axId val="1307617151"/>
      </c:barChart>
      <c:catAx>
        <c:axId val="13076325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rgbClr val="595959"/>
                </a:solidFill>
                <a:latin typeface="ＭＳ ゴシック" panose="020B0609070205080204" pitchFamily="49" charset="-128"/>
                <a:ea typeface="ＭＳ ゴシック" panose="020B0609070205080204" pitchFamily="49" charset="-128"/>
                <a:cs typeface="Calibri" panose="020F0502020204030204" pitchFamily="34" charset="0"/>
              </a:defRPr>
            </a:pPr>
            <a:endParaRPr lang="ja-JP"/>
          </a:p>
        </c:txPr>
        <c:crossAx val="1307617151"/>
        <c:crosses val="autoZero"/>
        <c:auto val="1"/>
        <c:lblAlgn val="ctr"/>
        <c:lblOffset val="100"/>
        <c:noMultiLvlLbl val="0"/>
      </c:catAx>
      <c:valAx>
        <c:axId val="1307617151"/>
        <c:scaling>
          <c:orientation val="minMax"/>
        </c:scaling>
        <c:delete val="1"/>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307632511"/>
        <c:crosses val="autoZero"/>
        <c:crossBetween val="between"/>
      </c:valAx>
      <c:spPr>
        <a:solidFill>
          <a:srgbClr val="E3FBFD"/>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63AE4C-EAF3-3B4B-9E03-4C3A314C2E81}" type="datetimeFigureOut">
              <a:rPr kumimoji="1" lang="ja-JP" altLang="en-US" smtClean="0"/>
              <a:t>2024/6/3</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A2513F-0D15-DE48-9E3F-37045342F152}" type="slidenum">
              <a:rPr kumimoji="1" lang="ja-JP" altLang="en-US" smtClean="0"/>
              <a:t>‹#›</a:t>
            </a:fld>
            <a:endParaRPr kumimoji="1" lang="ja-JP" altLang="en-US"/>
          </a:p>
        </p:txBody>
      </p:sp>
    </p:spTree>
    <p:extLst>
      <p:ext uri="{BB962C8B-B14F-4D97-AF65-F5344CB8AC3E}">
        <p14:creationId xmlns:p14="http://schemas.microsoft.com/office/powerpoint/2010/main" val="19178556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ＭＳ ゴシック" panose="020B0609070205080204" pitchFamily="49" charset="-128"/>
                <a:ea typeface="ＭＳ ゴシック" panose="020B0609070205080204" pitchFamily="49" charset="-128"/>
              </a:defRPr>
            </a:lvl1pPr>
          </a:lstStyle>
          <a:p>
            <a:fld id="{7476F72A-247D-6D4A-9C76-5B12B9EE0394}" type="datetimeFigureOut">
              <a:rPr kumimoji="1" lang="ja-JP" altLang="en-US" smtClean="0"/>
              <a:pPr/>
              <a:t>2024/6/3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7" name="スライド番号プレースホルダー 6"/>
          <p:cNvSpPr>
            <a:spLocks noGrp="1"/>
          </p:cNvSpPr>
          <p:nvPr>
            <p:ph type="sldNum" sz="quarter" idx="5"/>
          </p:nvPr>
        </p:nvSpPr>
        <p:spPr>
          <a:xfrm>
            <a:off x="3770313" y="8685213"/>
            <a:ext cx="2971800" cy="458787"/>
          </a:xfrm>
          <a:prstGeom prst="rect">
            <a:avLst/>
          </a:prstGeom>
        </p:spPr>
        <p:txBody>
          <a:bodyPr vert="horz" lIns="91440" tIns="45720" rIns="91440" bIns="45720" rtlCol="0" anchor="b"/>
          <a:lstStyle>
            <a:lvl1pPr algn="r">
              <a:defRPr sz="1200">
                <a:latin typeface="ＭＳ ゴシック" panose="020B0609070205080204" pitchFamily="49" charset="-128"/>
                <a:ea typeface="ＭＳ ゴシック" panose="020B0609070205080204" pitchFamily="49" charset="-128"/>
              </a:defRPr>
            </a:lvl1pPr>
          </a:lstStyle>
          <a:p>
            <a:fld id="{D0944288-A7DE-F646-AEDB-2B7F76E543B3}" type="slidenum">
              <a:rPr kumimoji="1" lang="ja-JP" altLang="en-US" smtClean="0"/>
              <a:pPr/>
              <a:t>‹#›</a:t>
            </a:fld>
            <a:endParaRPr kumimoji="1" lang="ja-JP" altLang="en-US"/>
          </a:p>
        </p:txBody>
      </p:sp>
    </p:spTree>
    <p:extLst>
      <p:ext uri="{BB962C8B-B14F-4D97-AF65-F5344CB8AC3E}">
        <p14:creationId xmlns:p14="http://schemas.microsoft.com/office/powerpoint/2010/main" val="1689391160"/>
      </p:ext>
    </p:extLst>
  </p:cSld>
  <p:clrMap bg1="lt1" tx1="dk1" bg2="lt2" tx2="dk2" accent1="accent1" accent2="accent2" accent3="accent3" accent4="accent4" accent5="accent5" accent6="accent6" hlink="hlink" folHlink="folHlink"/>
  <p:hf hdr="0" ftr="0" dt="0"/>
  <p:notesStyle>
    <a:lvl1pPr marL="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1pPr>
    <a:lvl2pPr marL="4572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2pPr>
    <a:lvl3pPr marL="9144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3pPr>
    <a:lvl4pPr marL="13716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4pPr>
    <a:lvl5pPr marL="18288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思春期とは、いつのことかご存知でしょうか？今、皆さんはまさに思春期を生きています。小学校の低学年の頃とは違い、外見や内面だけでなく、からだのしくみそのものも成長する時期です。生まれたときの赤ちゃんの外性器の様子で男の子、女の子と判断しますが、この生まれたときの性別を生物学的性と呼びます。まず、この性別の違い、自分のからだのしくみをこれから学んでゆきましょう。</a:t>
            </a:r>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1</a:t>
            </a:fld>
            <a:endParaRPr kumimoji="1" lang="ja-JP" altLang="en-US"/>
          </a:p>
        </p:txBody>
      </p:sp>
    </p:spTree>
    <p:extLst>
      <p:ext uri="{BB962C8B-B14F-4D97-AF65-F5344CB8AC3E}">
        <p14:creationId xmlns:p14="http://schemas.microsoft.com/office/powerpoint/2010/main" val="46303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D0944288-A7DE-F646-AEDB-2B7F76E543B3}" type="slidenum">
              <a:rPr lang="ja-JP" altLang="en-US" smtClean="0"/>
              <a:pPr/>
              <a:t>2</a:t>
            </a:fld>
            <a:endParaRPr lang="ja-JP" altLang="en-US"/>
          </a:p>
        </p:txBody>
      </p:sp>
      <p:sp>
        <p:nvSpPr>
          <p:cNvPr id="6" name="スライド イメージ プレースホルダー 5">
            <a:extLst>
              <a:ext uri="{FF2B5EF4-FFF2-40B4-BE49-F238E27FC236}">
                <a16:creationId xmlns:a16="http://schemas.microsoft.com/office/drawing/2014/main" id="{B128D27D-F8C9-D995-96BA-0CCA653E8E37}"/>
              </a:ext>
            </a:extLst>
          </p:cNvPr>
          <p:cNvSpPr>
            <a:spLocks noGrp="1" noRot="1" noChangeAspect="1"/>
          </p:cNvSpPr>
          <p:nvPr>
            <p:ph type="sldImg"/>
          </p:nvPr>
        </p:nvSpPr>
        <p:spPr/>
      </p:sp>
      <p:sp>
        <p:nvSpPr>
          <p:cNvPr id="7" name="ノート プレースホルダー 6">
            <a:extLst>
              <a:ext uri="{FF2B5EF4-FFF2-40B4-BE49-F238E27FC236}">
                <a16:creationId xmlns:a16="http://schemas.microsoft.com/office/drawing/2014/main" id="{B1E59807-AFED-75F8-CA9D-5994166F29B9}"/>
              </a:ext>
            </a:extLst>
          </p:cNvPr>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日本産婦人科医会 女性保健部では、中学生高校生向けの性教育スライドを作成しています。</a:t>
            </a:r>
          </a:p>
          <a:p>
            <a:pPr marL="171450" indent="-171450">
              <a:buFont typeface="Arial" panose="020B0604020202020204" pitchFamily="34" charset="0"/>
              <a:buChar char="•"/>
            </a:pPr>
            <a:r>
              <a:rPr kumimoji="1" lang="ja-JP" altLang="en-US" dirty="0"/>
              <a:t>中学生高校生向けにわかりやすく作成したものであって、医療水準を示したものではありません。</a:t>
            </a:r>
          </a:p>
          <a:p>
            <a:pPr marL="171450" indent="-171450">
              <a:buFont typeface="Arial" panose="020B0604020202020204" pitchFamily="34" charset="0"/>
              <a:buChar char="•"/>
            </a:pPr>
            <a:r>
              <a:rPr kumimoji="1" lang="ja-JP" altLang="en-US" dirty="0"/>
              <a:t>目的別に指導しやすいように、削除・追加してご活用ください。</a:t>
            </a:r>
          </a:p>
          <a:p>
            <a:pPr marL="171450" indent="-171450">
              <a:buFont typeface="Arial" panose="020B0604020202020204" pitchFamily="34" charset="0"/>
              <a:buChar char="•"/>
            </a:pPr>
            <a:r>
              <a:rPr kumimoji="1" lang="ja-JP" altLang="en-US" dirty="0"/>
              <a:t>使用する際には、必ず</a:t>
            </a:r>
            <a:r>
              <a:rPr kumimoji="1" lang="en-US" altLang="ja-JP" dirty="0"/>
              <a:t>『</a:t>
            </a:r>
            <a:r>
              <a:rPr kumimoji="1" lang="ja-JP" altLang="en-US" dirty="0"/>
              <a:t>日本産婦人科医会「思春期ってなんだろう？性ってなんだろう？</a:t>
            </a:r>
            <a:r>
              <a:rPr kumimoji="1" lang="en-US" altLang="ja-JP" dirty="0"/>
              <a:t>2024</a:t>
            </a:r>
            <a:r>
              <a:rPr kumimoji="1" lang="ja-JP" altLang="en-US" dirty="0"/>
              <a:t>年度改訂版」</a:t>
            </a:r>
            <a:r>
              <a:rPr kumimoji="1" lang="en-US" altLang="ja-JP" dirty="0"/>
              <a:t>』</a:t>
            </a:r>
            <a:r>
              <a:rPr kumimoji="1" lang="ja-JP" altLang="en-US" dirty="0"/>
              <a:t>よりの出典をご記載いただきますようお願い申し上げます。</a:t>
            </a:r>
          </a:p>
          <a:p>
            <a:pPr marL="171450" indent="-171450">
              <a:buFont typeface="Arial" panose="020B0604020202020204" pitchFamily="34" charset="0"/>
              <a:buChar char="•"/>
            </a:pPr>
            <a:endParaRPr kumimoji="1" lang="ja-JP" altLang="en-US" dirty="0"/>
          </a:p>
          <a:p>
            <a:pPr marL="171450" indent="-171450">
              <a:buFont typeface="Arial" panose="020B0604020202020204" pitchFamily="34" charset="0"/>
              <a:buChar char="•"/>
            </a:pPr>
            <a:endParaRPr kumimoji="1" lang="ja-JP" altLang="en-US" dirty="0"/>
          </a:p>
          <a:p>
            <a:pPr marL="171450" indent="-171450">
              <a:buFont typeface="Arial" panose="020B0604020202020204" pitchFamily="34" charset="0"/>
              <a:buChar char="•"/>
            </a:pPr>
            <a:endParaRPr kumimoji="1" lang="ja-JP" altLang="en-US" dirty="0"/>
          </a:p>
          <a:p>
            <a:endParaRPr kumimoji="1" lang="ja-JP" altLang="en-US" dirty="0"/>
          </a:p>
        </p:txBody>
      </p:sp>
    </p:spTree>
    <p:extLst>
      <p:ext uri="{BB962C8B-B14F-4D97-AF65-F5344CB8AC3E}">
        <p14:creationId xmlns:p14="http://schemas.microsoft.com/office/powerpoint/2010/main" val="183094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3</a:t>
            </a:fld>
            <a:endParaRPr kumimoji="1" lang="ja-JP" altLang="en-US"/>
          </a:p>
        </p:txBody>
      </p:sp>
    </p:spTree>
    <p:extLst>
      <p:ext uri="{BB962C8B-B14F-4D97-AF65-F5344CB8AC3E}">
        <p14:creationId xmlns:p14="http://schemas.microsoft.com/office/powerpoint/2010/main" val="399774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gn="l" rtl="0">
              <a:spcBef>
                <a:spcPts val="0"/>
              </a:spcBef>
              <a:spcAft>
                <a:spcPts val="0"/>
              </a:spcAft>
              <a:buNone/>
            </a:pPr>
            <a:r>
              <a:rPr lang="en-US" altLang="ja-JP" dirty="0"/>
              <a:t>【</a:t>
            </a:r>
            <a:r>
              <a:rPr lang="ja-JP" altLang="en-US" dirty="0"/>
              <a:t>中学生対象説明</a:t>
            </a:r>
            <a:r>
              <a:rPr lang="en-US" altLang="ja-JP" dirty="0"/>
              <a:t>】</a:t>
            </a:r>
          </a:p>
          <a:p>
            <a:pPr marL="0" lvl="0" indent="0" algn="l" rtl="0">
              <a:spcBef>
                <a:spcPts val="0"/>
              </a:spcBef>
              <a:spcAft>
                <a:spcPts val="0"/>
              </a:spcAft>
              <a:buNone/>
            </a:pPr>
            <a:r>
              <a:rPr lang="ja-JP" altLang="en-US" dirty="0"/>
              <a:t>男の子のからだ</a:t>
            </a:r>
          </a:p>
          <a:p>
            <a:pPr marL="0" lvl="0" indent="0" algn="l" rtl="0">
              <a:spcBef>
                <a:spcPts val="0"/>
              </a:spcBef>
              <a:spcAft>
                <a:spcPts val="0"/>
              </a:spcAft>
              <a:buNone/>
            </a:pPr>
            <a:endParaRPr lang="ja-JP" altLang="en-US" dirty="0"/>
          </a:p>
          <a:p>
            <a:pPr marL="0" lvl="0" indent="0" algn="l" rtl="0">
              <a:spcBef>
                <a:spcPts val="0"/>
              </a:spcBef>
              <a:spcAft>
                <a:spcPts val="0"/>
              </a:spcAft>
              <a:buNone/>
            </a:pPr>
            <a:endParaRPr lang="ja-JP" altLang="en-US" dirty="0"/>
          </a:p>
          <a:p>
            <a:pPr marL="0" lvl="0" indent="0" algn="l" rtl="0">
              <a:spcBef>
                <a:spcPts val="0"/>
              </a:spcBef>
              <a:spcAft>
                <a:spcPts val="0"/>
              </a:spcAft>
              <a:buNone/>
            </a:pPr>
            <a:endParaRPr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4</a:t>
            </a:fld>
            <a:endParaRPr kumimoji="1" lang="ja-JP" altLang="en-US"/>
          </a:p>
        </p:txBody>
      </p:sp>
    </p:spTree>
    <p:extLst>
      <p:ext uri="{BB962C8B-B14F-4D97-AF65-F5344CB8AC3E}">
        <p14:creationId xmlns:p14="http://schemas.microsoft.com/office/powerpoint/2010/main" val="3469254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日本家族計画協会が開設している「思春期・</a:t>
            </a:r>
            <a:r>
              <a:rPr kumimoji="1" lang="en-US" altLang="ja-JP" dirty="0"/>
              <a:t>FP</a:t>
            </a:r>
            <a:r>
              <a:rPr kumimoji="1" lang="ja-JP" altLang="en-US" dirty="0"/>
              <a:t>（家族計画）相談</a:t>
            </a:r>
            <a:r>
              <a:rPr kumimoji="1" lang="en-US" altLang="ja-JP" dirty="0"/>
              <a:t>LINE</a:t>
            </a:r>
            <a:r>
              <a:rPr kumimoji="1" lang="ja-JP" altLang="en-US" dirty="0"/>
              <a:t>」に寄せられた男子中・高校生からの性の悩みをまとめたものです。中学生では、多い順に自慰、性器の大小、包茎、性欲の順。高校生では、自慰、包茎、性器の大小、性交となっていました。</a:t>
            </a:r>
          </a:p>
          <a:p>
            <a:endParaRPr kumimoji="1" lang="en-US" altLang="ja-JP" dirty="0"/>
          </a:p>
          <a:p>
            <a:r>
              <a:rPr kumimoji="1" lang="ja-JP" altLang="en-US" dirty="0"/>
              <a:t>（中学生男子　</a:t>
            </a:r>
            <a:r>
              <a:rPr kumimoji="1" lang="en-US" altLang="ja-JP" dirty="0"/>
              <a:t>60</a:t>
            </a:r>
            <a:r>
              <a:rPr kumimoji="1" lang="ja-JP" altLang="en-US" dirty="0"/>
              <a:t>人　高校生男子</a:t>
            </a:r>
            <a:r>
              <a:rPr kumimoji="1" lang="en-US" altLang="ja-JP" dirty="0"/>
              <a:t>78</a:t>
            </a:r>
            <a:r>
              <a:rPr kumimoji="1" lang="ja-JP" altLang="en-US" dirty="0"/>
              <a:t>人）</a:t>
            </a:r>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5</a:t>
            </a:fld>
            <a:endParaRPr kumimoji="1" lang="ja-JP" altLang="en-US"/>
          </a:p>
        </p:txBody>
      </p:sp>
    </p:spTree>
    <p:extLst>
      <p:ext uri="{BB962C8B-B14F-4D97-AF65-F5344CB8AC3E}">
        <p14:creationId xmlns:p14="http://schemas.microsoft.com/office/powerpoint/2010/main" val="2174825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男性のからだ。特に男性の性器についてみたものです。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6</a:t>
            </a:fld>
            <a:endParaRPr kumimoji="1" lang="ja-JP" altLang="en-US"/>
          </a:p>
        </p:txBody>
      </p:sp>
    </p:spTree>
    <p:extLst>
      <p:ext uri="{BB962C8B-B14F-4D97-AF65-F5344CB8AC3E}">
        <p14:creationId xmlns:p14="http://schemas.microsoft.com/office/powerpoint/2010/main" val="2161014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男性の性器は、からだの外からみえる外性器と、からだの中にあり外からはみえない内性器に分けられます。</a:t>
            </a:r>
          </a:p>
          <a:p>
            <a:r>
              <a:rPr kumimoji="1" lang="ja-JP" altLang="en-US" dirty="0"/>
              <a:t>外性器は、陰茎（ペニス）と陰嚢です。</a:t>
            </a:r>
          </a:p>
          <a:p>
            <a:r>
              <a:rPr kumimoji="1" lang="ja-JP" altLang="en-US" dirty="0"/>
              <a:t>内性器は、尿道、精巣、精管、前立腺があります。</a:t>
            </a:r>
          </a:p>
          <a:p>
            <a:r>
              <a:rPr kumimoji="1" lang="ja-JP" altLang="en-US" dirty="0"/>
              <a:t>陰茎の先端部は包皮で隠れている亀頭であり、通常、性的興奮が起こると勃起し、最も敏感な亀頭が露出します。陰茎の中は、陰部動静脈の分枝と陰茎動静脈、そして尿道を海綿体が覆っており、尿道は排尿と射精にとって重要な通路となっています。陰嚢の中は精巣（精子を産生）と精巣上体（精子を貯蔵）と精子の通り道の精管でできています。陰嚢は精巣内の温度を一定に保つために、からだが冷えると陰嚢を引き上げ、外気温が高くなると下がり、精子の産生・貯蔵のため重要な役割を果たしてい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7</a:t>
            </a:fld>
            <a:endParaRPr kumimoji="1" lang="ja-JP" altLang="en-US"/>
          </a:p>
        </p:txBody>
      </p:sp>
    </p:spTree>
    <p:extLst>
      <p:ext uri="{BB962C8B-B14F-4D97-AF65-F5344CB8AC3E}">
        <p14:creationId xmlns:p14="http://schemas.microsoft.com/office/powerpoint/2010/main" val="2512472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勃起と射精のしくみ</a:t>
            </a:r>
          </a:p>
          <a:p>
            <a:r>
              <a:rPr kumimoji="1" lang="ja-JP" altLang="en-US" dirty="0"/>
              <a:t>陰茎</a:t>
            </a:r>
            <a:r>
              <a:rPr kumimoji="1" lang="en-US" altLang="ja-JP" dirty="0"/>
              <a:t>(</a:t>
            </a:r>
            <a:r>
              <a:rPr kumimoji="1" lang="ja-JP" altLang="en-US" dirty="0"/>
              <a:t>ペニス、中でも亀頭は男性の性器の中で最も敏感な部位です）は、刺激や性的興奮時に陰部動脈から分岐した陰茎動脈より血液が流入し勃起します。やがて、快感の絶頂とともに尿道海綿体の周りにある陰茎海綿体が収縮し、陰嚢内の精巣上も収縮して精液が尿道を通って出てきます。これを射精といい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8</a:t>
            </a:fld>
            <a:endParaRPr kumimoji="1" lang="ja-JP" altLang="en-US"/>
          </a:p>
        </p:txBody>
      </p:sp>
    </p:spTree>
    <p:extLst>
      <p:ext uri="{BB962C8B-B14F-4D97-AF65-F5344CB8AC3E}">
        <p14:creationId xmlns:p14="http://schemas.microsoft.com/office/powerpoint/2010/main" val="2482446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ペニスの断面図</a:t>
            </a:r>
          </a:p>
          <a:p>
            <a:r>
              <a:rPr kumimoji="1" lang="ja-JP" altLang="en-US" dirty="0"/>
              <a:t>ペニスの断面をみると、尿道が尿の通り道と、精液の通り道の二つの役目をもっていることが分かります。また、その周りを海綿体が覆い、動静脈が通っています。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9</a:t>
            </a:fld>
            <a:endParaRPr kumimoji="1" lang="ja-JP" altLang="en-US"/>
          </a:p>
        </p:txBody>
      </p:sp>
    </p:spTree>
    <p:extLst>
      <p:ext uri="{BB962C8B-B14F-4D97-AF65-F5344CB8AC3E}">
        <p14:creationId xmlns:p14="http://schemas.microsoft.com/office/powerpoint/2010/main" val="2962548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精巣の中</a:t>
            </a:r>
          </a:p>
          <a:p>
            <a:r>
              <a:rPr kumimoji="1" lang="ja-JP" altLang="en-US" dirty="0"/>
              <a:t>精子は陰嚢内の精巣の中で産生され、精管を通って精巣上体に運ばれ貯蔵されます。また、精細管を構築する細胞内では、男性の二次性徴（声変わり、ひげ、体毛など）を促す男性ホルモン（アンドロゲン、主にテストステロン）が産生・分泌され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10</a:t>
            </a:fld>
            <a:endParaRPr kumimoji="1" lang="ja-JP" altLang="en-US"/>
          </a:p>
        </p:txBody>
      </p:sp>
    </p:spTree>
    <p:extLst>
      <p:ext uri="{BB962C8B-B14F-4D97-AF65-F5344CB8AC3E}">
        <p14:creationId xmlns:p14="http://schemas.microsoft.com/office/powerpoint/2010/main" val="1582024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aseline="0" dirty="0"/>
              <a:t>【</a:t>
            </a:r>
            <a:r>
              <a:rPr kumimoji="1" lang="ja-JP" altLang="en-US" baseline="0" dirty="0"/>
              <a:t>中学生対象説明</a:t>
            </a:r>
            <a:r>
              <a:rPr kumimoji="1" lang="en-US" altLang="ja-JP" baseline="0" dirty="0"/>
              <a:t>】</a:t>
            </a:r>
          </a:p>
          <a:p>
            <a:r>
              <a:rPr kumimoji="1" lang="ja-JP" altLang="en-US" baseline="0" dirty="0"/>
              <a:t>精子</a:t>
            </a:r>
          </a:p>
          <a:p>
            <a:r>
              <a:rPr kumimoji="1" lang="ja-JP" altLang="en-US" baseline="0" dirty="0"/>
              <a:t>精子の大きさは</a:t>
            </a:r>
            <a:r>
              <a:rPr kumimoji="1" lang="en-US" altLang="ja-JP" baseline="0" dirty="0"/>
              <a:t>0.07mm</a:t>
            </a:r>
            <a:r>
              <a:rPr kumimoji="1" lang="ja-JP" altLang="en-US" baseline="0" dirty="0"/>
              <a:t>程であり、形態学的に頭部、中片（ちゅうへん）、そして尾部に分かれています。精子には</a:t>
            </a:r>
            <a:r>
              <a:rPr kumimoji="1" lang="en-US" altLang="ja-JP" baseline="0" dirty="0"/>
              <a:t>23</a:t>
            </a:r>
            <a:r>
              <a:rPr kumimoji="1" lang="ja-JP" altLang="en-US" baseline="0" dirty="0"/>
              <a:t>本の染色体が含まれ、性を決定する性染色体をもっています。採取した精液を顕微鏡でみると大きく尾部を左右に振りながら頭部、体部が一体となって前進する精子の姿を見ることができます。性的興奮によって精液（前立腺液と精嚢からの分泌液の混ざったもの）の中を泳ぐ精子は尿道を通って射精されます。ふつう、１回の射精により出される精液の量は</a:t>
            </a:r>
            <a:r>
              <a:rPr kumimoji="1" lang="en-US" altLang="ja-JP" baseline="0" dirty="0"/>
              <a:t>2</a:t>
            </a:r>
            <a:r>
              <a:rPr kumimoji="1" lang="ja-JP" altLang="en-US" baseline="0" dirty="0"/>
              <a:t>～</a:t>
            </a:r>
            <a:r>
              <a:rPr kumimoji="1" lang="en-US" altLang="ja-JP" baseline="0" dirty="0"/>
              <a:t>4ml</a:t>
            </a:r>
            <a:r>
              <a:rPr kumimoji="1" lang="ja-JP" altLang="en-US" baseline="0" dirty="0"/>
              <a:t>程度であり、中に数千万～２、３億程度の精子が含まれています。</a:t>
            </a:r>
          </a:p>
          <a:p>
            <a:endParaRPr kumimoji="1" lang="ja-JP" altLang="en-US" baseline="0" dirty="0"/>
          </a:p>
          <a:p>
            <a:endParaRPr kumimoji="1" lang="ja-JP" altLang="en-US" baseline="0"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11</a:t>
            </a:fld>
            <a:endParaRPr kumimoji="1" lang="ja-JP" altLang="en-US"/>
          </a:p>
        </p:txBody>
      </p:sp>
    </p:spTree>
    <p:extLst>
      <p:ext uri="{BB962C8B-B14F-4D97-AF65-F5344CB8AC3E}">
        <p14:creationId xmlns:p14="http://schemas.microsoft.com/office/powerpoint/2010/main" val="1105017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精通はどうして起こる？</a:t>
            </a:r>
          </a:p>
          <a:p>
            <a:r>
              <a:rPr kumimoji="1" lang="ja-JP" altLang="en-US" dirty="0"/>
              <a:t>性的な興奮など外的な刺激を受けると、脳内の視床下部が下垂体に対しホルモンを分泌するよう指令を出します（この指令を出すホルモンをＧｎ</a:t>
            </a:r>
            <a:r>
              <a:rPr kumimoji="1" lang="en-US" altLang="ja-JP" dirty="0"/>
              <a:t>-</a:t>
            </a:r>
            <a:r>
              <a:rPr kumimoji="1" lang="ja-JP" altLang="en-US" dirty="0"/>
              <a:t>ＲＨ（</a:t>
            </a:r>
            <a:r>
              <a:rPr lang="ja-JP" altLang="en-US" sz="1100" spc="-100" dirty="0">
                <a:solidFill>
                  <a:srgbClr val="004F94"/>
                </a:solidFill>
                <a:latin typeface="+mj-ea"/>
                <a:ea typeface="+mj-ea"/>
                <a:cs typeface="+mj-cs"/>
              </a:rPr>
              <a:t>ゴナドトロピン放出ホルモン）</a:t>
            </a:r>
            <a:r>
              <a:rPr kumimoji="1" lang="ja-JP" altLang="en-US" dirty="0"/>
              <a:t>といいます）。下垂体はこの指令により性腺刺激ホルモン（ＦＳＨとＬＨ）を産生・分泌し、精巣に働きかけ、精巣内の男性ホルモン（アンドロゲン）の分泌を促します。このアンドロゲンは、脳の視床下部に作用（このことを脳へのフィードバックといいます）し、下垂体への指令をコントロールします。同様に、下垂体自身も視床下部にフィードバックし、視床下部の指令をコントロールしてい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12</a:t>
            </a:fld>
            <a:endParaRPr kumimoji="1" lang="ja-JP" altLang="en-US"/>
          </a:p>
        </p:txBody>
      </p:sp>
    </p:spTree>
    <p:extLst>
      <p:ext uri="{BB962C8B-B14F-4D97-AF65-F5344CB8AC3E}">
        <p14:creationId xmlns:p14="http://schemas.microsoft.com/office/powerpoint/2010/main" val="3866910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思春期男子の悩み「ペニス」では、包茎、大きさ、勃起などが目立っています。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13</a:t>
            </a:fld>
            <a:endParaRPr kumimoji="1" lang="ja-JP" altLang="en-US"/>
          </a:p>
        </p:txBody>
      </p:sp>
    </p:spTree>
    <p:extLst>
      <p:ext uri="{BB962C8B-B14F-4D97-AF65-F5344CB8AC3E}">
        <p14:creationId xmlns:p14="http://schemas.microsoft.com/office/powerpoint/2010/main" val="3855796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手を添えて、亀頭を露出できれば問題ありません</a:t>
            </a:r>
            <a:endParaRPr kumimoji="1" lang="en-US" altLang="ja-JP" dirty="0"/>
          </a:p>
          <a:p>
            <a:r>
              <a:rPr kumimoji="1" lang="ja-JP" altLang="en-US" dirty="0"/>
              <a:t>亀頭が完全に露出できない場合は包茎といいます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14</a:t>
            </a:fld>
            <a:endParaRPr kumimoji="1" lang="ja-JP" altLang="en-US"/>
          </a:p>
        </p:txBody>
      </p:sp>
    </p:spTree>
    <p:extLst>
      <p:ext uri="{BB962C8B-B14F-4D97-AF65-F5344CB8AC3E}">
        <p14:creationId xmlns:p14="http://schemas.microsoft.com/office/powerpoint/2010/main" val="1264257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ペニスのケアについて説明しましょう。入浴の時にでも、ペニスの皮をむく、中までよく洗う、元に戻す。包皮をむいて亀頭を完全に露出しても、包茎でなくなったわけではありません。必ず包皮を元に戻しておいてください。これができないと嵌頓（かんとん）といいますが、包皮が戻らなくなることがあります。「皮かぶりは包茎、剥ければ</a:t>
            </a:r>
            <a:r>
              <a:rPr kumimoji="1" lang="en-US" altLang="ja-JP" dirty="0"/>
              <a:t>OK</a:t>
            </a:r>
            <a:r>
              <a:rPr kumimoji="1" lang="ja-JP" altLang="en-US" dirty="0"/>
              <a:t>」「剥いたら洗ってまた戻せ」を繰り返してください。</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15</a:t>
            </a:fld>
            <a:endParaRPr kumimoji="1" lang="ja-JP" altLang="en-US"/>
          </a:p>
        </p:txBody>
      </p:sp>
    </p:spTree>
    <p:extLst>
      <p:ext uri="{BB962C8B-B14F-4D97-AF65-F5344CB8AC3E}">
        <p14:creationId xmlns:p14="http://schemas.microsoft.com/office/powerpoint/2010/main" val="2500363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自分ではどうしようもならないほどの性欲の高まりを感じることがあります。そんなとき、自慰、マスターベーションが役立ちます。私たちは、自ら快感を楽しむという意味から</a:t>
            </a:r>
            <a:r>
              <a:rPr kumimoji="1" lang="en-US" altLang="ja-JP" dirty="0"/>
              <a:t>Self</a:t>
            </a:r>
            <a:r>
              <a:rPr kumimoji="1" lang="ja-JP" altLang="en-US" spc="-300" dirty="0"/>
              <a:t>　</a:t>
            </a:r>
            <a:r>
              <a:rPr kumimoji="1" lang="en-US" altLang="ja-JP" dirty="0"/>
              <a:t>Pleasure</a:t>
            </a:r>
            <a:r>
              <a:rPr kumimoji="1" lang="ja-JP" altLang="en-US" dirty="0"/>
              <a:t>と呼ぶようにしています。しかし、無理やり行う必要はありません。しかも、性器を刺激することにこだわる必要もありません。マスターベーションとは、自分のからだのどこに触れると気持ちいいかを探ること。そうすることで、自分のからだを正しく知ることになります。「自分のからだの探検の旅に出ること」、それがマスターベーション。</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16</a:t>
            </a:fld>
            <a:endParaRPr kumimoji="1" lang="ja-JP" altLang="en-US"/>
          </a:p>
        </p:txBody>
      </p:sp>
    </p:spTree>
    <p:extLst>
      <p:ext uri="{BB962C8B-B14F-4D97-AF65-F5344CB8AC3E}">
        <p14:creationId xmlns:p14="http://schemas.microsoft.com/office/powerpoint/2010/main" val="3468854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日本性教育協会が実施した「第</a:t>
            </a:r>
            <a:r>
              <a:rPr kumimoji="1" lang="en-US" altLang="ja-JP" dirty="0"/>
              <a:t>8</a:t>
            </a:r>
            <a:r>
              <a:rPr kumimoji="1" lang="ja-JP" altLang="en-US" dirty="0"/>
              <a:t>回青少年の性行動全国調査」の結果を示したスライドです。このような極めてプライベートな質問には、必ずしも正確に答えるとは限りません。ですから、「ええ、経験率はこんなに少ないのか？」とか「こんなに多いのか？」と自分と比較して一喜一憂することには意味がありません。</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17</a:t>
            </a:fld>
            <a:endParaRPr kumimoji="1" lang="ja-JP" altLang="en-US"/>
          </a:p>
        </p:txBody>
      </p:sp>
    </p:spTree>
    <p:extLst>
      <p:ext uri="{BB962C8B-B14F-4D97-AF65-F5344CB8AC3E}">
        <p14:creationId xmlns:p14="http://schemas.microsoft.com/office/powerpoint/2010/main" val="3426422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医療の世界で話題になっていることをお話ししましょう。それが腟内射精障害。男性不妊の主要な原因の一つだといわれています。誤ったマスターベーションによって、将来性交が行われる機会があったときに、腟内で射精できない男性がいるのです。マスターベンションは、性器を激しく刺激するのではなく、ゆで卵を握りつぶさない程度の力で性器に触れるようにしましょう。ここに示した具体的な事例も腟内射精障害の原因になりますのでご注意ください。「床オナ禁止！」</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18</a:t>
            </a:fld>
            <a:endParaRPr kumimoji="1" lang="ja-JP" altLang="en-US"/>
          </a:p>
        </p:txBody>
      </p:sp>
    </p:spTree>
    <p:extLst>
      <p:ext uri="{BB962C8B-B14F-4D97-AF65-F5344CB8AC3E}">
        <p14:creationId xmlns:p14="http://schemas.microsoft.com/office/powerpoint/2010/main" val="2935195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19</a:t>
            </a:fld>
            <a:endParaRPr kumimoji="1" lang="ja-JP" altLang="en-US"/>
          </a:p>
        </p:txBody>
      </p:sp>
    </p:spTree>
    <p:extLst>
      <p:ext uri="{BB962C8B-B14F-4D97-AF65-F5344CB8AC3E}">
        <p14:creationId xmlns:p14="http://schemas.microsoft.com/office/powerpoint/2010/main" val="2494541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考えてみよう！ペニスって何だろう？</a:t>
            </a:r>
          </a:p>
          <a:p>
            <a:r>
              <a:rPr kumimoji="1" lang="ja-JP" altLang="en-US" dirty="0"/>
              <a:t>思春期は、性がもたらすからだや、心に大きな変化が訪れる時期です。男の子の場合、特に自分のペニスへの関心や不安が強くなるのがふつうです。性器だけでなく自分のからだのしくみを理解して有意義な中学時代を過ごしてください。</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20</a:t>
            </a:fld>
            <a:endParaRPr kumimoji="1" lang="ja-JP" altLang="en-US"/>
          </a:p>
        </p:txBody>
      </p:sp>
    </p:spTree>
    <p:extLst>
      <p:ext uri="{BB962C8B-B14F-4D97-AF65-F5344CB8AC3E}">
        <p14:creationId xmlns:p14="http://schemas.microsoft.com/office/powerpoint/2010/main" val="96652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多様な性</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21</a:t>
            </a:fld>
            <a:endParaRPr kumimoji="1" lang="ja-JP" altLang="en-US"/>
          </a:p>
        </p:txBody>
      </p:sp>
    </p:spTree>
    <p:extLst>
      <p:ext uri="{BB962C8B-B14F-4D97-AF65-F5344CB8AC3E}">
        <p14:creationId xmlns:p14="http://schemas.microsoft.com/office/powerpoint/2010/main" val="2894241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pc="0" baseline="0" dirty="0"/>
              <a:t>【</a:t>
            </a:r>
            <a:r>
              <a:rPr kumimoji="1" lang="ja-JP" altLang="en-US" spc="0" baseline="0" dirty="0"/>
              <a:t>中学生対象説明</a:t>
            </a:r>
            <a:r>
              <a:rPr kumimoji="1" lang="en-US" altLang="ja-JP" spc="0"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pc="0" baseline="0" dirty="0"/>
              <a:t>LGBT</a:t>
            </a:r>
            <a:r>
              <a:rPr kumimoji="1" lang="ja-JP" altLang="en-US" spc="0" baseline="0" dirty="0"/>
              <a:t>は、</a:t>
            </a:r>
            <a:r>
              <a:rPr kumimoji="1" lang="en-US" altLang="ja-JP" spc="0" baseline="0" dirty="0"/>
              <a:t>L</a:t>
            </a:r>
            <a:r>
              <a:rPr kumimoji="1" lang="ja-JP" altLang="en-US" spc="0" baseline="0" dirty="0"/>
              <a:t>＝レズビアン（性自認は女性の同性愛者）、</a:t>
            </a:r>
            <a:r>
              <a:rPr kumimoji="1" lang="en-US" altLang="ja-JP" spc="0" baseline="0" dirty="0"/>
              <a:t>G</a:t>
            </a:r>
            <a:r>
              <a:rPr kumimoji="1" lang="ja-JP" altLang="en-US" spc="0" baseline="0" dirty="0"/>
              <a:t>＝ゲイ（性自認は男性の同性愛者）、</a:t>
            </a:r>
            <a:r>
              <a:rPr kumimoji="1" lang="en-US" altLang="ja-JP" spc="0" baseline="0" dirty="0"/>
              <a:t>B</a:t>
            </a:r>
            <a:r>
              <a:rPr kumimoji="1" lang="ja-JP" altLang="en-US" spc="0" baseline="0" dirty="0"/>
              <a:t>＝バイセクシュアル（両性愛者）、</a:t>
            </a:r>
            <a:r>
              <a:rPr kumimoji="1" lang="en-US" altLang="ja-JP" spc="0" baseline="0" dirty="0"/>
              <a:t>T</a:t>
            </a:r>
            <a:r>
              <a:rPr kumimoji="1" lang="ja-JP" altLang="en-US" spc="0" baseline="0" dirty="0"/>
              <a:t>＝トランスジェンダー（性自認が生まれたときに割り当てられた性別と異なる人）。これに加えて</a:t>
            </a:r>
            <a:r>
              <a:rPr kumimoji="1" lang="en-US" altLang="ja-JP" spc="0" baseline="0" dirty="0"/>
              <a:t>Q=</a:t>
            </a:r>
            <a:r>
              <a:rPr kumimoji="1" lang="ja-JP" altLang="en-US" spc="0" baseline="0" dirty="0"/>
              <a:t>クィア・クエスチョニング（自身の性の在り方が特定の枠に属さない、わからない人）。＋＝プラス（</a:t>
            </a:r>
            <a:r>
              <a:rPr kumimoji="1" lang="ja-JP" altLang="en-US" sz="1100" kern="300" spc="0" baseline="0" dirty="0">
                <a:solidFill>
                  <a:srgbClr val="FF9800"/>
                </a:solidFill>
                <a:latin typeface="+mj-ea"/>
                <a:ea typeface="+mj-ea"/>
              </a:rPr>
              <a:t>その他多様なセクシュアリティ</a:t>
            </a:r>
            <a:r>
              <a:rPr kumimoji="1" lang="ja-JP" altLang="en-US" spc="0" baseline="0" dirty="0"/>
              <a:t>）といい、</a:t>
            </a:r>
            <a:r>
              <a:rPr kumimoji="1" lang="en-US" altLang="ja-JP" spc="0" baseline="0" dirty="0"/>
              <a:t>LGBT</a:t>
            </a:r>
            <a:r>
              <a:rPr kumimoji="1" lang="ja-JP" altLang="en-US" spc="0" baseline="0" dirty="0"/>
              <a:t>の当事者は日本人の</a:t>
            </a:r>
            <a:r>
              <a:rPr kumimoji="1" lang="en-US" altLang="ja-JP" spc="0" baseline="0" dirty="0"/>
              <a:t>9.7</a:t>
            </a:r>
            <a:r>
              <a:rPr kumimoji="1" lang="ja-JP" altLang="en-US" spc="0" baseline="0" dirty="0"/>
              <a:t>％という調査があります。（</a:t>
            </a:r>
            <a:r>
              <a:rPr kumimoji="1" lang="en-US" altLang="ja-JP" spc="0" baseline="0" dirty="0"/>
              <a:t>2023</a:t>
            </a:r>
            <a:r>
              <a:rPr kumimoji="1" lang="ja-JP" altLang="en-US" spc="0" baseline="0" dirty="0"/>
              <a:t>年の調査）</a:t>
            </a:r>
          </a:p>
          <a:p>
            <a:endParaRPr kumimoji="1" lang="ja-JP" altLang="en-US" spc="0" baseline="0"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22</a:t>
            </a:fld>
            <a:endParaRPr kumimoji="1" lang="ja-JP" altLang="en-US"/>
          </a:p>
        </p:txBody>
      </p:sp>
    </p:spTree>
    <p:extLst>
      <p:ext uri="{BB962C8B-B14F-4D97-AF65-F5344CB8AC3E}">
        <p14:creationId xmlns:p14="http://schemas.microsoft.com/office/powerpoint/2010/main" val="294816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これは電通ダイバーシティ・ラボの許可を得て作成したスライドで、セクシュアリティーマップを示したものです。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23</a:t>
            </a:fld>
            <a:endParaRPr kumimoji="1" lang="ja-JP" altLang="en-US"/>
          </a:p>
        </p:txBody>
      </p:sp>
    </p:spTree>
    <p:extLst>
      <p:ext uri="{BB962C8B-B14F-4D97-AF65-F5344CB8AC3E}">
        <p14:creationId xmlns:p14="http://schemas.microsoft.com/office/powerpoint/2010/main" val="912774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最近では、</a:t>
            </a:r>
            <a:r>
              <a:rPr kumimoji="1" lang="en-US" altLang="ja-JP" dirty="0"/>
              <a:t>LGBTQ</a:t>
            </a:r>
            <a:r>
              <a:rPr kumimoji="1" lang="ja-JP" altLang="en-US" dirty="0"/>
              <a:t>＋に替わって、</a:t>
            </a:r>
            <a:r>
              <a:rPr kumimoji="1" lang="en-US" altLang="ja-JP" dirty="0"/>
              <a:t>SOGI</a:t>
            </a:r>
            <a:r>
              <a:rPr kumimoji="1" lang="ja-JP" altLang="en-US" dirty="0"/>
              <a:t>という呼称が使われるようになっています。</a:t>
            </a:r>
            <a:r>
              <a:rPr kumimoji="1" lang="en-US" altLang="ja-JP" dirty="0"/>
              <a:t>SOGI</a:t>
            </a:r>
            <a:r>
              <a:rPr kumimoji="1" lang="ja-JP" altLang="en-US" dirty="0"/>
              <a:t>とは、</a:t>
            </a:r>
            <a:r>
              <a:rPr kumimoji="1" lang="en-US" altLang="ja-JP" dirty="0"/>
              <a:t>Sexual Orientation </a:t>
            </a:r>
            <a:r>
              <a:rPr kumimoji="1" lang="ja-JP" altLang="en-US" dirty="0"/>
              <a:t>（性的指向）と</a:t>
            </a:r>
            <a:r>
              <a:rPr kumimoji="1" lang="en-US" altLang="ja-JP" dirty="0"/>
              <a:t>Gender Identity</a:t>
            </a:r>
            <a:r>
              <a:rPr kumimoji="1" lang="ja-JP" altLang="en-US" dirty="0"/>
              <a:t>（性自認）。こうすることで、性的少数者に限らず、すべての人に当てはまるものになります。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24</a:t>
            </a:fld>
            <a:endParaRPr kumimoji="1" lang="ja-JP" altLang="en-US"/>
          </a:p>
        </p:txBody>
      </p:sp>
    </p:spTree>
    <p:extLst>
      <p:ext uri="{BB962C8B-B14F-4D97-AF65-F5344CB8AC3E}">
        <p14:creationId xmlns:p14="http://schemas.microsoft.com/office/powerpoint/2010/main" val="27054670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ベース_1共通_思春期ってなんだろう">
    <p:spTree>
      <p:nvGrpSpPr>
        <p:cNvPr id="1" name=""/>
        <p:cNvGrpSpPr/>
        <p:nvPr/>
      </p:nvGrpSpPr>
      <p:grpSpPr>
        <a:xfrm>
          <a:off x="0" y="0"/>
          <a:ext cx="0" cy="0"/>
          <a:chOff x="0" y="0"/>
          <a:chExt cx="0" cy="0"/>
        </a:xfrm>
      </p:grpSpPr>
      <p:sp>
        <p:nvSpPr>
          <p:cNvPr id="12" name="Title 1"/>
          <p:cNvSpPr>
            <a:spLocks noGrp="1"/>
          </p:cNvSpPr>
          <p:nvPr>
            <p:ph type="ctrTitle"/>
          </p:nvPr>
        </p:nvSpPr>
        <p:spPr>
          <a:xfrm>
            <a:off x="685800" y="2091426"/>
            <a:ext cx="7772400" cy="2025510"/>
          </a:xfrm>
        </p:spPr>
        <p:txBody>
          <a:bodyPr anchor="ctr"/>
          <a:lstStyle>
            <a:lvl1pPr algn="ctr">
              <a:defRPr sz="6000" baseline="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正方形/長方形 2"/>
          <p:cNvSpPr/>
          <p:nvPr userDrawn="1"/>
        </p:nvSpPr>
        <p:spPr>
          <a:xfrm>
            <a:off x="5773783" y="0"/>
            <a:ext cx="3370217" cy="457200"/>
          </a:xfrm>
          <a:prstGeom prst="rect">
            <a:avLst/>
          </a:prstGeom>
          <a:solidFill>
            <a:srgbClr val="F5B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454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ベース_2共通_扉">
    <p:spTree>
      <p:nvGrpSpPr>
        <p:cNvPr id="1" name=""/>
        <p:cNvGrpSpPr/>
        <p:nvPr/>
      </p:nvGrpSpPr>
      <p:grpSpPr>
        <a:xfrm>
          <a:off x="0" y="0"/>
          <a:ext cx="0" cy="0"/>
          <a:chOff x="0" y="0"/>
          <a:chExt cx="0" cy="0"/>
        </a:xfrm>
      </p:grpSpPr>
      <p:sp>
        <p:nvSpPr>
          <p:cNvPr id="5" name="角丸四角形 4">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タイトルの書式設定</a:t>
            </a:r>
            <a:endParaRPr lang="en-US" dirty="0"/>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278613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ベース_3共通_文字のみ">
    <p:spTree>
      <p:nvGrpSpPr>
        <p:cNvPr id="1" name=""/>
        <p:cNvGrpSpPr/>
        <p:nvPr/>
      </p:nvGrpSpPr>
      <p:grpSpPr>
        <a:xfrm>
          <a:off x="0" y="0"/>
          <a:ext cx="0" cy="0"/>
          <a:chOff x="0" y="0"/>
          <a:chExt cx="0" cy="0"/>
        </a:xfrm>
      </p:grpSpPr>
      <p:pic>
        <p:nvPicPr>
          <p:cNvPr id="11" name="図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6" name="Title 1"/>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Content Placeholder 2"/>
          <p:cNvSpPr>
            <a:spLocks noGrp="1"/>
          </p:cNvSpPr>
          <p:nvPr>
            <p:ph idx="1"/>
          </p:nvPr>
        </p:nvSpPr>
        <p:spPr>
          <a:xfrm>
            <a:off x="587375" y="1519372"/>
            <a:ext cx="7969250" cy="4652828"/>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Tree>
    <p:extLst>
      <p:ext uri="{BB962C8B-B14F-4D97-AF65-F5344CB8AC3E}">
        <p14:creationId xmlns:p14="http://schemas.microsoft.com/office/powerpoint/2010/main" val="126686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ベース_3共通_文字頭●">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a:t>マスター タイトルの書式設定</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F5BA1A"/>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altLang="ja-JP" dirty="0"/>
          </a:p>
        </p:txBody>
      </p:sp>
    </p:spTree>
    <p:extLst>
      <p:ext uri="{BB962C8B-B14F-4D97-AF65-F5344CB8AC3E}">
        <p14:creationId xmlns:p14="http://schemas.microsoft.com/office/powerpoint/2010/main" val="113866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ベース_3共通_文字頭● タイトル吹出">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78285885-6D0A-077B-5244-4228AF0F363E}"/>
              </a:ext>
            </a:extLst>
          </p:cNvPr>
          <p:cNvGrpSpPr/>
          <p:nvPr userDrawn="1"/>
        </p:nvGrpSpPr>
        <p:grpSpPr>
          <a:xfrm>
            <a:off x="1260946" y="487136"/>
            <a:ext cx="1963518" cy="647223"/>
            <a:chOff x="1341156" y="487136"/>
            <a:chExt cx="2067180" cy="647223"/>
          </a:xfrm>
          <a:solidFill>
            <a:srgbClr val="004F94"/>
          </a:solidFill>
          <a:effectLst>
            <a:outerShdw blurRad="50800" dist="38100" dir="2700000" algn="tl" rotWithShape="0">
              <a:prstClr val="black">
                <a:alpha val="40000"/>
              </a:prstClr>
            </a:outerShdw>
          </a:effectLst>
        </p:grpSpPr>
        <p:sp>
          <p:nvSpPr>
            <p:cNvPr id="11" name="二等辺三角形 10">
              <a:extLst>
                <a:ext uri="{FF2B5EF4-FFF2-40B4-BE49-F238E27FC236}">
                  <a16:creationId xmlns:a16="http://schemas.microsoft.com/office/drawing/2014/main" id="{CB98284A-02CA-94B1-B4C4-9F8B7C6AFCF7}"/>
                </a:ext>
              </a:extLst>
            </p:cNvPr>
            <p:cNvSpPr/>
            <p:nvPr userDrawn="1"/>
          </p:nvSpPr>
          <p:spPr>
            <a:xfrm rot="17501717">
              <a:off x="1405258" y="620434"/>
              <a:ext cx="252421" cy="38062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端子 12">
              <a:extLst>
                <a:ext uri="{FF2B5EF4-FFF2-40B4-BE49-F238E27FC236}">
                  <a16:creationId xmlns:a16="http://schemas.microsoft.com/office/drawing/2014/main" id="{0695FFFE-3DFE-D744-406A-488DACCB79F3}"/>
                </a:ext>
              </a:extLst>
            </p:cNvPr>
            <p:cNvSpPr/>
            <p:nvPr userDrawn="1"/>
          </p:nvSpPr>
          <p:spPr>
            <a:xfrm>
              <a:off x="1522759" y="487136"/>
              <a:ext cx="1885577" cy="647223"/>
            </a:xfrm>
            <a:prstGeom prst="flowChartTermina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3248526" y="393305"/>
            <a:ext cx="5509089" cy="894748"/>
          </a:xfrm>
        </p:spPr>
        <p:txBody>
          <a:bodyPr>
            <a:normAutofit/>
          </a:bodyPr>
          <a:lstStyle>
            <a:lvl1pPr algn="l">
              <a:defRPr sz="4000">
                <a:solidFill>
                  <a:schemeClr val="tx1">
                    <a:lumMod val="75000"/>
                    <a:lumOff val="25000"/>
                  </a:schemeClr>
                </a:solidFill>
              </a:defRPr>
            </a:lvl1pPr>
          </a:lstStyle>
          <a:p>
            <a:r>
              <a:rPr lang="ja-JP" altLang="en-US" dirty="0"/>
              <a:t>マスター タイトル</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F5BA1A"/>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
        <p:nvSpPr>
          <p:cNvPr id="7" name="Google Shape;565;p19">
            <a:extLst>
              <a:ext uri="{FF2B5EF4-FFF2-40B4-BE49-F238E27FC236}">
                <a16:creationId xmlns:a16="http://schemas.microsoft.com/office/drawing/2014/main" id="{081309B3-AC28-01CC-5614-5A947B7684B5}"/>
              </a:ext>
            </a:extLst>
          </p:cNvPr>
          <p:cNvSpPr txBox="1"/>
          <p:nvPr userDrawn="1"/>
        </p:nvSpPr>
        <p:spPr>
          <a:xfrm>
            <a:off x="1554229" y="520168"/>
            <a:ext cx="1583913" cy="553998"/>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None/>
            </a:pPr>
            <a:r>
              <a:rPr lang="ja-JP" sz="1800" b="1" dirty="0">
                <a:solidFill>
                  <a:schemeClr val="bg1"/>
                </a:solidFill>
                <a:latin typeface="ＭＳ ゴシック" panose="020B0609070205080204" pitchFamily="49" charset="-128"/>
                <a:ea typeface="ＭＳ ゴシック" panose="020B0609070205080204" pitchFamily="49" charset="-128"/>
                <a:cs typeface="Arial"/>
                <a:sym typeface="Arial"/>
              </a:rPr>
              <a:t>思春期の</a:t>
            </a:r>
            <a:endParaRPr lang="en-US" altLang="ja-JP" sz="1800" b="1" dirty="0">
              <a:solidFill>
                <a:schemeClr val="bg1"/>
              </a:solidFill>
              <a:latin typeface="ＭＳ ゴシック" panose="020B0609070205080204" pitchFamily="49" charset="-128"/>
              <a:ea typeface="ＭＳ ゴシック" panose="020B0609070205080204" pitchFamily="49" charset="-128"/>
              <a:cs typeface="Arial"/>
              <a:sym typeface="Arial"/>
            </a:endParaRPr>
          </a:p>
          <a:p>
            <a:pPr marL="0" marR="0" lvl="0" indent="0" algn="ctr" rtl="0">
              <a:lnSpc>
                <a:spcPct val="100000"/>
              </a:lnSpc>
              <a:spcBef>
                <a:spcPts val="0"/>
              </a:spcBef>
              <a:spcAft>
                <a:spcPts val="0"/>
              </a:spcAft>
              <a:buNone/>
            </a:pPr>
            <a:r>
              <a:rPr lang="ja-JP" altLang="en-US" sz="1800" b="1" dirty="0">
                <a:solidFill>
                  <a:schemeClr val="bg1"/>
                </a:solidFill>
                <a:latin typeface="ＭＳ ゴシック" panose="020B0609070205080204" pitchFamily="49" charset="-128"/>
                <a:ea typeface="ＭＳ ゴシック" panose="020B0609070205080204" pitchFamily="49" charset="-128"/>
                <a:cs typeface="Arial"/>
                <a:sym typeface="Arial"/>
              </a:rPr>
              <a:t>男</a:t>
            </a:r>
            <a:r>
              <a:rPr lang="ja-JP" sz="1800" b="1" dirty="0">
                <a:solidFill>
                  <a:schemeClr val="bg1"/>
                </a:solidFill>
                <a:latin typeface="ＭＳ ゴシック" panose="020B0609070205080204" pitchFamily="49" charset="-128"/>
                <a:ea typeface="ＭＳ ゴシック" panose="020B0609070205080204" pitchFamily="49" charset="-128"/>
                <a:cs typeface="Arial"/>
                <a:sym typeface="Arial"/>
              </a:rPr>
              <a:t>の子の場合</a:t>
            </a:r>
            <a:endParaRPr sz="1800" b="1" dirty="0">
              <a:solidFill>
                <a:schemeClr val="bg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739828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ベース_4共通_小見出しと図">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5" name="角丸四角形 4">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Content Placeholder 2"/>
          <p:cNvSpPr>
            <a:spLocks noGrp="1"/>
          </p:cNvSpPr>
          <p:nvPr>
            <p:ph idx="1"/>
          </p:nvPr>
        </p:nvSpPr>
        <p:spPr>
          <a:xfrm>
            <a:off x="587375" y="1933312"/>
            <a:ext cx="7969250" cy="4054091"/>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
        <p:nvSpPr>
          <p:cNvPr id="10" name="コンテンツ プレースホルダー 4">
            <a:extLst>
              <a:ext uri="{FF2B5EF4-FFF2-40B4-BE49-F238E27FC236}">
                <a16:creationId xmlns:a16="http://schemas.microsoft.com/office/drawing/2014/main" id="{4043363E-E847-3673-8322-45BC4ECAE783}"/>
              </a:ext>
            </a:extLst>
          </p:cNvPr>
          <p:cNvSpPr>
            <a:spLocks noGrp="1"/>
          </p:cNvSpPr>
          <p:nvPr>
            <p:ph idx="10" hasCustomPrompt="1"/>
          </p:nvPr>
        </p:nvSpPr>
        <p:spPr>
          <a:xfrm>
            <a:off x="493591" y="1417256"/>
            <a:ext cx="8187950" cy="444546"/>
          </a:xfrm>
          <a:prstGeom prst="roundRect">
            <a:avLst/>
          </a:prstGeom>
          <a:noFill/>
        </p:spPr>
        <p:txBody>
          <a:bodyPr anchor="ctr"/>
          <a:lstStyle>
            <a:lvl1pPr marL="0" indent="0" algn="ctr">
              <a:lnSpc>
                <a:spcPct val="100000"/>
              </a:lnSpc>
              <a:buFontTx/>
              <a:buNone/>
              <a:defRPr sz="2400" b="1">
                <a:solidFill>
                  <a:srgbClr val="EB6161"/>
                </a:solidFill>
                <a:latin typeface="ＭＳ ゴシック" panose="020B0609070205080204" pitchFamily="49" charset="-128"/>
                <a:ea typeface="ＭＳ ゴシック" panose="020B0609070205080204" pitchFamily="49" charset="-128"/>
              </a:defRPr>
            </a:lvl1pPr>
          </a:lstStyle>
          <a:p>
            <a:r>
              <a:rPr lang="ja-JP" altLang="en-US" dirty="0"/>
              <a:t>小見出し</a:t>
            </a:r>
          </a:p>
        </p:txBody>
      </p:sp>
      <p:sp>
        <p:nvSpPr>
          <p:cNvPr id="12" name="Title 1">
            <a:extLst>
              <a:ext uri="{FF2B5EF4-FFF2-40B4-BE49-F238E27FC236}">
                <a16:creationId xmlns:a16="http://schemas.microsoft.com/office/drawing/2014/main" id="{AF0EED5C-63BE-75EF-8DD5-2C7770D732C6}"/>
              </a:ext>
            </a:extLst>
          </p:cNvPr>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15" name="テキスト プレースホルダー 11">
            <a:extLst>
              <a:ext uri="{FF2B5EF4-FFF2-40B4-BE49-F238E27FC236}">
                <a16:creationId xmlns:a16="http://schemas.microsoft.com/office/drawing/2014/main" id="{8972AB82-6F01-C734-6148-3203C904D1E0}"/>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89571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あり">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FontTx/>
              <a:buNone/>
            </a:pPr>
            <a:endParaRPr kumimoji="1" lang="ja-JP" altLang="en-US" dirty="0"/>
          </a:p>
        </p:txBody>
      </p:sp>
      <p:sp>
        <p:nvSpPr>
          <p:cNvPr id="6" name="Content Placeholder 2"/>
          <p:cNvSpPr>
            <a:spLocks noGrp="1"/>
          </p:cNvSpPr>
          <p:nvPr>
            <p:ph idx="1"/>
          </p:nvPr>
        </p:nvSpPr>
        <p:spPr>
          <a:xfrm>
            <a:off x="587375" y="1524000"/>
            <a:ext cx="7969250" cy="4459834"/>
          </a:xfrm>
          <a:prstGeom prst="rect">
            <a:avLst/>
          </a:prstGeom>
        </p:spPr>
        <p:txBody>
          <a:bodyPr/>
          <a:lstStyle>
            <a:lvl1pPr marL="0" indent="0">
              <a:buFontTx/>
              <a:buNone/>
              <a:defRPr sz="2200">
                <a:latin typeface="ＭＳ ゴシック" panose="020B0609070205080204" pitchFamily="49" charset="-128"/>
                <a:ea typeface="ＭＳ ゴシック" panose="020B0609070205080204" pitchFamily="49" charset="-128"/>
              </a:defRPr>
            </a:lvl1pPr>
            <a:lvl2pPr>
              <a:defRPr sz="1800"/>
            </a:lvl2pPr>
            <a:lvl3pPr>
              <a:defRPr sz="1600"/>
            </a:lvl3pPr>
            <a:lvl4pPr>
              <a:defRPr sz="1400"/>
            </a:lvl4pPr>
            <a:lvl5pPr>
              <a:defRPr sz="1200"/>
            </a:lvl5pPr>
          </a:lstStyle>
          <a:p>
            <a:pPr lvl="0"/>
            <a:endParaRPr lang="en-US" dirty="0"/>
          </a:p>
        </p:txBody>
      </p:sp>
      <p:sp>
        <p:nvSpPr>
          <p:cNvPr id="13" name="テキスト プレースホルダー 11">
            <a:extLst>
              <a:ext uri="{FF2B5EF4-FFF2-40B4-BE49-F238E27FC236}">
                <a16:creationId xmlns:a16="http://schemas.microsoft.com/office/drawing/2014/main" id="{E9287375-B72B-BA68-9C5A-C9FD14AD2308}"/>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14694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なし">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プレースホルダー 11">
            <a:extLst>
              <a:ext uri="{FF2B5EF4-FFF2-40B4-BE49-F238E27FC236}">
                <a16:creationId xmlns:a16="http://schemas.microsoft.com/office/drawing/2014/main" id="{1930FD45-466D-33E9-6BF2-F158C3CE7DB9}"/>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428197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ベース_共通_考えてみよう">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a:t>
            </a:r>
            <a:endParaRPr lang="en-US" dirty="0"/>
          </a:p>
        </p:txBody>
      </p:sp>
      <p:pic>
        <p:nvPicPr>
          <p:cNvPr id="8" name="図 7" descr="アイコン&#10;&#10;自動的に生成された説明">
            <a:extLst>
              <a:ext uri="{FF2B5EF4-FFF2-40B4-BE49-F238E27FC236}">
                <a16:creationId xmlns:a16="http://schemas.microsoft.com/office/drawing/2014/main" id="{0B3725E0-192E-85A3-8B5F-466ECE49C29D}"/>
              </a:ext>
            </a:extLst>
          </p:cNvPr>
          <p:cNvPicPr>
            <a:picLocks noChangeAspect="1"/>
          </p:cNvPicPr>
          <p:nvPr userDrawn="1"/>
        </p:nvPicPr>
        <p:blipFill>
          <a:blip r:embed="rId2"/>
          <a:stretch>
            <a:fillRect/>
          </a:stretch>
        </p:blipFill>
        <p:spPr>
          <a:xfrm rot="2792611">
            <a:off x="6870100" y="2800349"/>
            <a:ext cx="1392556" cy="1638302"/>
          </a:xfrm>
          <a:prstGeom prst="rect">
            <a:avLst/>
          </a:prstGeom>
        </p:spPr>
      </p:pic>
      <p:pic>
        <p:nvPicPr>
          <p:cNvPr id="10" name="図 9" descr="おもちゃの人形と人の絵&#10;&#10;低い精度で自動的に生成された説明">
            <a:extLst>
              <a:ext uri="{FF2B5EF4-FFF2-40B4-BE49-F238E27FC236}">
                <a16:creationId xmlns:a16="http://schemas.microsoft.com/office/drawing/2014/main" id="{EDCEC7F5-79C4-A0C6-7BB4-12203A647F8A}"/>
              </a:ext>
            </a:extLst>
          </p:cNvPr>
          <p:cNvPicPr>
            <a:picLocks noChangeAspect="1"/>
          </p:cNvPicPr>
          <p:nvPr userDrawn="1"/>
        </p:nvPicPr>
        <p:blipFill>
          <a:blip r:embed="rId3"/>
          <a:stretch>
            <a:fillRect/>
          </a:stretch>
        </p:blipFill>
        <p:spPr>
          <a:xfrm>
            <a:off x="5795010" y="4071262"/>
            <a:ext cx="2941093" cy="24448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D81FC8B0-0745-90FD-BC8C-BFAD08CD384B}"/>
              </a:ext>
            </a:extLst>
          </p:cNvPr>
          <p:cNvSpPr txBox="1"/>
          <p:nvPr userDrawn="1"/>
        </p:nvSpPr>
        <p:spPr>
          <a:xfrm>
            <a:off x="2361853" y="5460973"/>
            <a:ext cx="4572000" cy="369332"/>
          </a:xfrm>
          <a:prstGeom prst="rect">
            <a:avLst/>
          </a:prstGeom>
          <a:noFill/>
        </p:spPr>
        <p:txBody>
          <a:bodyPr wrap="square">
            <a:spAutoFit/>
          </a:bodyPr>
          <a:lstStyle/>
          <a:p>
            <a:pPr algn="ctr"/>
            <a:r>
              <a:rPr lang="en-US" altLang="ja-JP"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2024.6</a:t>
            </a:r>
          </a:p>
        </p:txBody>
      </p:sp>
      <p:sp>
        <p:nvSpPr>
          <p:cNvPr id="9" name="サブタイトル 6">
            <a:extLst>
              <a:ext uri="{FF2B5EF4-FFF2-40B4-BE49-F238E27FC236}">
                <a16:creationId xmlns:a16="http://schemas.microsoft.com/office/drawing/2014/main" id="{B6DE56BA-BBBC-B7F6-1BBD-B70CF5167C57}"/>
              </a:ext>
            </a:extLst>
          </p:cNvPr>
          <p:cNvSpPr txBox="1">
            <a:spLocks/>
          </p:cNvSpPr>
          <p:nvPr userDrawn="1"/>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Tree>
    <p:extLst>
      <p:ext uri="{BB962C8B-B14F-4D97-AF65-F5344CB8AC3E}">
        <p14:creationId xmlns:p14="http://schemas.microsoft.com/office/powerpoint/2010/main" val="2016481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C830718E-6CF1-D6A0-30A7-450893770E67}"/>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男の子のからだ・多様な性</a:t>
            </a:r>
          </a:p>
        </p:txBody>
      </p:sp>
    </p:spTree>
    <p:extLst>
      <p:ext uri="{BB962C8B-B14F-4D97-AF65-F5344CB8AC3E}">
        <p14:creationId xmlns:p14="http://schemas.microsoft.com/office/powerpoint/2010/main" val="4028722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0513042-A253-8346-7BF3-867EB5CA77E1}"/>
              </a:ext>
            </a:extLst>
          </p:cNvPr>
          <p:cNvSpPr/>
          <p:nvPr userDrawn="1"/>
        </p:nvSpPr>
        <p:spPr>
          <a:xfrm>
            <a:off x="0" y="0"/>
            <a:ext cx="9144000" cy="6858000"/>
          </a:xfrm>
          <a:prstGeom prst="rect">
            <a:avLst/>
          </a:prstGeom>
          <a:solidFill>
            <a:srgbClr val="F5BA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CC0000"/>
              </a:solidFill>
            </a:endParaRPr>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18" name="Footer Placeholder 4"/>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latin typeface="ＭＳ ゴシック" panose="020B0609070205080204" pitchFamily="49" charset="-128"/>
                <a:ea typeface="ＭＳ ゴシック" panose="020B0609070205080204" pitchFamily="49" charset="-128"/>
              </a:rPr>
              <a:t>男の子のからだ・多様な性</a:t>
            </a:r>
          </a:p>
        </p:txBody>
      </p:sp>
      <p:sp>
        <p:nvSpPr>
          <p:cNvPr id="19" name="Footer Placeholder 4"/>
          <p:cNvSpPr txBox="1">
            <a:spLocks/>
          </p:cNvSpPr>
          <p:nvPr userDrawn="1"/>
        </p:nvSpPr>
        <p:spPr>
          <a:xfrm>
            <a:off x="5817230"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kumimoji="1" lang="ja-JP" altLang="en-US" sz="1200" b="1" dirty="0">
                <a:solidFill>
                  <a:srgbClr val="D2772E"/>
                </a:solidFill>
                <a:latin typeface="ＭＳ ゴシック" panose="020B0609070205080204" pitchFamily="49" charset="-128"/>
                <a:ea typeface="ＭＳ ゴシック" panose="020B0609070205080204" pitchFamily="49" charset="-128"/>
              </a:rPr>
              <a:t>思春期って何だろう？ 性って何だろう？</a:t>
            </a:r>
          </a:p>
        </p:txBody>
      </p:sp>
      <p:sp>
        <p:nvSpPr>
          <p:cNvPr id="30" name="Google Shape;11;p23"/>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3" name="Google Shape;10;p23"/>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2-</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1119222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3" r:id="rId4"/>
    <p:sldLayoutId id="2147483684" r:id="rId5"/>
    <p:sldLayoutId id="2147483682" r:id="rId6"/>
    <p:sldLayoutId id="2147483677" r:id="rId7"/>
    <p:sldLayoutId id="2147483661" r:id="rId8"/>
    <p:sldLayoutId id="2147483674" r:id="rId9"/>
  </p:sldLayoutIdLst>
  <p:hf sldNum="0" hdr="0" dt="0"/>
  <p:txStyles>
    <p:titleStyle>
      <a:lvl1pPr algn="l" defTabSz="914400" rtl="0" eaLnBrk="1" latinLnBrk="0" hangingPunct="1">
        <a:lnSpc>
          <a:spcPct val="90000"/>
        </a:lnSpc>
        <a:spcBef>
          <a:spcPct val="0"/>
        </a:spcBef>
        <a:buNone/>
        <a:defRPr kumimoji="1" sz="4000" b="1" kern="1200" spc="-100" baseline="0">
          <a:solidFill>
            <a:schemeClr val="tx1">
              <a:lumMod val="75000"/>
              <a:lumOff val="25000"/>
            </a:schemeClr>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E1DB39A9-27C4-7B43-6626-59329C0EFC02}"/>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4744E0A9-3FF0-6D19-8E00-9AF0C4DD0AE7}"/>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2-</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
        <p:nvSpPr>
          <p:cNvPr id="5" name="Footer Placeholder 4">
            <a:extLst>
              <a:ext uri="{FF2B5EF4-FFF2-40B4-BE49-F238E27FC236}">
                <a16:creationId xmlns:a16="http://schemas.microsoft.com/office/drawing/2014/main" id="{6E36E191-E4BA-4284-0137-90442277668B}"/>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男の子のからだ・多様な性</a:t>
            </a:r>
          </a:p>
        </p:txBody>
      </p:sp>
    </p:spTree>
    <p:extLst>
      <p:ext uri="{BB962C8B-B14F-4D97-AF65-F5344CB8AC3E}">
        <p14:creationId xmlns:p14="http://schemas.microsoft.com/office/powerpoint/2010/main" val="452436996"/>
      </p:ext>
    </p:extLst>
  </p:cSld>
  <p:clrMap bg1="lt1" tx1="dk1" bg2="lt2" tx2="dk2" accent1="accent1" accent2="accent2" accent3="accent3" accent4="accent4" accent5="accent5" accent6="accent6" hlink="hlink" folHlink="folHlink"/>
  <p:sldLayoutIdLst>
    <p:sldLayoutId id="2147483673" r:id="rId1"/>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2C61C1E2-9B3D-3BBE-283D-C487CBBBA55D}"/>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54C26EEE-6A87-C17B-5F34-8B670B23A199}"/>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2-</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635216115"/>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mj-lt"/>
        <a:buNone/>
        <a:defRPr kumimoji="1" sz="2000" b="1" kern="1200">
          <a:solidFill>
            <a:schemeClr val="tx1">
              <a:lumMod val="75000"/>
              <a:lumOff val="25000"/>
            </a:schemeClr>
          </a:solidFill>
          <a:latin typeface="HGｺﾞｼｯｸE" panose="020B0909000000000000" pitchFamily="49" charset="-128"/>
          <a:ea typeface="HGｺﾞｼｯｸE" panose="020B0909000000000000"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HGｺﾞｼｯｸE" panose="020B0909000000000000" pitchFamily="49" charset="-128"/>
          <a:ea typeface="HGｺﾞｼｯｸE" panose="020B0909000000000000"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HGｺﾞｼｯｸE" panose="020B0909000000000000" pitchFamily="49" charset="-128"/>
          <a:ea typeface="HGｺﾞｼｯｸE" panose="020B0909000000000000"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5">
            <a:extLst>
              <a:ext uri="{FF2B5EF4-FFF2-40B4-BE49-F238E27FC236}">
                <a16:creationId xmlns:a16="http://schemas.microsoft.com/office/drawing/2014/main" id="{65211A54-4E77-E02E-4C79-A7B4BA471682}"/>
              </a:ext>
            </a:extLst>
          </p:cNvPr>
          <p:cNvSpPr txBox="1">
            <a:spLocks/>
          </p:cNvSpPr>
          <p:nvPr/>
        </p:nvSpPr>
        <p:spPr>
          <a:xfrm>
            <a:off x="685800" y="2091426"/>
            <a:ext cx="7772400" cy="202551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spc="-100" baseline="0">
                <a:solidFill>
                  <a:schemeClr val="tx1">
                    <a:lumMod val="75000"/>
                    <a:lumOff val="25000"/>
                  </a:schemeClr>
                </a:solidFill>
                <a:latin typeface="+mj-lt"/>
                <a:ea typeface="+mj-ea"/>
                <a:cs typeface="+mj-cs"/>
              </a:defRPr>
            </a:lvl1pPr>
          </a:lstStyle>
          <a:p>
            <a:r>
              <a:rPr lang="ja-JP" altLang="en-US" b="1" dirty="0">
                <a:latin typeface="ＭＳ ゴシック" panose="020B0609070205080204" pitchFamily="49" charset="-128"/>
                <a:ea typeface="ＭＳ ゴシック" panose="020B0609070205080204" pitchFamily="49" charset="-128"/>
              </a:rPr>
              <a:t>思春期</a:t>
            </a:r>
            <a:r>
              <a:rPr lang="ja-JP" altLang="en-US" b="1" spc="-700" dirty="0">
                <a:latin typeface="ＭＳ ゴシック" panose="020B0609070205080204" pitchFamily="49" charset="-128"/>
                <a:ea typeface="ＭＳ ゴシック" panose="020B0609070205080204" pitchFamily="49" charset="-128"/>
              </a:rPr>
              <a:t>っ</a:t>
            </a:r>
            <a:r>
              <a:rPr lang="ja-JP" altLang="en-US" b="1" dirty="0">
                <a:latin typeface="ＭＳ ゴシック" panose="020B0609070205080204" pitchFamily="49" charset="-128"/>
                <a:ea typeface="ＭＳ ゴシック" panose="020B0609070205080204" pitchFamily="49" charset="-128"/>
              </a:rPr>
              <a:t>て何だろ</a:t>
            </a:r>
            <a:r>
              <a:rPr lang="ja-JP" altLang="en-US" b="1" spc="-700" dirty="0">
                <a:latin typeface="ＭＳ ゴシック" panose="020B0609070205080204" pitchFamily="49" charset="-128"/>
                <a:ea typeface="ＭＳ ゴシック" panose="020B0609070205080204" pitchFamily="49" charset="-128"/>
              </a:rPr>
              <a:t>う</a:t>
            </a:r>
            <a:r>
              <a:rPr lang="ja-JP" altLang="en-US" b="1" dirty="0">
                <a:latin typeface="ＭＳ ゴシック" panose="020B0609070205080204" pitchFamily="49" charset="-128"/>
                <a:ea typeface="ＭＳ ゴシック" panose="020B0609070205080204" pitchFamily="49" charset="-128"/>
              </a:rPr>
              <a:t>？性</a:t>
            </a:r>
            <a:r>
              <a:rPr lang="ja-JP" altLang="en-US" b="1" spc="-700" dirty="0">
                <a:latin typeface="ＭＳ ゴシック" panose="020B0609070205080204" pitchFamily="49" charset="-128"/>
                <a:ea typeface="ＭＳ ゴシック" panose="020B0609070205080204" pitchFamily="49" charset="-128"/>
              </a:rPr>
              <a:t>っ</a:t>
            </a:r>
            <a:r>
              <a:rPr lang="ja-JP" altLang="en-US" b="1" dirty="0">
                <a:latin typeface="ＭＳ ゴシック" panose="020B0609070205080204" pitchFamily="49" charset="-128"/>
                <a:ea typeface="ＭＳ ゴシック" panose="020B0609070205080204" pitchFamily="49" charset="-128"/>
              </a:rPr>
              <a:t>て何だろ</a:t>
            </a:r>
            <a:r>
              <a:rPr lang="ja-JP" altLang="en-US" b="1" spc="-700" dirty="0">
                <a:latin typeface="ＭＳ ゴシック" panose="020B0609070205080204" pitchFamily="49" charset="-128"/>
                <a:ea typeface="ＭＳ ゴシック" panose="020B0609070205080204" pitchFamily="49" charset="-128"/>
              </a:rPr>
              <a:t>う</a:t>
            </a:r>
            <a:r>
              <a:rPr lang="ja-JP" altLang="en-US" b="1" dirty="0">
                <a:latin typeface="ＭＳ ゴシック" panose="020B0609070205080204" pitchFamily="49" charset="-128"/>
                <a:ea typeface="ＭＳ ゴシック" panose="020B0609070205080204" pitchFamily="49" charset="-128"/>
              </a:rPr>
              <a:t>？</a:t>
            </a:r>
          </a:p>
        </p:txBody>
      </p:sp>
      <p:sp>
        <p:nvSpPr>
          <p:cNvPr id="4" name="サブタイトル 6">
            <a:extLst>
              <a:ext uri="{FF2B5EF4-FFF2-40B4-BE49-F238E27FC236}">
                <a16:creationId xmlns:a16="http://schemas.microsoft.com/office/drawing/2014/main" id="{6B845EB6-A78F-8F2F-F2A6-C5B57D99C62D}"/>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
        <p:nvSpPr>
          <p:cNvPr id="23" name="Google Shape;77;p2"/>
          <p:cNvSpPr txBox="1"/>
          <p:nvPr/>
        </p:nvSpPr>
        <p:spPr>
          <a:xfrm>
            <a:off x="705150" y="1287553"/>
            <a:ext cx="7881000" cy="584735"/>
          </a:xfrm>
          <a:prstGeom prst="rect">
            <a:avLst/>
          </a:prstGeom>
          <a:noFill/>
          <a:ln>
            <a:noFill/>
          </a:ln>
        </p:spPr>
        <p:txBody>
          <a:bodyPr spcFirstLastPara="1" wrap="square" lIns="91425" tIns="45700" rIns="91425" bIns="45700" anchor="ctr" anchorCtr="0">
            <a:spAutoFit/>
          </a:bodyPr>
          <a:lstStyle>
            <a:defPPr>
              <a:defRPr lang="en-US"/>
            </a:defPPr>
            <a:lvl1pPr marR="0" lvl="0" indent="0" algn="ctr">
              <a:spcBef>
                <a:spcPts val="0"/>
              </a:spcBef>
              <a:spcAft>
                <a:spcPts val="0"/>
              </a:spcAft>
              <a:buClr>
                <a:srgbClr val="17365D"/>
              </a:buClr>
              <a:buSzPts val="4400"/>
              <a:buFont typeface="Arial"/>
              <a:buNone/>
              <a:defRPr sz="3200" b="0" i="0" u="none" strike="noStrike" cap="none">
                <a:solidFill>
                  <a:schemeClr val="bg1"/>
                </a:solidFill>
                <a:latin typeface="+mj-ea"/>
                <a:ea typeface="+mj-ea"/>
                <a:cs typeface="Arial"/>
              </a:defRPr>
            </a:lvl1pPr>
          </a:lstStyle>
          <a:p>
            <a:pPr lvl="0"/>
            <a:r>
              <a:rPr lang="ja-JP" b="1" dirty="0">
                <a:latin typeface="ＭＳ ゴシック" panose="020B0609070205080204" pitchFamily="49" charset="-128"/>
                <a:ea typeface="ＭＳ ゴシック" panose="020B0609070205080204" pitchFamily="49" charset="-128"/>
                <a:sym typeface="Arial"/>
              </a:rPr>
              <a:t>中学生・高校生のきみたちへ</a:t>
            </a:r>
            <a:endParaRPr b="1"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519575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DA45D5F-B201-D715-A9B9-85ACE97858ED}"/>
              </a:ext>
            </a:extLst>
          </p:cNvPr>
          <p:cNvSpPr txBox="1"/>
          <p:nvPr/>
        </p:nvSpPr>
        <p:spPr>
          <a:xfrm>
            <a:off x="690770" y="858162"/>
            <a:ext cx="7996029" cy="3785652"/>
          </a:xfrm>
          <a:prstGeom prst="rect">
            <a:avLst/>
          </a:prstGeom>
          <a:noFill/>
        </p:spPr>
        <p:txBody>
          <a:bodyPr wrap="square" rtlCol="0">
            <a:spAutoFit/>
          </a:bodyPr>
          <a:lstStyle/>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 女性保健部では、中学生高校生向けの性教育スライドを作成しています。</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中学生高校生向けにわかりやすく作成したものであって、医療</a:t>
            </a:r>
            <a:b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水準を示したものではありません。</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目的別に指導しやすいように、削除・追加してご活用ください。</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使用する際には、必ず</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日本産婦人科医会「思春期ってなんだ</a:t>
            </a:r>
            <a:b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ろう？性ってなんだろう？</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2024</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年度改訂版」</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よりの出典をご記載いただきますようお願い申し上げます。</a:t>
            </a:r>
          </a:p>
          <a:p>
            <a:pPr marL="342900" indent="-342900" algn="just">
              <a:spcAft>
                <a:spcPts val="1800"/>
              </a:spcAft>
              <a:buFont typeface="Wingdings" charset="2"/>
              <a:buChar char="n"/>
            </a:pP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endParaRPr>
          </a:p>
        </p:txBody>
      </p:sp>
    </p:spTree>
    <p:extLst>
      <p:ext uri="{BB962C8B-B14F-4D97-AF65-F5344CB8AC3E}">
        <p14:creationId xmlns:p14="http://schemas.microsoft.com/office/powerpoint/2010/main" val="49297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oogle Shape;77;p2">
            <a:extLst>
              <a:ext uri="{FF2B5EF4-FFF2-40B4-BE49-F238E27FC236}">
                <a16:creationId xmlns:a16="http://schemas.microsoft.com/office/drawing/2014/main" id="{735EE987-AC0D-16D0-D167-68C4C13CBD0C}"/>
              </a:ext>
            </a:extLst>
          </p:cNvPr>
          <p:cNvSpPr txBox="1"/>
          <p:nvPr/>
        </p:nvSpPr>
        <p:spPr>
          <a:xfrm>
            <a:off x="531374" y="490795"/>
            <a:ext cx="7881000" cy="46162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Clr>
                <a:srgbClr val="17365D"/>
              </a:buClr>
              <a:buSzPts val="4400"/>
              <a:buFont typeface="Arial"/>
              <a:buNone/>
            </a:pPr>
            <a:r>
              <a:rPr lang="ja-JP" altLang="en-US" sz="2400" b="1" i="0" u="none" strike="noStrike" cap="none"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目 次</a:t>
            </a:r>
            <a:endParaRPr sz="24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29" name="グループ化 28">
            <a:extLst>
              <a:ext uri="{FF2B5EF4-FFF2-40B4-BE49-F238E27FC236}">
                <a16:creationId xmlns:a16="http://schemas.microsoft.com/office/drawing/2014/main" id="{4658EBC9-CBCD-081B-DE6D-292ABDD59C65}"/>
              </a:ext>
            </a:extLst>
          </p:cNvPr>
          <p:cNvGrpSpPr/>
          <p:nvPr/>
        </p:nvGrpSpPr>
        <p:grpSpPr>
          <a:xfrm>
            <a:off x="628650" y="1207608"/>
            <a:ext cx="7886700" cy="498663"/>
            <a:chOff x="628650" y="1370562"/>
            <a:chExt cx="7886700" cy="498663"/>
          </a:xfrm>
          <a:effectLst>
            <a:outerShdw blurRad="50800" dist="38100" algn="l" rotWithShape="0">
              <a:prstClr val="black">
                <a:alpha val="40000"/>
              </a:prstClr>
            </a:outerShdw>
          </a:effectLst>
        </p:grpSpPr>
        <p:sp>
          <p:nvSpPr>
            <p:cNvPr id="30" name="テキスト ボックス 29">
              <a:extLst>
                <a:ext uri="{FF2B5EF4-FFF2-40B4-BE49-F238E27FC236}">
                  <a16:creationId xmlns:a16="http://schemas.microsoft.com/office/drawing/2014/main" id="{5867F8B9-2452-C550-2D3F-F61A57922777}"/>
                </a:ext>
              </a:extLst>
            </p:cNvPr>
            <p:cNvSpPr txBox="1"/>
            <p:nvPr userDrawn="1"/>
          </p:nvSpPr>
          <p:spPr>
            <a:xfrm>
              <a:off x="1335578" y="1370562"/>
              <a:ext cx="7179772" cy="495108"/>
            </a:xfrm>
            <a:prstGeom prst="rect">
              <a:avLst/>
            </a:prstGeom>
            <a:solidFill>
              <a:schemeClr val="bg1">
                <a:alpha val="90000"/>
              </a:schemeClr>
            </a:solidFill>
            <a:ln w="12700">
              <a:solidFill>
                <a:srgbClr val="F09192"/>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からだの成長・女の子のからだ</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31" name="テキスト ボックス 30">
              <a:extLst>
                <a:ext uri="{FF2B5EF4-FFF2-40B4-BE49-F238E27FC236}">
                  <a16:creationId xmlns:a16="http://schemas.microsoft.com/office/drawing/2014/main" id="{3E848B30-D839-215D-4983-33C4A1665AD5}"/>
                </a:ext>
              </a:extLst>
            </p:cNvPr>
            <p:cNvSpPr txBox="1"/>
            <p:nvPr userDrawn="1"/>
          </p:nvSpPr>
          <p:spPr>
            <a:xfrm>
              <a:off x="628650" y="1374117"/>
              <a:ext cx="648504" cy="495108"/>
            </a:xfrm>
            <a:prstGeom prst="rect">
              <a:avLst/>
            </a:prstGeom>
            <a:solidFill>
              <a:srgbClr val="F0919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1</a:t>
              </a:r>
            </a:p>
          </p:txBody>
        </p:sp>
      </p:grpSp>
      <p:grpSp>
        <p:nvGrpSpPr>
          <p:cNvPr id="32" name="グループ化 31">
            <a:extLst>
              <a:ext uri="{FF2B5EF4-FFF2-40B4-BE49-F238E27FC236}">
                <a16:creationId xmlns:a16="http://schemas.microsoft.com/office/drawing/2014/main" id="{43272977-3961-55B0-82A6-54339C1A828D}"/>
              </a:ext>
            </a:extLst>
          </p:cNvPr>
          <p:cNvGrpSpPr/>
          <p:nvPr/>
        </p:nvGrpSpPr>
        <p:grpSpPr>
          <a:xfrm>
            <a:off x="628650" y="1762020"/>
            <a:ext cx="7886700" cy="498663"/>
            <a:chOff x="628650" y="1370562"/>
            <a:chExt cx="7886700" cy="498663"/>
          </a:xfrm>
          <a:effectLst>
            <a:outerShdw blurRad="50800" dist="38100" algn="l" rotWithShape="0">
              <a:prstClr val="black">
                <a:alpha val="40000"/>
              </a:prstClr>
            </a:outerShdw>
          </a:effectLst>
        </p:grpSpPr>
        <p:sp>
          <p:nvSpPr>
            <p:cNvPr id="33" name="テキスト ボックス 32">
              <a:extLst>
                <a:ext uri="{FF2B5EF4-FFF2-40B4-BE49-F238E27FC236}">
                  <a16:creationId xmlns:a16="http://schemas.microsoft.com/office/drawing/2014/main" id="{DDF2A11D-2C29-DC3A-23B6-E7EA5DD0FE25}"/>
                </a:ext>
              </a:extLst>
            </p:cNvPr>
            <p:cNvSpPr txBox="1"/>
            <p:nvPr userDrawn="1"/>
          </p:nvSpPr>
          <p:spPr>
            <a:xfrm>
              <a:off x="1335578" y="1370562"/>
              <a:ext cx="7179772" cy="495108"/>
            </a:xfrm>
            <a:prstGeom prst="rect">
              <a:avLst/>
            </a:prstGeom>
            <a:solidFill>
              <a:srgbClr val="FFFF99"/>
            </a:solidFill>
            <a:ln w="12700">
              <a:solidFill>
                <a:srgbClr val="F5BA1A"/>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latin typeface="ＭＳ ゴシック" panose="020B0609070205080204" pitchFamily="49" charset="-128"/>
                  <a:ea typeface="ＭＳ ゴシック" panose="020B0609070205080204" pitchFamily="49" charset="-128"/>
                </a:rPr>
                <a:t>男の子のからだ・多様な性</a:t>
              </a:r>
              <a:endParaRPr lang="en-US" altLang="ja-JP" b="1" dirty="0">
                <a:latin typeface="ＭＳ ゴシック" panose="020B0609070205080204" pitchFamily="49" charset="-128"/>
                <a:ea typeface="ＭＳ ゴシック" panose="020B0609070205080204" pitchFamily="49" charset="-128"/>
              </a:endParaRPr>
            </a:p>
          </p:txBody>
        </p:sp>
        <p:sp>
          <p:nvSpPr>
            <p:cNvPr id="34" name="テキスト ボックス 33">
              <a:extLst>
                <a:ext uri="{FF2B5EF4-FFF2-40B4-BE49-F238E27FC236}">
                  <a16:creationId xmlns:a16="http://schemas.microsoft.com/office/drawing/2014/main" id="{567F0959-40A9-B907-8F4B-16A1F0212866}"/>
                </a:ext>
              </a:extLst>
            </p:cNvPr>
            <p:cNvSpPr txBox="1"/>
            <p:nvPr userDrawn="1"/>
          </p:nvSpPr>
          <p:spPr>
            <a:xfrm>
              <a:off x="628650" y="1374117"/>
              <a:ext cx="648504" cy="495108"/>
            </a:xfrm>
            <a:prstGeom prst="rect">
              <a:avLst/>
            </a:prstGeom>
            <a:solidFill>
              <a:srgbClr val="F59800"/>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2</a:t>
              </a:r>
            </a:p>
          </p:txBody>
        </p:sp>
      </p:grpSp>
      <p:grpSp>
        <p:nvGrpSpPr>
          <p:cNvPr id="35" name="グループ化 34">
            <a:extLst>
              <a:ext uri="{FF2B5EF4-FFF2-40B4-BE49-F238E27FC236}">
                <a16:creationId xmlns:a16="http://schemas.microsoft.com/office/drawing/2014/main" id="{581A9B0A-144A-D486-C720-BB7057A98AB0}"/>
              </a:ext>
            </a:extLst>
          </p:cNvPr>
          <p:cNvGrpSpPr/>
          <p:nvPr/>
        </p:nvGrpSpPr>
        <p:grpSpPr>
          <a:xfrm>
            <a:off x="628650" y="2309552"/>
            <a:ext cx="7886700" cy="498663"/>
            <a:chOff x="628650" y="1370562"/>
            <a:chExt cx="7886700" cy="498663"/>
          </a:xfrm>
          <a:effectLst>
            <a:outerShdw blurRad="50800" dist="38100" algn="l" rotWithShape="0">
              <a:prstClr val="black">
                <a:alpha val="40000"/>
              </a:prstClr>
            </a:outerShdw>
          </a:effectLst>
        </p:grpSpPr>
        <p:sp>
          <p:nvSpPr>
            <p:cNvPr id="36" name="テキスト ボックス 35">
              <a:extLst>
                <a:ext uri="{FF2B5EF4-FFF2-40B4-BE49-F238E27FC236}">
                  <a16:creationId xmlns:a16="http://schemas.microsoft.com/office/drawing/2014/main" id="{E0551F2A-8243-6F45-F6CC-9242B4C3A2BB}"/>
                </a:ext>
              </a:extLst>
            </p:cNvPr>
            <p:cNvSpPr txBox="1"/>
            <p:nvPr userDrawn="1"/>
          </p:nvSpPr>
          <p:spPr>
            <a:xfrm>
              <a:off x="1335578" y="1370562"/>
              <a:ext cx="7179772" cy="495108"/>
            </a:xfrm>
            <a:prstGeom prst="rect">
              <a:avLst/>
            </a:prstGeom>
            <a:solidFill>
              <a:schemeClr val="bg1">
                <a:alpha val="90000"/>
              </a:schemeClr>
            </a:solidFill>
            <a:ln w="12700">
              <a:solidFill>
                <a:srgbClr val="C2DA69"/>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妊娠・出産</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37" name="テキスト ボックス 36">
              <a:extLst>
                <a:ext uri="{FF2B5EF4-FFF2-40B4-BE49-F238E27FC236}">
                  <a16:creationId xmlns:a16="http://schemas.microsoft.com/office/drawing/2014/main" id="{D840D2EC-AEB1-867E-A6D1-3C3269A31B7A}"/>
                </a:ext>
              </a:extLst>
            </p:cNvPr>
            <p:cNvSpPr txBox="1"/>
            <p:nvPr userDrawn="1"/>
          </p:nvSpPr>
          <p:spPr>
            <a:xfrm>
              <a:off x="628650" y="1374117"/>
              <a:ext cx="648504" cy="495108"/>
            </a:xfrm>
            <a:prstGeom prst="rect">
              <a:avLst/>
            </a:prstGeom>
            <a:solidFill>
              <a:srgbClr val="C2DA69"/>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3</a:t>
              </a:r>
            </a:p>
          </p:txBody>
        </p:sp>
      </p:grpSp>
      <p:grpSp>
        <p:nvGrpSpPr>
          <p:cNvPr id="38" name="グループ化 37">
            <a:extLst>
              <a:ext uri="{FF2B5EF4-FFF2-40B4-BE49-F238E27FC236}">
                <a16:creationId xmlns:a16="http://schemas.microsoft.com/office/drawing/2014/main" id="{572D29EE-CC0E-0F1D-9153-491CAB303F37}"/>
              </a:ext>
            </a:extLst>
          </p:cNvPr>
          <p:cNvGrpSpPr/>
          <p:nvPr/>
        </p:nvGrpSpPr>
        <p:grpSpPr>
          <a:xfrm>
            <a:off x="628650" y="2860524"/>
            <a:ext cx="7886700" cy="495108"/>
            <a:chOff x="628650" y="1335022"/>
            <a:chExt cx="7886700" cy="495108"/>
          </a:xfrm>
          <a:effectLst>
            <a:outerShdw blurRad="50800" dist="38100" algn="l" rotWithShape="0">
              <a:prstClr val="black">
                <a:alpha val="40000"/>
              </a:prstClr>
            </a:outerShdw>
          </a:effectLst>
        </p:grpSpPr>
        <p:sp>
          <p:nvSpPr>
            <p:cNvPr id="39" name="テキスト ボックス 38">
              <a:extLst>
                <a:ext uri="{FF2B5EF4-FFF2-40B4-BE49-F238E27FC236}">
                  <a16:creationId xmlns:a16="http://schemas.microsoft.com/office/drawing/2014/main" id="{4F4E60CB-E9AE-6BB3-B74F-C6211B259659}"/>
                </a:ext>
              </a:extLst>
            </p:cNvPr>
            <p:cNvSpPr txBox="1"/>
            <p:nvPr userDrawn="1"/>
          </p:nvSpPr>
          <p:spPr>
            <a:xfrm>
              <a:off x="1335578" y="1335022"/>
              <a:ext cx="7179772" cy="495108"/>
            </a:xfrm>
            <a:prstGeom prst="rect">
              <a:avLst/>
            </a:prstGeom>
            <a:solidFill>
              <a:schemeClr val="bg1">
                <a:alpha val="90000"/>
              </a:schemeClr>
            </a:solidFill>
            <a:ln w="12700">
              <a:solidFill>
                <a:srgbClr val="88C9A1"/>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中絶・避妊</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40" name="テキスト ボックス 39">
              <a:extLst>
                <a:ext uri="{FF2B5EF4-FFF2-40B4-BE49-F238E27FC236}">
                  <a16:creationId xmlns:a16="http://schemas.microsoft.com/office/drawing/2014/main" id="{413512FA-FDDF-3121-DE58-4FF31E915029}"/>
                </a:ext>
              </a:extLst>
            </p:cNvPr>
            <p:cNvSpPr txBox="1"/>
            <p:nvPr userDrawn="1"/>
          </p:nvSpPr>
          <p:spPr>
            <a:xfrm>
              <a:off x="628650" y="1335022"/>
              <a:ext cx="648504" cy="495108"/>
            </a:xfrm>
            <a:prstGeom prst="rect">
              <a:avLst/>
            </a:prstGeom>
            <a:solidFill>
              <a:srgbClr val="88C9A1"/>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4</a:t>
              </a:r>
            </a:p>
          </p:txBody>
        </p:sp>
      </p:grpSp>
      <p:grpSp>
        <p:nvGrpSpPr>
          <p:cNvPr id="41" name="グループ化 40">
            <a:extLst>
              <a:ext uri="{FF2B5EF4-FFF2-40B4-BE49-F238E27FC236}">
                <a16:creationId xmlns:a16="http://schemas.microsoft.com/office/drawing/2014/main" id="{2C9DE761-3F2D-727B-E9B3-C4F87B7D4B8D}"/>
              </a:ext>
            </a:extLst>
          </p:cNvPr>
          <p:cNvGrpSpPr/>
          <p:nvPr/>
        </p:nvGrpSpPr>
        <p:grpSpPr>
          <a:xfrm>
            <a:off x="628650" y="3407941"/>
            <a:ext cx="7886700" cy="498663"/>
            <a:chOff x="628650" y="1331467"/>
            <a:chExt cx="7886700" cy="498663"/>
          </a:xfrm>
          <a:effectLst>
            <a:outerShdw blurRad="50800" dist="38100" algn="l" rotWithShape="0">
              <a:prstClr val="black">
                <a:alpha val="40000"/>
              </a:prstClr>
            </a:outerShdw>
          </a:effectLst>
        </p:grpSpPr>
        <p:sp>
          <p:nvSpPr>
            <p:cNvPr id="42" name="テキスト ボックス 41">
              <a:extLst>
                <a:ext uri="{FF2B5EF4-FFF2-40B4-BE49-F238E27FC236}">
                  <a16:creationId xmlns:a16="http://schemas.microsoft.com/office/drawing/2014/main" id="{0A40EF16-4AFF-401B-CACD-E7C4DCD0F099}"/>
                </a:ext>
              </a:extLst>
            </p:cNvPr>
            <p:cNvSpPr txBox="1"/>
            <p:nvPr userDrawn="1"/>
          </p:nvSpPr>
          <p:spPr>
            <a:xfrm>
              <a:off x="1335578" y="1335022"/>
              <a:ext cx="7179772" cy="495108"/>
            </a:xfrm>
            <a:prstGeom prst="rect">
              <a:avLst/>
            </a:prstGeom>
            <a:solidFill>
              <a:schemeClr val="bg1">
                <a:alpha val="90000"/>
              </a:schemeClr>
            </a:solidFill>
            <a:ln w="12700">
              <a:solidFill>
                <a:srgbClr val="7ECEF4"/>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性感染症</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43" name="テキスト ボックス 42">
              <a:extLst>
                <a:ext uri="{FF2B5EF4-FFF2-40B4-BE49-F238E27FC236}">
                  <a16:creationId xmlns:a16="http://schemas.microsoft.com/office/drawing/2014/main" id="{DF8B51DB-D520-7E58-7FC2-D1A2DA270A62}"/>
                </a:ext>
              </a:extLst>
            </p:cNvPr>
            <p:cNvSpPr txBox="1"/>
            <p:nvPr userDrawn="1"/>
          </p:nvSpPr>
          <p:spPr>
            <a:xfrm>
              <a:off x="628650" y="1331467"/>
              <a:ext cx="648504" cy="495108"/>
            </a:xfrm>
            <a:prstGeom prst="rect">
              <a:avLst/>
            </a:prstGeom>
            <a:solidFill>
              <a:srgbClr val="7ECEF4"/>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5</a:t>
              </a:r>
            </a:p>
          </p:txBody>
        </p:sp>
      </p:grpSp>
      <p:grpSp>
        <p:nvGrpSpPr>
          <p:cNvPr id="44" name="グループ化 43">
            <a:extLst>
              <a:ext uri="{FF2B5EF4-FFF2-40B4-BE49-F238E27FC236}">
                <a16:creationId xmlns:a16="http://schemas.microsoft.com/office/drawing/2014/main" id="{8A848C0F-42E2-F9A0-7B27-7965B75D6761}"/>
              </a:ext>
            </a:extLst>
          </p:cNvPr>
          <p:cNvGrpSpPr/>
          <p:nvPr/>
        </p:nvGrpSpPr>
        <p:grpSpPr>
          <a:xfrm>
            <a:off x="628650" y="3955358"/>
            <a:ext cx="7886700" cy="502218"/>
            <a:chOff x="628650" y="1327912"/>
            <a:chExt cx="7886700" cy="502218"/>
          </a:xfrm>
          <a:effectLst>
            <a:outerShdw blurRad="50800" dist="38100" algn="l" rotWithShape="0">
              <a:prstClr val="black">
                <a:alpha val="40000"/>
              </a:prstClr>
            </a:outerShdw>
          </a:effectLst>
        </p:grpSpPr>
        <p:sp>
          <p:nvSpPr>
            <p:cNvPr id="45" name="テキスト ボックス 44">
              <a:extLst>
                <a:ext uri="{FF2B5EF4-FFF2-40B4-BE49-F238E27FC236}">
                  <a16:creationId xmlns:a16="http://schemas.microsoft.com/office/drawing/2014/main" id="{21C7A733-56FF-98C1-672C-E99531A8FD63}"/>
                </a:ext>
              </a:extLst>
            </p:cNvPr>
            <p:cNvSpPr txBox="1"/>
            <p:nvPr userDrawn="1"/>
          </p:nvSpPr>
          <p:spPr>
            <a:xfrm>
              <a:off x="1335578" y="1335022"/>
              <a:ext cx="7179772" cy="495108"/>
            </a:xfrm>
            <a:prstGeom prst="rect">
              <a:avLst/>
            </a:prstGeom>
            <a:solidFill>
              <a:schemeClr val="bg1">
                <a:alpha val="90000"/>
              </a:schemeClr>
            </a:solidFill>
            <a:ln w="12700">
              <a:solidFill>
                <a:srgbClr val="A3BCE2"/>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性について</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46" name="テキスト ボックス 45">
              <a:extLst>
                <a:ext uri="{FF2B5EF4-FFF2-40B4-BE49-F238E27FC236}">
                  <a16:creationId xmlns:a16="http://schemas.microsoft.com/office/drawing/2014/main" id="{89432008-DE5D-DFB3-4EC6-EA9992CC3B47}"/>
                </a:ext>
              </a:extLst>
            </p:cNvPr>
            <p:cNvSpPr txBox="1"/>
            <p:nvPr userDrawn="1"/>
          </p:nvSpPr>
          <p:spPr>
            <a:xfrm>
              <a:off x="628650" y="1327912"/>
              <a:ext cx="648504" cy="495108"/>
            </a:xfrm>
            <a:prstGeom prst="rect">
              <a:avLst/>
            </a:prstGeom>
            <a:solidFill>
              <a:srgbClr val="A3BCE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6</a:t>
              </a:r>
            </a:p>
          </p:txBody>
        </p:sp>
      </p:grpSp>
      <p:grpSp>
        <p:nvGrpSpPr>
          <p:cNvPr id="47" name="グループ化 46">
            <a:extLst>
              <a:ext uri="{FF2B5EF4-FFF2-40B4-BE49-F238E27FC236}">
                <a16:creationId xmlns:a16="http://schemas.microsoft.com/office/drawing/2014/main" id="{262CE05A-1505-5255-CECE-C94BAF38FE14}"/>
              </a:ext>
            </a:extLst>
          </p:cNvPr>
          <p:cNvGrpSpPr/>
          <p:nvPr/>
        </p:nvGrpSpPr>
        <p:grpSpPr>
          <a:xfrm>
            <a:off x="628650" y="4513440"/>
            <a:ext cx="7886700" cy="495108"/>
            <a:chOff x="628650" y="1335022"/>
            <a:chExt cx="7886700" cy="495108"/>
          </a:xfrm>
          <a:effectLst>
            <a:outerShdw blurRad="50800" dist="38100" algn="l" rotWithShape="0">
              <a:prstClr val="black">
                <a:alpha val="40000"/>
              </a:prstClr>
            </a:outerShdw>
          </a:effectLst>
        </p:grpSpPr>
        <p:sp>
          <p:nvSpPr>
            <p:cNvPr id="48" name="テキスト ボックス 47">
              <a:extLst>
                <a:ext uri="{FF2B5EF4-FFF2-40B4-BE49-F238E27FC236}">
                  <a16:creationId xmlns:a16="http://schemas.microsoft.com/office/drawing/2014/main" id="{6FD3D63D-3B84-BEDD-4571-9AF6F15FB458}"/>
                </a:ext>
              </a:extLst>
            </p:cNvPr>
            <p:cNvSpPr txBox="1"/>
            <p:nvPr userDrawn="1"/>
          </p:nvSpPr>
          <p:spPr>
            <a:xfrm>
              <a:off x="1335578" y="1335022"/>
              <a:ext cx="7179772" cy="495108"/>
            </a:xfrm>
            <a:prstGeom prst="rect">
              <a:avLst/>
            </a:prstGeom>
            <a:solidFill>
              <a:schemeClr val="bg1">
                <a:alpha val="90000"/>
              </a:schemeClr>
            </a:solidFill>
            <a:ln w="12700">
              <a:solidFill>
                <a:srgbClr val="D5A9C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子宮頸がん</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49" name="テキスト ボックス 48">
              <a:extLst>
                <a:ext uri="{FF2B5EF4-FFF2-40B4-BE49-F238E27FC236}">
                  <a16:creationId xmlns:a16="http://schemas.microsoft.com/office/drawing/2014/main" id="{62EA8CEC-52FA-9DBC-8378-F4D9D9965D8C}"/>
                </a:ext>
              </a:extLst>
            </p:cNvPr>
            <p:cNvSpPr txBox="1"/>
            <p:nvPr userDrawn="1"/>
          </p:nvSpPr>
          <p:spPr>
            <a:xfrm>
              <a:off x="628650" y="1335022"/>
              <a:ext cx="648504" cy="495108"/>
            </a:xfrm>
            <a:prstGeom prst="rect">
              <a:avLst/>
            </a:prstGeom>
            <a:solidFill>
              <a:srgbClr val="D5A9C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7</a:t>
              </a:r>
            </a:p>
          </p:txBody>
        </p:sp>
      </p:grpSp>
      <p:grpSp>
        <p:nvGrpSpPr>
          <p:cNvPr id="50" name="グループ化 49">
            <a:extLst>
              <a:ext uri="{FF2B5EF4-FFF2-40B4-BE49-F238E27FC236}">
                <a16:creationId xmlns:a16="http://schemas.microsoft.com/office/drawing/2014/main" id="{0F2B2EAD-AE1A-58D9-4083-C7507F1D492C}"/>
              </a:ext>
            </a:extLst>
          </p:cNvPr>
          <p:cNvGrpSpPr/>
          <p:nvPr/>
        </p:nvGrpSpPr>
        <p:grpSpPr>
          <a:xfrm>
            <a:off x="628650" y="5064412"/>
            <a:ext cx="7886700" cy="495108"/>
            <a:chOff x="628650" y="1335022"/>
            <a:chExt cx="7886700" cy="495108"/>
          </a:xfrm>
          <a:effectLst>
            <a:outerShdw blurRad="50800" dist="38100" algn="l" rotWithShape="0">
              <a:prstClr val="black">
                <a:alpha val="40000"/>
              </a:prstClr>
            </a:outerShdw>
          </a:effectLst>
        </p:grpSpPr>
        <p:sp>
          <p:nvSpPr>
            <p:cNvPr id="51" name="テキスト ボックス 50">
              <a:extLst>
                <a:ext uri="{FF2B5EF4-FFF2-40B4-BE49-F238E27FC236}">
                  <a16:creationId xmlns:a16="http://schemas.microsoft.com/office/drawing/2014/main" id="{734D2879-F820-F5FF-DB77-599D6208AFBB}"/>
                </a:ext>
              </a:extLst>
            </p:cNvPr>
            <p:cNvSpPr txBox="1"/>
            <p:nvPr userDrawn="1"/>
          </p:nvSpPr>
          <p:spPr>
            <a:xfrm>
              <a:off x="1335578" y="1335022"/>
              <a:ext cx="7179772" cy="495108"/>
            </a:xfrm>
            <a:prstGeom prst="rect">
              <a:avLst/>
            </a:prstGeom>
            <a:solidFill>
              <a:schemeClr val="bg1">
                <a:alpha val="90000"/>
              </a:schemeClr>
            </a:solidFill>
            <a:ln w="12700">
              <a:solidFill>
                <a:srgbClr val="F2A5C6"/>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デート</a:t>
              </a:r>
              <a:r>
                <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rPr>
                <a:t>DV</a:t>
              </a:r>
            </a:p>
          </p:txBody>
        </p:sp>
        <p:sp>
          <p:nvSpPr>
            <p:cNvPr id="52" name="テキスト ボックス 51">
              <a:extLst>
                <a:ext uri="{FF2B5EF4-FFF2-40B4-BE49-F238E27FC236}">
                  <a16:creationId xmlns:a16="http://schemas.microsoft.com/office/drawing/2014/main" id="{5FB65B97-920F-EB04-FEC2-152CFEE6F9E7}"/>
                </a:ext>
              </a:extLst>
            </p:cNvPr>
            <p:cNvSpPr txBox="1"/>
            <p:nvPr userDrawn="1"/>
          </p:nvSpPr>
          <p:spPr>
            <a:xfrm>
              <a:off x="628650" y="1335022"/>
              <a:ext cx="648504" cy="495108"/>
            </a:xfrm>
            <a:prstGeom prst="rect">
              <a:avLst/>
            </a:prstGeom>
            <a:solidFill>
              <a:srgbClr val="F2A5C6"/>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8</a:t>
              </a:r>
            </a:p>
          </p:txBody>
        </p:sp>
      </p:grpSp>
      <p:grpSp>
        <p:nvGrpSpPr>
          <p:cNvPr id="53" name="グループ化 52">
            <a:extLst>
              <a:ext uri="{FF2B5EF4-FFF2-40B4-BE49-F238E27FC236}">
                <a16:creationId xmlns:a16="http://schemas.microsoft.com/office/drawing/2014/main" id="{01427510-992D-BCF8-D018-FBCF7B2F9F85}"/>
              </a:ext>
            </a:extLst>
          </p:cNvPr>
          <p:cNvGrpSpPr/>
          <p:nvPr/>
        </p:nvGrpSpPr>
        <p:grpSpPr>
          <a:xfrm>
            <a:off x="628650" y="5619020"/>
            <a:ext cx="7886700" cy="495108"/>
            <a:chOff x="628650" y="1335022"/>
            <a:chExt cx="7886700" cy="495108"/>
          </a:xfrm>
          <a:effectLst>
            <a:outerShdw blurRad="50800" dist="38100" algn="l" rotWithShape="0">
              <a:prstClr val="black">
                <a:alpha val="40000"/>
              </a:prstClr>
            </a:outerShdw>
          </a:effectLst>
        </p:grpSpPr>
        <p:sp>
          <p:nvSpPr>
            <p:cNvPr id="54" name="テキスト ボックス 53">
              <a:extLst>
                <a:ext uri="{FF2B5EF4-FFF2-40B4-BE49-F238E27FC236}">
                  <a16:creationId xmlns:a16="http://schemas.microsoft.com/office/drawing/2014/main" id="{BCD302DE-D329-2FB1-2A10-CABA813CD6EF}"/>
                </a:ext>
              </a:extLst>
            </p:cNvPr>
            <p:cNvSpPr txBox="1"/>
            <p:nvPr userDrawn="1"/>
          </p:nvSpPr>
          <p:spPr>
            <a:xfrm>
              <a:off x="1335578" y="1335022"/>
              <a:ext cx="7179772" cy="495108"/>
            </a:xfrm>
            <a:prstGeom prst="rect">
              <a:avLst/>
            </a:prstGeom>
            <a:solidFill>
              <a:schemeClr val="bg1">
                <a:alpha val="90000"/>
              </a:schemeClr>
            </a:solidFill>
            <a:ln w="12700">
              <a:solidFill>
                <a:srgbClr val="FB996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付録</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55" name="テキスト ボックス 54">
              <a:extLst>
                <a:ext uri="{FF2B5EF4-FFF2-40B4-BE49-F238E27FC236}">
                  <a16:creationId xmlns:a16="http://schemas.microsoft.com/office/drawing/2014/main" id="{6C530185-1613-49E3-4337-077CC171E61A}"/>
                </a:ext>
              </a:extLst>
            </p:cNvPr>
            <p:cNvSpPr txBox="1"/>
            <p:nvPr userDrawn="1"/>
          </p:nvSpPr>
          <p:spPr>
            <a:xfrm>
              <a:off x="628650" y="1335022"/>
              <a:ext cx="648504" cy="495108"/>
            </a:xfrm>
            <a:prstGeom prst="rect">
              <a:avLst/>
            </a:prstGeom>
            <a:solidFill>
              <a:srgbClr val="FB996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9</a:t>
              </a:r>
            </a:p>
          </p:txBody>
        </p:sp>
      </p:grpSp>
      <p:pic>
        <p:nvPicPr>
          <p:cNvPr id="56" name="図 55">
            <a:extLst>
              <a:ext uri="{FF2B5EF4-FFF2-40B4-BE49-F238E27FC236}">
                <a16:creationId xmlns:a16="http://schemas.microsoft.com/office/drawing/2014/main" id="{2AED54A2-0685-DE71-616B-708FCD3A28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26" y="3331991"/>
            <a:ext cx="1496074" cy="3236586"/>
          </a:xfrm>
          <a:prstGeom prst="rect">
            <a:avLst/>
          </a:prstGeom>
        </p:spPr>
      </p:pic>
    </p:spTree>
    <p:extLst>
      <p:ext uri="{BB962C8B-B14F-4D97-AF65-F5344CB8AC3E}">
        <p14:creationId xmlns:p14="http://schemas.microsoft.com/office/powerpoint/2010/main" val="2389845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19"/>
          <p:cNvSpPr>
            <a:spLocks noGrp="1"/>
          </p:cNvSpPr>
          <p:nvPr>
            <p:ph type="ctrTitle"/>
          </p:nvPr>
        </p:nvSpPr>
        <p:spPr>
          <a:xfrm>
            <a:off x="685800" y="2091426"/>
            <a:ext cx="7772400" cy="2025510"/>
          </a:xfrm>
        </p:spPr>
        <p:txBody>
          <a:bodyPr/>
          <a:lstStyle/>
          <a:p>
            <a:r>
              <a:rPr lang="ja-JP" altLang="en-US" dirty="0"/>
              <a:t>男の子のからだ</a:t>
            </a:r>
          </a:p>
        </p:txBody>
      </p:sp>
    </p:spTree>
    <p:extLst>
      <p:ext uri="{BB962C8B-B14F-4D97-AF65-F5344CB8AC3E}">
        <p14:creationId xmlns:p14="http://schemas.microsoft.com/office/powerpoint/2010/main" val="710895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11CC3E95-FCDB-4212-E215-A1083D8F31B7}"/>
              </a:ext>
            </a:extLst>
          </p:cNvPr>
          <p:cNvSpPr>
            <a:spLocks noGrp="1"/>
          </p:cNvSpPr>
          <p:nvPr>
            <p:ph type="title"/>
          </p:nvPr>
        </p:nvSpPr>
        <p:spPr/>
        <p:txBody>
          <a:bodyPr/>
          <a:lstStyle/>
          <a:p>
            <a:r>
              <a:rPr lang="ja-JP" altLang="en-US" dirty="0"/>
              <a:t>性に関する不安や悩</a:t>
            </a:r>
            <a:r>
              <a:rPr lang="ja-JP" altLang="en-US" spc="-500" dirty="0"/>
              <a:t>み</a:t>
            </a:r>
            <a:r>
              <a:rPr lang="ja-JP" altLang="en-US" sz="3200" dirty="0"/>
              <a:t>（％）</a:t>
            </a:r>
          </a:p>
        </p:txBody>
      </p:sp>
      <p:grpSp>
        <p:nvGrpSpPr>
          <p:cNvPr id="47" name="グループ化 46">
            <a:extLst>
              <a:ext uri="{FF2B5EF4-FFF2-40B4-BE49-F238E27FC236}">
                <a16:creationId xmlns:a16="http://schemas.microsoft.com/office/drawing/2014/main" id="{13CC00FE-DDF7-C081-BDB8-8F35E8B000BC}"/>
              </a:ext>
            </a:extLst>
          </p:cNvPr>
          <p:cNvGrpSpPr>
            <a:grpSpLocks noChangeAspect="1"/>
          </p:cNvGrpSpPr>
          <p:nvPr/>
        </p:nvGrpSpPr>
        <p:grpSpPr>
          <a:xfrm>
            <a:off x="392768" y="1373488"/>
            <a:ext cx="8348519" cy="4666432"/>
            <a:chOff x="76988" y="855807"/>
            <a:chExt cx="9054825" cy="5061224"/>
          </a:xfrm>
        </p:grpSpPr>
        <p:graphicFrame>
          <p:nvGraphicFramePr>
            <p:cNvPr id="29" name="グラフ 28">
              <a:extLst>
                <a:ext uri="{FF2B5EF4-FFF2-40B4-BE49-F238E27FC236}">
                  <a16:creationId xmlns:a16="http://schemas.microsoft.com/office/drawing/2014/main" id="{ED8DB67F-941B-0CA3-8F3E-3899BFF2A91E}"/>
                </a:ext>
              </a:extLst>
            </p:cNvPr>
            <p:cNvGraphicFramePr>
              <a:graphicFrameLocks/>
            </p:cNvGraphicFramePr>
            <p:nvPr>
              <p:extLst>
                <p:ext uri="{D42A27DB-BD31-4B8C-83A1-F6EECF244321}">
                  <p14:modId xmlns:p14="http://schemas.microsoft.com/office/powerpoint/2010/main" val="969485763"/>
                </p:ext>
              </p:extLst>
            </p:nvPr>
          </p:nvGraphicFramePr>
          <p:xfrm>
            <a:off x="76988" y="855807"/>
            <a:ext cx="8990024" cy="5061224"/>
          </p:xfrm>
          <a:graphic>
            <a:graphicData uri="http://schemas.openxmlformats.org/drawingml/2006/chart">
              <c:chart xmlns:c="http://schemas.openxmlformats.org/drawingml/2006/chart" xmlns:r="http://schemas.openxmlformats.org/officeDocument/2006/relationships" r:id="rId3"/>
            </a:graphicData>
          </a:graphic>
        </p:graphicFrame>
        <p:sp>
          <p:nvSpPr>
            <p:cNvPr id="30" name="Google Shape;362;p11">
              <a:extLst>
                <a:ext uri="{FF2B5EF4-FFF2-40B4-BE49-F238E27FC236}">
                  <a16:creationId xmlns:a16="http://schemas.microsoft.com/office/drawing/2014/main" id="{B158E38A-7939-D7F3-4BAF-2CF9AA874809}"/>
                </a:ext>
              </a:extLst>
            </p:cNvPr>
            <p:cNvSpPr/>
            <p:nvPr/>
          </p:nvSpPr>
          <p:spPr>
            <a:xfrm>
              <a:off x="7592651" y="2551505"/>
              <a:ext cx="284462" cy="271839"/>
            </a:xfrm>
            <a:prstGeom prst="rect">
              <a:avLst/>
            </a:prstGeom>
            <a:solidFill>
              <a:srgbClr val="7ECEF4"/>
            </a:solid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1" name="Google Shape;363;p11">
              <a:extLst>
                <a:ext uri="{FF2B5EF4-FFF2-40B4-BE49-F238E27FC236}">
                  <a16:creationId xmlns:a16="http://schemas.microsoft.com/office/drawing/2014/main" id="{7733D1E0-D847-B54E-EDF0-D297FBD9E420}"/>
                </a:ext>
              </a:extLst>
            </p:cNvPr>
            <p:cNvSpPr txBox="1"/>
            <p:nvPr/>
          </p:nvSpPr>
          <p:spPr>
            <a:xfrm>
              <a:off x="7849339" y="2400443"/>
              <a:ext cx="1282474" cy="557769"/>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002060"/>
                </a:buClr>
                <a:buSzPts val="2200"/>
                <a:buFont typeface="Arial"/>
                <a:buNone/>
              </a:pPr>
              <a:r>
                <a:rPr lang="ja-JP" sz="1800" b="0" i="0"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中学生</a:t>
              </a:r>
              <a:endParaRPr sz="1800" b="0" i="0"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2" name="Google Shape;364;p11">
              <a:extLst>
                <a:ext uri="{FF2B5EF4-FFF2-40B4-BE49-F238E27FC236}">
                  <a16:creationId xmlns:a16="http://schemas.microsoft.com/office/drawing/2014/main" id="{6684D93C-8AFD-4124-D5E1-C459362A312F}"/>
                </a:ext>
              </a:extLst>
            </p:cNvPr>
            <p:cNvSpPr/>
            <p:nvPr/>
          </p:nvSpPr>
          <p:spPr>
            <a:xfrm>
              <a:off x="7592651" y="2166267"/>
              <a:ext cx="284462" cy="270759"/>
            </a:xfrm>
            <a:prstGeom prst="rect">
              <a:avLst/>
            </a:prstGeom>
            <a:solidFill>
              <a:srgbClr val="F2A5C6"/>
            </a:solid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3" name="Google Shape;365;p11">
              <a:extLst>
                <a:ext uri="{FF2B5EF4-FFF2-40B4-BE49-F238E27FC236}">
                  <a16:creationId xmlns:a16="http://schemas.microsoft.com/office/drawing/2014/main" id="{467234C8-CCB3-9982-FEAB-6E2907987366}"/>
                </a:ext>
              </a:extLst>
            </p:cNvPr>
            <p:cNvSpPr txBox="1"/>
            <p:nvPr/>
          </p:nvSpPr>
          <p:spPr>
            <a:xfrm>
              <a:off x="7849337" y="2001935"/>
              <a:ext cx="973576" cy="557769"/>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ja-JP" sz="1800" b="0" i="0"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高校生</a:t>
              </a:r>
              <a:endParaRPr sz="1800" b="0" i="0"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7" name="Google Shape;365;p11">
              <a:extLst>
                <a:ext uri="{FF2B5EF4-FFF2-40B4-BE49-F238E27FC236}">
                  <a16:creationId xmlns:a16="http://schemas.microsoft.com/office/drawing/2014/main" id="{4154C747-6695-AE52-199B-585D10BD7D00}"/>
                </a:ext>
              </a:extLst>
            </p:cNvPr>
            <p:cNvSpPr txBox="1"/>
            <p:nvPr/>
          </p:nvSpPr>
          <p:spPr>
            <a:xfrm>
              <a:off x="2937481" y="4873018"/>
              <a:ext cx="562246" cy="557769"/>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en-US" altLang="ja-JP" sz="1800" b="1" i="0" spc="-200" dirty="0">
                  <a:solidFill>
                    <a:srgbClr val="EC75A9"/>
                  </a:solidFill>
                  <a:latin typeface="ＭＳ ゴシック" panose="020B0609070205080204" pitchFamily="49" charset="-128"/>
                  <a:ea typeface="ＭＳ ゴシック" panose="020B0609070205080204" pitchFamily="49" charset="-128"/>
                  <a:cs typeface="Arial"/>
                  <a:sym typeface="Arial"/>
                </a:rPr>
                <a:t>7.7</a:t>
              </a:r>
              <a:endParaRPr sz="1800" b="1" i="0" spc="-200" dirty="0">
                <a:solidFill>
                  <a:srgbClr val="EC75A9"/>
                </a:solidFill>
                <a:latin typeface="ＭＳ ゴシック" panose="020B0609070205080204" pitchFamily="49" charset="-128"/>
                <a:ea typeface="ＭＳ ゴシック" panose="020B0609070205080204" pitchFamily="49" charset="-128"/>
                <a:cs typeface="Arial"/>
                <a:sym typeface="Arial"/>
              </a:endParaRPr>
            </a:p>
          </p:txBody>
        </p:sp>
        <p:sp>
          <p:nvSpPr>
            <p:cNvPr id="38" name="Google Shape;365;p11">
              <a:extLst>
                <a:ext uri="{FF2B5EF4-FFF2-40B4-BE49-F238E27FC236}">
                  <a16:creationId xmlns:a16="http://schemas.microsoft.com/office/drawing/2014/main" id="{AA4D446C-C334-16FB-69C0-83CDE8A9AB4E}"/>
                </a:ext>
              </a:extLst>
            </p:cNvPr>
            <p:cNvSpPr txBox="1"/>
            <p:nvPr/>
          </p:nvSpPr>
          <p:spPr>
            <a:xfrm>
              <a:off x="1893934" y="3899988"/>
              <a:ext cx="562247" cy="557769"/>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en-US" altLang="ja-JP" sz="1800" b="1" i="0" spc="-200" dirty="0">
                  <a:solidFill>
                    <a:srgbClr val="EC75A9"/>
                  </a:solidFill>
                  <a:latin typeface="ＭＳ ゴシック" panose="020B0609070205080204" pitchFamily="49" charset="-128"/>
                  <a:ea typeface="ＭＳ ゴシック" panose="020B0609070205080204" pitchFamily="49" charset="-128"/>
                  <a:cs typeface="Arial"/>
                  <a:sym typeface="Arial"/>
                </a:rPr>
                <a:t>3.8</a:t>
              </a:r>
              <a:endParaRPr sz="1800" b="1" i="0" spc="-200" dirty="0">
                <a:solidFill>
                  <a:srgbClr val="EC75A9"/>
                </a:solidFill>
                <a:latin typeface="ＭＳ ゴシック" panose="020B0609070205080204" pitchFamily="49" charset="-128"/>
                <a:ea typeface="ＭＳ ゴシック" panose="020B0609070205080204" pitchFamily="49" charset="-128"/>
                <a:cs typeface="Arial"/>
                <a:sym typeface="Arial"/>
              </a:endParaRPr>
            </a:p>
          </p:txBody>
        </p:sp>
        <p:sp>
          <p:nvSpPr>
            <p:cNvPr id="39" name="Google Shape;365;p11">
              <a:extLst>
                <a:ext uri="{FF2B5EF4-FFF2-40B4-BE49-F238E27FC236}">
                  <a16:creationId xmlns:a16="http://schemas.microsoft.com/office/drawing/2014/main" id="{2825ECFA-8348-ED48-EF7F-9ACBC04E04ED}"/>
                </a:ext>
              </a:extLst>
            </p:cNvPr>
            <p:cNvSpPr txBox="1"/>
            <p:nvPr/>
          </p:nvSpPr>
          <p:spPr>
            <a:xfrm>
              <a:off x="3626727" y="2945384"/>
              <a:ext cx="714647" cy="557769"/>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en-US" altLang="ja-JP" sz="1800" b="1" i="0" spc="-200" dirty="0">
                  <a:solidFill>
                    <a:srgbClr val="EC75A9"/>
                  </a:solidFill>
                  <a:latin typeface="ＭＳ ゴシック" panose="020B0609070205080204" pitchFamily="49" charset="-128"/>
                  <a:ea typeface="ＭＳ ゴシック" panose="020B0609070205080204" pitchFamily="49" charset="-128"/>
                  <a:cs typeface="Arial"/>
                  <a:sym typeface="Arial"/>
                </a:rPr>
                <a:t>10.3</a:t>
              </a:r>
              <a:endParaRPr sz="1800" b="1" i="0" spc="-200" dirty="0">
                <a:solidFill>
                  <a:srgbClr val="EC75A9"/>
                </a:solidFill>
                <a:latin typeface="ＭＳ ゴシック" panose="020B0609070205080204" pitchFamily="49" charset="-128"/>
                <a:ea typeface="ＭＳ ゴシック" panose="020B0609070205080204" pitchFamily="49" charset="-128"/>
                <a:cs typeface="Arial"/>
                <a:sym typeface="Arial"/>
              </a:endParaRPr>
            </a:p>
          </p:txBody>
        </p:sp>
        <p:sp>
          <p:nvSpPr>
            <p:cNvPr id="40" name="Google Shape;365;p11">
              <a:extLst>
                <a:ext uri="{FF2B5EF4-FFF2-40B4-BE49-F238E27FC236}">
                  <a16:creationId xmlns:a16="http://schemas.microsoft.com/office/drawing/2014/main" id="{1EF06FC6-B229-D1D1-4586-95B310F47237}"/>
                </a:ext>
              </a:extLst>
            </p:cNvPr>
            <p:cNvSpPr txBox="1"/>
            <p:nvPr/>
          </p:nvSpPr>
          <p:spPr>
            <a:xfrm>
              <a:off x="3283827" y="1979468"/>
              <a:ext cx="674400" cy="557769"/>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en-US" altLang="ja-JP" sz="1800" b="1" i="0" spc="-200" dirty="0">
                  <a:solidFill>
                    <a:srgbClr val="EC75A9"/>
                  </a:solidFill>
                  <a:latin typeface="ＭＳ ゴシック" panose="020B0609070205080204" pitchFamily="49" charset="-128"/>
                  <a:ea typeface="ＭＳ ゴシック" panose="020B0609070205080204" pitchFamily="49" charset="-128"/>
                  <a:cs typeface="Arial"/>
                  <a:sym typeface="Arial"/>
                </a:rPr>
                <a:t>9.0</a:t>
              </a:r>
              <a:endParaRPr sz="1800" b="1" i="0" spc="-200" dirty="0">
                <a:solidFill>
                  <a:srgbClr val="EC75A9"/>
                </a:solidFill>
                <a:latin typeface="ＭＳ ゴシック" panose="020B0609070205080204" pitchFamily="49" charset="-128"/>
                <a:ea typeface="ＭＳ ゴシック" panose="020B0609070205080204" pitchFamily="49" charset="-128"/>
                <a:cs typeface="Arial"/>
                <a:sym typeface="Arial"/>
              </a:endParaRPr>
            </a:p>
          </p:txBody>
        </p:sp>
        <p:sp>
          <p:nvSpPr>
            <p:cNvPr id="41" name="Google Shape;365;p11">
              <a:extLst>
                <a:ext uri="{FF2B5EF4-FFF2-40B4-BE49-F238E27FC236}">
                  <a16:creationId xmlns:a16="http://schemas.microsoft.com/office/drawing/2014/main" id="{D795996D-A791-BC3C-0480-77CFC90F79E6}"/>
                </a:ext>
              </a:extLst>
            </p:cNvPr>
            <p:cNvSpPr txBox="1"/>
            <p:nvPr/>
          </p:nvSpPr>
          <p:spPr>
            <a:xfrm>
              <a:off x="7431313" y="1027642"/>
              <a:ext cx="714647" cy="557769"/>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en-US" altLang="ja-JP" sz="1800" b="1" i="0" spc="-100" dirty="0">
                  <a:solidFill>
                    <a:srgbClr val="EC75A9"/>
                  </a:solidFill>
                  <a:latin typeface="ＭＳ ゴシック" panose="020B0609070205080204" pitchFamily="49" charset="-128"/>
                  <a:ea typeface="ＭＳ ゴシック" panose="020B0609070205080204" pitchFamily="49" charset="-128"/>
                  <a:cs typeface="Arial"/>
                  <a:sym typeface="Arial"/>
                </a:rPr>
                <a:t>24.4</a:t>
              </a:r>
              <a:endParaRPr sz="1800" b="1" i="0" spc="-100" dirty="0">
                <a:solidFill>
                  <a:srgbClr val="EC75A9"/>
                </a:solidFill>
                <a:latin typeface="ＭＳ ゴシック" panose="020B0609070205080204" pitchFamily="49" charset="-128"/>
                <a:ea typeface="ＭＳ ゴシック" panose="020B0609070205080204" pitchFamily="49" charset="-128"/>
                <a:cs typeface="Arial"/>
                <a:sym typeface="Arial"/>
              </a:endParaRPr>
            </a:p>
          </p:txBody>
        </p:sp>
        <p:sp>
          <p:nvSpPr>
            <p:cNvPr id="42" name="Google Shape;365;p11">
              <a:extLst>
                <a:ext uri="{FF2B5EF4-FFF2-40B4-BE49-F238E27FC236}">
                  <a16:creationId xmlns:a16="http://schemas.microsoft.com/office/drawing/2014/main" id="{CB97DC4A-C414-D305-1C4A-F9CFB68C91A7}"/>
                </a:ext>
              </a:extLst>
            </p:cNvPr>
            <p:cNvSpPr txBox="1"/>
            <p:nvPr/>
          </p:nvSpPr>
          <p:spPr>
            <a:xfrm>
              <a:off x="7127813" y="1421700"/>
              <a:ext cx="1018147" cy="557768"/>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en-US" altLang="ja-JP" sz="1800" b="1" i="0" spc="-100" dirty="0">
                  <a:solidFill>
                    <a:srgbClr val="00AFEC"/>
                  </a:solidFill>
                  <a:latin typeface="ＭＳ ゴシック" panose="020B0609070205080204" pitchFamily="49" charset="-128"/>
                  <a:ea typeface="ＭＳ ゴシック" panose="020B0609070205080204" pitchFamily="49" charset="-128"/>
                  <a:cs typeface="Arial"/>
                  <a:sym typeface="Arial"/>
                </a:rPr>
                <a:t>23.3</a:t>
              </a:r>
              <a:endParaRPr sz="1800" b="1" i="0" spc="-100" dirty="0">
                <a:solidFill>
                  <a:srgbClr val="00AFEC"/>
                </a:solidFill>
                <a:latin typeface="ＭＳ ゴシック" panose="020B0609070205080204" pitchFamily="49" charset="-128"/>
                <a:ea typeface="ＭＳ ゴシック" panose="020B0609070205080204" pitchFamily="49" charset="-128"/>
                <a:cs typeface="Arial"/>
                <a:sym typeface="Arial"/>
              </a:endParaRPr>
            </a:p>
          </p:txBody>
        </p:sp>
        <p:sp>
          <p:nvSpPr>
            <p:cNvPr id="43" name="Google Shape;365;p11">
              <a:extLst>
                <a:ext uri="{FF2B5EF4-FFF2-40B4-BE49-F238E27FC236}">
                  <a16:creationId xmlns:a16="http://schemas.microsoft.com/office/drawing/2014/main" id="{6FBA306C-D085-0E5C-53E7-84BF053A1ADF}"/>
                </a:ext>
              </a:extLst>
            </p:cNvPr>
            <p:cNvSpPr txBox="1"/>
            <p:nvPr/>
          </p:nvSpPr>
          <p:spPr>
            <a:xfrm>
              <a:off x="5763320" y="2374915"/>
              <a:ext cx="714647" cy="557769"/>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en-US" altLang="ja-JP" sz="1800" b="1" i="0" spc="-200" dirty="0">
                  <a:solidFill>
                    <a:srgbClr val="00AFEC"/>
                  </a:solidFill>
                  <a:latin typeface="ＭＳ ゴシック" panose="020B0609070205080204" pitchFamily="49" charset="-128"/>
                  <a:ea typeface="ＭＳ ゴシック" panose="020B0609070205080204" pitchFamily="49" charset="-128"/>
                  <a:cs typeface="Arial"/>
                  <a:sym typeface="Arial"/>
                </a:rPr>
                <a:t>18.3</a:t>
              </a:r>
              <a:endParaRPr sz="1800" b="1" i="0" spc="-200" dirty="0">
                <a:solidFill>
                  <a:srgbClr val="00AFEC"/>
                </a:solidFill>
                <a:latin typeface="ＭＳ ゴシック" panose="020B0609070205080204" pitchFamily="49" charset="-128"/>
                <a:ea typeface="ＭＳ ゴシック" panose="020B0609070205080204" pitchFamily="49" charset="-128"/>
                <a:cs typeface="Arial"/>
                <a:sym typeface="Arial"/>
              </a:endParaRPr>
            </a:p>
          </p:txBody>
        </p:sp>
        <p:sp>
          <p:nvSpPr>
            <p:cNvPr id="44" name="Google Shape;365;p11">
              <a:extLst>
                <a:ext uri="{FF2B5EF4-FFF2-40B4-BE49-F238E27FC236}">
                  <a16:creationId xmlns:a16="http://schemas.microsoft.com/office/drawing/2014/main" id="{077AC80D-AE90-D0F5-048D-DBA7D5809F25}"/>
                </a:ext>
              </a:extLst>
            </p:cNvPr>
            <p:cNvSpPr txBox="1"/>
            <p:nvPr/>
          </p:nvSpPr>
          <p:spPr>
            <a:xfrm>
              <a:off x="3561927" y="3353531"/>
              <a:ext cx="714647" cy="557768"/>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en-US" altLang="ja-JP" sz="1800" b="1" i="0" spc="-200" dirty="0">
                  <a:solidFill>
                    <a:srgbClr val="00AFEC"/>
                  </a:solidFill>
                  <a:latin typeface="ＭＳ ゴシック" panose="020B0609070205080204" pitchFamily="49" charset="-128"/>
                  <a:ea typeface="ＭＳ ゴシック" panose="020B0609070205080204" pitchFamily="49" charset="-128"/>
                  <a:cs typeface="Arial"/>
                  <a:sym typeface="Arial"/>
                </a:rPr>
                <a:t>10.0</a:t>
              </a:r>
              <a:endParaRPr sz="1800" b="1" i="0" spc="-200" dirty="0">
                <a:solidFill>
                  <a:srgbClr val="00AFEC"/>
                </a:solidFill>
                <a:latin typeface="ＭＳ ゴシック" panose="020B0609070205080204" pitchFamily="49" charset="-128"/>
                <a:ea typeface="ＭＳ ゴシック" panose="020B0609070205080204" pitchFamily="49" charset="-128"/>
                <a:cs typeface="Arial"/>
                <a:sym typeface="Arial"/>
              </a:endParaRPr>
            </a:p>
          </p:txBody>
        </p:sp>
        <p:sp>
          <p:nvSpPr>
            <p:cNvPr id="45" name="Google Shape;365;p11">
              <a:extLst>
                <a:ext uri="{FF2B5EF4-FFF2-40B4-BE49-F238E27FC236}">
                  <a16:creationId xmlns:a16="http://schemas.microsoft.com/office/drawing/2014/main" id="{2EEDAB4F-8B2D-F2A6-2653-575159651A7C}"/>
                </a:ext>
              </a:extLst>
            </p:cNvPr>
            <p:cNvSpPr txBox="1"/>
            <p:nvPr/>
          </p:nvSpPr>
          <p:spPr>
            <a:xfrm>
              <a:off x="3131427" y="4279957"/>
              <a:ext cx="674400" cy="557769"/>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en-US" altLang="ja-JP" sz="1800" b="1" i="0" spc="-200" dirty="0">
                  <a:solidFill>
                    <a:srgbClr val="00AFEC"/>
                  </a:solidFill>
                  <a:latin typeface="ＭＳ ゴシック" panose="020B0609070205080204" pitchFamily="49" charset="-128"/>
                  <a:ea typeface="ＭＳ ゴシック" panose="020B0609070205080204" pitchFamily="49" charset="-128"/>
                  <a:cs typeface="Arial"/>
                  <a:sym typeface="Arial"/>
                </a:rPr>
                <a:t>8.3</a:t>
              </a:r>
            </a:p>
          </p:txBody>
        </p:sp>
        <p:sp>
          <p:nvSpPr>
            <p:cNvPr id="46" name="Google Shape;365;p11">
              <a:extLst>
                <a:ext uri="{FF2B5EF4-FFF2-40B4-BE49-F238E27FC236}">
                  <a16:creationId xmlns:a16="http://schemas.microsoft.com/office/drawing/2014/main" id="{DC249956-5CE2-8635-F2F2-4EE4DBD9B1A5}"/>
                </a:ext>
              </a:extLst>
            </p:cNvPr>
            <p:cNvSpPr txBox="1"/>
            <p:nvPr/>
          </p:nvSpPr>
          <p:spPr>
            <a:xfrm>
              <a:off x="2226281" y="5247262"/>
              <a:ext cx="674400" cy="557768"/>
            </a:xfrm>
            <a:prstGeom prst="rect">
              <a:avLst/>
            </a:prstGeom>
            <a:noFill/>
            <a:ln>
              <a:noFill/>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rtl="0">
                <a:lnSpc>
                  <a:spcPct val="127272"/>
                </a:lnSpc>
                <a:spcBef>
                  <a:spcPts val="0"/>
                </a:spcBef>
                <a:spcAft>
                  <a:spcPts val="0"/>
                </a:spcAft>
                <a:buClr>
                  <a:srgbClr val="C00000"/>
                </a:buClr>
                <a:buSzPts val="2200"/>
                <a:buFont typeface="Arial"/>
                <a:buNone/>
              </a:pPr>
              <a:r>
                <a:rPr lang="en-US" altLang="ja-JP" sz="1800" b="1" i="0" spc="-200" dirty="0">
                  <a:solidFill>
                    <a:srgbClr val="00AFEC"/>
                  </a:solidFill>
                  <a:latin typeface="ＭＳ ゴシック" panose="020B0609070205080204" pitchFamily="49" charset="-128"/>
                  <a:ea typeface="ＭＳ ゴシック" panose="020B0609070205080204" pitchFamily="49" charset="-128"/>
                  <a:cs typeface="Arial"/>
                  <a:sym typeface="Arial"/>
                </a:rPr>
                <a:t>5.0</a:t>
              </a:r>
              <a:endParaRPr sz="1800" b="1" i="0" spc="-200" dirty="0">
                <a:solidFill>
                  <a:srgbClr val="00AFEC"/>
                </a:solidFill>
                <a:latin typeface="ＭＳ ゴシック" panose="020B0609070205080204" pitchFamily="49" charset="-128"/>
                <a:ea typeface="ＭＳ ゴシック" panose="020B0609070205080204" pitchFamily="49" charset="-128"/>
                <a:cs typeface="Arial"/>
                <a:sym typeface="Arial"/>
              </a:endParaRPr>
            </a:p>
          </p:txBody>
        </p:sp>
      </p:grpSp>
      <p:sp>
        <p:nvSpPr>
          <p:cNvPr id="7" name="テキスト プレースホルダー 6">
            <a:extLst>
              <a:ext uri="{FF2B5EF4-FFF2-40B4-BE49-F238E27FC236}">
                <a16:creationId xmlns:a16="http://schemas.microsoft.com/office/drawing/2014/main" id="{3E36264B-BADE-CA62-73F6-A6459AD21F1A}"/>
              </a:ext>
            </a:extLst>
          </p:cNvPr>
          <p:cNvSpPr>
            <a:spLocks noGrp="1"/>
          </p:cNvSpPr>
          <p:nvPr>
            <p:ph type="body" sz="quarter" idx="11"/>
          </p:nvPr>
        </p:nvSpPr>
        <p:spPr>
          <a:xfrm>
            <a:off x="2127732" y="6034370"/>
            <a:ext cx="6613555" cy="263789"/>
          </a:xfrm>
        </p:spPr>
        <p:txBody>
          <a:bodyPr/>
          <a:lstStyle/>
          <a:p>
            <a:r>
              <a:rPr lang="ja-JP" altLang="en-US" dirty="0"/>
              <a:t>出典：日本家族計画協会　思春期・</a:t>
            </a:r>
            <a:r>
              <a:rPr lang="ja-JP" altLang="en-US" spc="-200" dirty="0"/>
              <a:t>ＦＰ</a:t>
            </a:r>
            <a:r>
              <a:rPr kumimoji="1" lang="ja-JP" altLang="en-US" dirty="0"/>
              <a:t>（家族計画）</a:t>
            </a:r>
            <a:r>
              <a:rPr lang="ja-JP" altLang="en-US" dirty="0"/>
              <a:t>相談</a:t>
            </a:r>
            <a:r>
              <a:rPr lang="en-US" altLang="ja-JP" dirty="0"/>
              <a:t>LINE2022</a:t>
            </a:r>
            <a:r>
              <a:rPr lang="ja-JP" altLang="en-US" dirty="0"/>
              <a:t>年度データ（ライン相談）</a:t>
            </a:r>
          </a:p>
        </p:txBody>
      </p:sp>
      <p:sp>
        <p:nvSpPr>
          <p:cNvPr id="4" name="Google Shape;578;p20">
            <a:extLst>
              <a:ext uri="{FF2B5EF4-FFF2-40B4-BE49-F238E27FC236}">
                <a16:creationId xmlns:a16="http://schemas.microsoft.com/office/drawing/2014/main" id="{7667EED1-D1F8-CD8B-FE32-ECF7503F0751}"/>
              </a:ext>
            </a:extLst>
          </p:cNvPr>
          <p:cNvSpPr/>
          <p:nvPr/>
        </p:nvSpPr>
        <p:spPr>
          <a:xfrm>
            <a:off x="5973945" y="4122314"/>
            <a:ext cx="2403938" cy="1538312"/>
          </a:xfrm>
          <a:prstGeom prst="ellipse">
            <a:avLst/>
          </a:prstGeom>
          <a:solidFill>
            <a:srgbClr val="5185C5"/>
          </a:solidFill>
          <a:ln>
            <a:noFill/>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 name="テキスト ボックス 5">
            <a:extLst>
              <a:ext uri="{FF2B5EF4-FFF2-40B4-BE49-F238E27FC236}">
                <a16:creationId xmlns:a16="http://schemas.microsoft.com/office/drawing/2014/main" id="{CB3F004D-5995-D389-D7EC-60F251BD660C}"/>
              </a:ext>
            </a:extLst>
          </p:cNvPr>
          <p:cNvSpPr txBox="1"/>
          <p:nvPr/>
        </p:nvSpPr>
        <p:spPr>
          <a:xfrm>
            <a:off x="6024718" y="4563595"/>
            <a:ext cx="2291379" cy="835998"/>
          </a:xfrm>
          <a:prstGeom prst="rect">
            <a:avLst/>
          </a:prstGeom>
          <a:noFill/>
        </p:spPr>
        <p:txBody>
          <a:bodyPr wrap="square" rtlCol="0">
            <a:spAutoFit/>
          </a:bodyPr>
          <a:lstStyle/>
          <a:p>
            <a:pPr marL="0" marR="0" lvl="0" indent="0" algn="ctr" rtl="0">
              <a:lnSpc>
                <a:spcPct val="91666"/>
              </a:lnSpc>
              <a:spcBef>
                <a:spcPts val="0"/>
              </a:spcBef>
              <a:spcAft>
                <a:spcPts val="0"/>
              </a:spcAft>
              <a:buClr>
                <a:schemeClr val="lt1"/>
              </a:buClr>
              <a:buSzPts val="2400"/>
              <a:buFont typeface="Arial"/>
              <a:buNone/>
            </a:pPr>
            <a:r>
              <a:rPr lang="ja-JP" altLang="en-US" sz="2400" b="1" dirty="0">
                <a:solidFill>
                  <a:schemeClr val="lt1"/>
                </a:solidFill>
                <a:latin typeface="ＭＳ ゴシック" panose="020B0609070205080204" pitchFamily="49" charset="-128"/>
                <a:ea typeface="ＭＳ ゴシック" panose="020B0609070205080204" pitchFamily="49" charset="-128"/>
                <a:cs typeface="Arial"/>
                <a:sym typeface="Arial"/>
              </a:rPr>
              <a:t>男子</a:t>
            </a:r>
            <a:r>
              <a:rPr lang="ja-JP" altLang="en-US" sz="2400" b="1" spc="-400" dirty="0">
                <a:solidFill>
                  <a:schemeClr val="lt1"/>
                </a:solidFill>
                <a:latin typeface="ＭＳ ゴシック" panose="020B0609070205080204" pitchFamily="49" charset="-128"/>
                <a:ea typeface="ＭＳ ゴシック" panose="020B0609070205080204" pitchFamily="49" charset="-128"/>
                <a:cs typeface="Arial"/>
                <a:sym typeface="Arial"/>
              </a:rPr>
              <a:t>中・</a:t>
            </a:r>
            <a:r>
              <a:rPr lang="ja-JP" altLang="en-US" sz="2400" b="1" dirty="0">
                <a:solidFill>
                  <a:schemeClr val="lt1"/>
                </a:solidFill>
                <a:latin typeface="ＭＳ ゴシック" panose="020B0609070205080204" pitchFamily="49" charset="-128"/>
                <a:ea typeface="ＭＳ ゴシック" panose="020B0609070205080204" pitchFamily="49" charset="-128"/>
                <a:cs typeface="Arial"/>
                <a:sym typeface="Arial"/>
              </a:rPr>
              <a:t>高校生</a:t>
            </a:r>
          </a:p>
          <a:p>
            <a:pPr marL="0" marR="0" lvl="0" indent="0" algn="ctr" rtl="0">
              <a:lnSpc>
                <a:spcPct val="91666"/>
              </a:lnSpc>
              <a:spcBef>
                <a:spcPts val="480"/>
              </a:spcBef>
              <a:spcAft>
                <a:spcPts val="0"/>
              </a:spcAft>
              <a:buClr>
                <a:schemeClr val="lt1"/>
              </a:buClr>
              <a:buSzPts val="2400"/>
              <a:buFont typeface="Arial"/>
              <a:buNone/>
            </a:pPr>
            <a:r>
              <a:rPr lang="ja-JP" altLang="en-US" sz="2400" b="1" dirty="0">
                <a:solidFill>
                  <a:schemeClr val="lt1"/>
                </a:solidFill>
                <a:latin typeface="ＭＳ ゴシック" panose="020B0609070205080204" pitchFamily="49" charset="-128"/>
                <a:ea typeface="ＭＳ ゴシック" panose="020B0609070205080204" pitchFamily="49" charset="-128"/>
                <a:cs typeface="Arial"/>
                <a:sym typeface="Arial"/>
              </a:rPr>
              <a:t>の悩み</a:t>
            </a:r>
          </a:p>
        </p:txBody>
      </p:sp>
    </p:spTree>
    <p:extLst>
      <p:ext uri="{BB962C8B-B14F-4D97-AF65-F5344CB8AC3E}">
        <p14:creationId xmlns:p14="http://schemas.microsoft.com/office/powerpoint/2010/main" val="2967153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E6A2A3-8864-107F-55C8-379E3B7A6BA2}"/>
              </a:ext>
            </a:extLst>
          </p:cNvPr>
          <p:cNvSpPr>
            <a:spLocks noGrp="1"/>
          </p:cNvSpPr>
          <p:nvPr>
            <p:ph type="title"/>
          </p:nvPr>
        </p:nvSpPr>
        <p:spPr/>
        <p:txBody>
          <a:bodyPr/>
          <a:lstStyle/>
          <a:p>
            <a:r>
              <a:rPr kumimoji="1" lang="ja-JP" altLang="en-US" dirty="0"/>
              <a:t>男性のからだ</a:t>
            </a:r>
          </a:p>
        </p:txBody>
      </p:sp>
      <p:pic>
        <p:nvPicPr>
          <p:cNvPr id="6" name="図 5">
            <a:extLst>
              <a:ext uri="{FF2B5EF4-FFF2-40B4-BE49-F238E27FC236}">
                <a16:creationId xmlns:a16="http://schemas.microsoft.com/office/drawing/2014/main" id="{3D077687-BA06-3E93-D090-AD0BF0697F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4951" y="1288053"/>
            <a:ext cx="4975230" cy="5124700"/>
          </a:xfrm>
          <a:prstGeom prst="rect">
            <a:avLst/>
          </a:prstGeom>
        </p:spPr>
      </p:pic>
      <p:pic>
        <p:nvPicPr>
          <p:cNvPr id="7" name="図 6" descr="挿絵, シャツ が含まれている画像&#10;&#10;自動的に生成された説明">
            <a:extLst>
              <a:ext uri="{FF2B5EF4-FFF2-40B4-BE49-F238E27FC236}">
                <a16:creationId xmlns:a16="http://schemas.microsoft.com/office/drawing/2014/main" id="{E2AEB5C2-5683-EBCD-5CDD-45D80F8ABACC}"/>
              </a:ext>
            </a:extLst>
          </p:cNvPr>
          <p:cNvPicPr>
            <a:picLocks noChangeAspect="1"/>
          </p:cNvPicPr>
          <p:nvPr/>
        </p:nvPicPr>
        <p:blipFill rotWithShape="1">
          <a:blip r:embed="rId4"/>
          <a:srcRect l="9050" b="59515"/>
          <a:stretch/>
        </p:blipFill>
        <p:spPr>
          <a:xfrm>
            <a:off x="6470804" y="3700488"/>
            <a:ext cx="2816531" cy="2712265"/>
          </a:xfrm>
          <a:prstGeom prst="rect">
            <a:avLst/>
          </a:prstGeom>
        </p:spPr>
      </p:pic>
    </p:spTree>
    <p:extLst>
      <p:ext uri="{BB962C8B-B14F-4D97-AF65-F5344CB8AC3E}">
        <p14:creationId xmlns:p14="http://schemas.microsoft.com/office/powerpoint/2010/main" val="3725724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CDA145-7C0C-BBBA-E15D-7ABACC8B1FB6}"/>
              </a:ext>
            </a:extLst>
          </p:cNvPr>
          <p:cNvSpPr>
            <a:spLocks noGrp="1"/>
          </p:cNvSpPr>
          <p:nvPr>
            <p:ph type="title"/>
          </p:nvPr>
        </p:nvSpPr>
        <p:spPr/>
        <p:txBody>
          <a:bodyPr>
            <a:normAutofit/>
          </a:bodyPr>
          <a:lstStyle/>
          <a:p>
            <a:r>
              <a:rPr kumimoji="1" lang="ja-JP" altLang="en-US" dirty="0"/>
              <a:t>男性の性器</a:t>
            </a:r>
          </a:p>
        </p:txBody>
      </p:sp>
      <p:grpSp>
        <p:nvGrpSpPr>
          <p:cNvPr id="42" name="グループ化 41">
            <a:extLst>
              <a:ext uri="{FF2B5EF4-FFF2-40B4-BE49-F238E27FC236}">
                <a16:creationId xmlns:a16="http://schemas.microsoft.com/office/drawing/2014/main" id="{E5EF8A6B-9C27-AAE0-3364-B606FF60094C}"/>
              </a:ext>
            </a:extLst>
          </p:cNvPr>
          <p:cNvGrpSpPr/>
          <p:nvPr/>
        </p:nvGrpSpPr>
        <p:grpSpPr>
          <a:xfrm>
            <a:off x="1613949" y="1276090"/>
            <a:ext cx="6646706" cy="5148952"/>
            <a:chOff x="581554" y="457200"/>
            <a:chExt cx="7677152" cy="5947200"/>
          </a:xfrm>
        </p:grpSpPr>
        <p:pic>
          <p:nvPicPr>
            <p:cNvPr id="6" name="図 5">
              <a:extLst>
                <a:ext uri="{FF2B5EF4-FFF2-40B4-BE49-F238E27FC236}">
                  <a16:creationId xmlns:a16="http://schemas.microsoft.com/office/drawing/2014/main" id="{E38E9410-9E04-14B1-B365-C7924E1AE1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186" y="457200"/>
              <a:ext cx="7351401" cy="5947200"/>
            </a:xfrm>
            <a:prstGeom prst="rect">
              <a:avLst/>
            </a:prstGeom>
          </p:spPr>
        </p:pic>
        <p:grpSp>
          <p:nvGrpSpPr>
            <p:cNvPr id="7" name="グループ化 6">
              <a:extLst>
                <a:ext uri="{FF2B5EF4-FFF2-40B4-BE49-F238E27FC236}">
                  <a16:creationId xmlns:a16="http://schemas.microsoft.com/office/drawing/2014/main" id="{F7A7F9C0-F05A-0B0A-DE85-AAAD2C295ED1}"/>
                </a:ext>
              </a:extLst>
            </p:cNvPr>
            <p:cNvGrpSpPr/>
            <p:nvPr/>
          </p:nvGrpSpPr>
          <p:grpSpPr>
            <a:xfrm>
              <a:off x="679381" y="3231302"/>
              <a:ext cx="897891" cy="523311"/>
              <a:chOff x="647479" y="2998370"/>
              <a:chExt cx="897891" cy="523309"/>
            </a:xfrm>
          </p:grpSpPr>
          <p:sp>
            <p:nvSpPr>
              <p:cNvPr id="8" name="タイトル 1">
                <a:extLst>
                  <a:ext uri="{FF2B5EF4-FFF2-40B4-BE49-F238E27FC236}">
                    <a16:creationId xmlns:a16="http://schemas.microsoft.com/office/drawing/2014/main" id="{441BEB3B-ACFC-3213-6BC0-08DAF197DE9C}"/>
                  </a:ext>
                </a:extLst>
              </p:cNvPr>
              <p:cNvSpPr txBox="1">
                <a:spLocks/>
              </p:cNvSpPr>
              <p:nvPr/>
            </p:nvSpPr>
            <p:spPr>
              <a:xfrm>
                <a:off x="651086" y="3166189"/>
                <a:ext cx="894284" cy="35549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海綿体</a:t>
                </a:r>
              </a:p>
            </p:txBody>
          </p:sp>
          <p:sp>
            <p:nvSpPr>
              <p:cNvPr id="9" name="タイトル 1">
                <a:extLst>
                  <a:ext uri="{FF2B5EF4-FFF2-40B4-BE49-F238E27FC236}">
                    <a16:creationId xmlns:a16="http://schemas.microsoft.com/office/drawing/2014/main" id="{A7BA20BF-F522-B8FF-639E-7721BC4BFDE6}"/>
                  </a:ext>
                </a:extLst>
              </p:cNvPr>
              <p:cNvSpPr txBox="1">
                <a:spLocks/>
              </p:cNvSpPr>
              <p:nvPr/>
            </p:nvSpPr>
            <p:spPr>
              <a:xfrm>
                <a:off x="647479" y="2998370"/>
                <a:ext cx="888728" cy="177745"/>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かい</a:t>
                </a:r>
                <a:r>
                  <a:rPr lang="ja-JP" altLang="en-US" sz="1000" dirty="0" err="1">
                    <a:solidFill>
                      <a:schemeClr val="tx1">
                        <a:lumMod val="75000"/>
                        <a:lumOff val="25000"/>
                      </a:schemeClr>
                    </a:solidFill>
                    <a:latin typeface="ＭＳ ゴシック" panose="020B0609070205080204" pitchFamily="49" charset="-128"/>
                    <a:ea typeface="ＭＳ ゴシック" panose="020B0609070205080204" pitchFamily="49" charset="-128"/>
                  </a:rPr>
                  <a:t>めんたい</a:t>
                </a:r>
                <a:endPar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grpSp>
          <p:nvGrpSpPr>
            <p:cNvPr id="10" name="グループ化 9">
              <a:extLst>
                <a:ext uri="{FF2B5EF4-FFF2-40B4-BE49-F238E27FC236}">
                  <a16:creationId xmlns:a16="http://schemas.microsoft.com/office/drawing/2014/main" id="{DF107050-1894-92CE-1C02-20A9C3DA23BC}"/>
                </a:ext>
              </a:extLst>
            </p:cNvPr>
            <p:cNvGrpSpPr/>
            <p:nvPr/>
          </p:nvGrpSpPr>
          <p:grpSpPr>
            <a:xfrm>
              <a:off x="605323" y="5163126"/>
              <a:ext cx="1036851" cy="501032"/>
              <a:chOff x="573419" y="5195618"/>
              <a:chExt cx="1036851" cy="551135"/>
            </a:xfrm>
          </p:grpSpPr>
          <p:sp>
            <p:nvSpPr>
              <p:cNvPr id="11" name="タイトル 1">
                <a:extLst>
                  <a:ext uri="{FF2B5EF4-FFF2-40B4-BE49-F238E27FC236}">
                    <a16:creationId xmlns:a16="http://schemas.microsoft.com/office/drawing/2014/main" id="{2631C125-538C-7A53-F9F7-61492D88EBF0}"/>
                  </a:ext>
                </a:extLst>
              </p:cNvPr>
              <p:cNvSpPr txBox="1">
                <a:spLocks/>
              </p:cNvSpPr>
              <p:nvPr/>
            </p:nvSpPr>
            <p:spPr>
              <a:xfrm>
                <a:off x="651084" y="5355712"/>
                <a:ext cx="894284" cy="39104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尿道口</a:t>
                </a:r>
              </a:p>
            </p:txBody>
          </p:sp>
          <p:sp>
            <p:nvSpPr>
              <p:cNvPr id="12" name="タイトル 1">
                <a:extLst>
                  <a:ext uri="{FF2B5EF4-FFF2-40B4-BE49-F238E27FC236}">
                    <a16:creationId xmlns:a16="http://schemas.microsoft.com/office/drawing/2014/main" id="{F1A2B06E-F79C-160D-4298-5FCE127CE548}"/>
                  </a:ext>
                </a:extLst>
              </p:cNvPr>
              <p:cNvSpPr txBox="1">
                <a:spLocks/>
              </p:cNvSpPr>
              <p:nvPr/>
            </p:nvSpPr>
            <p:spPr>
              <a:xfrm>
                <a:off x="573419" y="5195618"/>
                <a:ext cx="1036851" cy="19552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err="1">
                    <a:solidFill>
                      <a:schemeClr val="tx1">
                        <a:lumMod val="75000"/>
                        <a:lumOff val="25000"/>
                      </a:schemeClr>
                    </a:solidFill>
                    <a:latin typeface="ＭＳ ゴシック" panose="020B0609070205080204" pitchFamily="49" charset="-128"/>
                    <a:ea typeface="ＭＳ ゴシック" panose="020B0609070205080204" pitchFamily="49" charset="-128"/>
                  </a:rPr>
                  <a:t>にょうど</a:t>
                </a: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うこう</a:t>
                </a:r>
              </a:p>
            </p:txBody>
          </p:sp>
        </p:grpSp>
        <p:grpSp>
          <p:nvGrpSpPr>
            <p:cNvPr id="13" name="グループ化 12">
              <a:extLst>
                <a:ext uri="{FF2B5EF4-FFF2-40B4-BE49-F238E27FC236}">
                  <a16:creationId xmlns:a16="http://schemas.microsoft.com/office/drawing/2014/main" id="{DB2E32CE-0283-2CE2-FDD6-C316BD6D925F}"/>
                </a:ext>
              </a:extLst>
            </p:cNvPr>
            <p:cNvGrpSpPr/>
            <p:nvPr/>
          </p:nvGrpSpPr>
          <p:grpSpPr>
            <a:xfrm>
              <a:off x="985925" y="1637771"/>
              <a:ext cx="596189" cy="501030"/>
              <a:chOff x="3842940" y="3863472"/>
              <a:chExt cx="596189" cy="551133"/>
            </a:xfrm>
          </p:grpSpPr>
          <p:sp>
            <p:nvSpPr>
              <p:cNvPr id="14" name="タイトル 1">
                <a:extLst>
                  <a:ext uri="{FF2B5EF4-FFF2-40B4-BE49-F238E27FC236}">
                    <a16:creationId xmlns:a16="http://schemas.microsoft.com/office/drawing/2014/main" id="{4BBB92FE-C772-6AB8-9B3C-55E0EB35E9D0}"/>
                  </a:ext>
                </a:extLst>
              </p:cNvPr>
              <p:cNvSpPr txBox="1">
                <a:spLocks/>
              </p:cNvSpPr>
              <p:nvPr/>
            </p:nvSpPr>
            <p:spPr>
              <a:xfrm>
                <a:off x="3842940" y="4023564"/>
                <a:ext cx="596189" cy="39104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膀胱</a:t>
                </a:r>
              </a:p>
            </p:txBody>
          </p:sp>
          <p:sp>
            <p:nvSpPr>
              <p:cNvPr id="15" name="タイトル 1">
                <a:extLst>
                  <a:ext uri="{FF2B5EF4-FFF2-40B4-BE49-F238E27FC236}">
                    <a16:creationId xmlns:a16="http://schemas.microsoft.com/office/drawing/2014/main" id="{24904FCA-15AB-2929-E1D2-997FD3F38211}"/>
                  </a:ext>
                </a:extLst>
              </p:cNvPr>
              <p:cNvSpPr txBox="1">
                <a:spLocks/>
              </p:cNvSpPr>
              <p:nvPr/>
            </p:nvSpPr>
            <p:spPr>
              <a:xfrm>
                <a:off x="3844790" y="3863472"/>
                <a:ext cx="592486" cy="19552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ぼうこう</a:t>
                </a:r>
              </a:p>
            </p:txBody>
          </p:sp>
        </p:grpSp>
        <p:sp>
          <p:nvSpPr>
            <p:cNvPr id="16" name="タイトル 1">
              <a:extLst>
                <a:ext uri="{FF2B5EF4-FFF2-40B4-BE49-F238E27FC236}">
                  <a16:creationId xmlns:a16="http://schemas.microsoft.com/office/drawing/2014/main" id="{AF64FD98-9DA8-DE70-4921-418D46D852F9}"/>
                </a:ext>
              </a:extLst>
            </p:cNvPr>
            <p:cNvSpPr txBox="1">
              <a:spLocks/>
            </p:cNvSpPr>
            <p:nvPr/>
          </p:nvSpPr>
          <p:spPr>
            <a:xfrm>
              <a:off x="7405676" y="1657366"/>
              <a:ext cx="298095" cy="355492"/>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腸</a:t>
              </a:r>
              <a:endPar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17" name="グループ化 16">
              <a:extLst>
                <a:ext uri="{FF2B5EF4-FFF2-40B4-BE49-F238E27FC236}">
                  <a16:creationId xmlns:a16="http://schemas.microsoft.com/office/drawing/2014/main" id="{2825A63A-D985-744B-BBD6-2D9E1FEFA51D}"/>
                </a:ext>
              </a:extLst>
            </p:cNvPr>
            <p:cNvGrpSpPr/>
            <p:nvPr/>
          </p:nvGrpSpPr>
          <p:grpSpPr>
            <a:xfrm>
              <a:off x="907333" y="3830001"/>
              <a:ext cx="740608" cy="512637"/>
              <a:chOff x="721540" y="5182852"/>
              <a:chExt cx="740608" cy="563901"/>
            </a:xfrm>
          </p:grpSpPr>
          <p:sp>
            <p:nvSpPr>
              <p:cNvPr id="18" name="タイトル 1">
                <a:extLst>
                  <a:ext uri="{FF2B5EF4-FFF2-40B4-BE49-F238E27FC236}">
                    <a16:creationId xmlns:a16="http://schemas.microsoft.com/office/drawing/2014/main" id="{BAFAAD7E-8F86-E34D-D9E1-C95003C76A51}"/>
                  </a:ext>
                </a:extLst>
              </p:cNvPr>
              <p:cNvSpPr txBox="1">
                <a:spLocks/>
              </p:cNvSpPr>
              <p:nvPr/>
            </p:nvSpPr>
            <p:spPr>
              <a:xfrm>
                <a:off x="800131" y="5355712"/>
                <a:ext cx="596189" cy="39104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尿道</a:t>
                </a:r>
              </a:p>
            </p:txBody>
          </p:sp>
          <p:sp>
            <p:nvSpPr>
              <p:cNvPr id="19" name="タイトル 1">
                <a:extLst>
                  <a:ext uri="{FF2B5EF4-FFF2-40B4-BE49-F238E27FC236}">
                    <a16:creationId xmlns:a16="http://schemas.microsoft.com/office/drawing/2014/main" id="{97B9DF1F-AA8A-BBF9-0DB4-EA1FFDD6E15A}"/>
                  </a:ext>
                </a:extLst>
              </p:cNvPr>
              <p:cNvSpPr txBox="1">
                <a:spLocks/>
              </p:cNvSpPr>
              <p:nvPr/>
            </p:nvSpPr>
            <p:spPr>
              <a:xfrm>
                <a:off x="721540" y="5182852"/>
                <a:ext cx="740608" cy="19552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err="1">
                    <a:solidFill>
                      <a:schemeClr val="tx1">
                        <a:lumMod val="75000"/>
                        <a:lumOff val="25000"/>
                      </a:schemeClr>
                    </a:solidFill>
                    <a:latin typeface="ＭＳ ゴシック" panose="020B0609070205080204" pitchFamily="49" charset="-128"/>
                    <a:ea typeface="ＭＳ ゴシック" panose="020B0609070205080204" pitchFamily="49" charset="-128"/>
                  </a:rPr>
                  <a:t>にょう</a:t>
                </a: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どう</a:t>
                </a:r>
              </a:p>
            </p:txBody>
          </p:sp>
        </p:grpSp>
        <p:grpSp>
          <p:nvGrpSpPr>
            <p:cNvPr id="20" name="グループ化 19">
              <a:extLst>
                <a:ext uri="{FF2B5EF4-FFF2-40B4-BE49-F238E27FC236}">
                  <a16:creationId xmlns:a16="http://schemas.microsoft.com/office/drawing/2014/main" id="{B47CF98D-EB8F-3B0F-9D8F-21B50CE874A8}"/>
                </a:ext>
              </a:extLst>
            </p:cNvPr>
            <p:cNvGrpSpPr/>
            <p:nvPr/>
          </p:nvGrpSpPr>
          <p:grpSpPr>
            <a:xfrm>
              <a:off x="581554" y="4356085"/>
              <a:ext cx="1283104" cy="716553"/>
              <a:chOff x="456676" y="4150694"/>
              <a:chExt cx="1283104" cy="716553"/>
            </a:xfrm>
          </p:grpSpPr>
          <p:sp>
            <p:nvSpPr>
              <p:cNvPr id="21" name="タイトル 1">
                <a:extLst>
                  <a:ext uri="{FF2B5EF4-FFF2-40B4-BE49-F238E27FC236}">
                    <a16:creationId xmlns:a16="http://schemas.microsoft.com/office/drawing/2014/main" id="{C7E39BC8-DCC0-0175-5DA9-796E68EEDE74}"/>
                  </a:ext>
                </a:extLst>
              </p:cNvPr>
              <p:cNvSpPr txBox="1">
                <a:spLocks/>
              </p:cNvSpPr>
              <p:nvPr/>
            </p:nvSpPr>
            <p:spPr>
              <a:xfrm>
                <a:off x="800132" y="4271086"/>
                <a:ext cx="596189" cy="355492"/>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陰茎</a:t>
                </a:r>
              </a:p>
            </p:txBody>
          </p:sp>
          <p:sp>
            <p:nvSpPr>
              <p:cNvPr id="22" name="タイトル 1">
                <a:extLst>
                  <a:ext uri="{FF2B5EF4-FFF2-40B4-BE49-F238E27FC236}">
                    <a16:creationId xmlns:a16="http://schemas.microsoft.com/office/drawing/2014/main" id="{CA874AB4-A4F5-740C-D3BC-B55C143DFDA9}"/>
                  </a:ext>
                </a:extLst>
              </p:cNvPr>
              <p:cNvSpPr txBox="1">
                <a:spLocks/>
              </p:cNvSpPr>
              <p:nvPr/>
            </p:nvSpPr>
            <p:spPr>
              <a:xfrm>
                <a:off x="795600" y="4150694"/>
                <a:ext cx="592486" cy="177745"/>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いんけい</a:t>
                </a:r>
              </a:p>
            </p:txBody>
          </p:sp>
          <p:sp>
            <p:nvSpPr>
              <p:cNvPr id="23" name="タイトル 1">
                <a:extLst>
                  <a:ext uri="{FF2B5EF4-FFF2-40B4-BE49-F238E27FC236}">
                    <a16:creationId xmlns:a16="http://schemas.microsoft.com/office/drawing/2014/main" id="{0B721B31-CD4B-0C0E-6A72-ACE5DE51B7C3}"/>
                  </a:ext>
                </a:extLst>
              </p:cNvPr>
              <p:cNvSpPr txBox="1">
                <a:spLocks/>
              </p:cNvSpPr>
              <p:nvPr/>
            </p:nvSpPr>
            <p:spPr>
              <a:xfrm>
                <a:off x="456676" y="4555673"/>
                <a:ext cx="1283104" cy="311574"/>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18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（ペニス</a:t>
                </a:r>
                <a:r>
                  <a:rPr lang="ja-JP" altLang="en-US"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a:t>
                </a:r>
              </a:p>
            </p:txBody>
          </p:sp>
        </p:grpSp>
        <p:grpSp>
          <p:nvGrpSpPr>
            <p:cNvPr id="24" name="グループ化 23">
              <a:extLst>
                <a:ext uri="{FF2B5EF4-FFF2-40B4-BE49-F238E27FC236}">
                  <a16:creationId xmlns:a16="http://schemas.microsoft.com/office/drawing/2014/main" id="{B81DFBAF-0AAC-B6C5-816C-76C1C3F341B0}"/>
                </a:ext>
              </a:extLst>
            </p:cNvPr>
            <p:cNvGrpSpPr/>
            <p:nvPr/>
          </p:nvGrpSpPr>
          <p:grpSpPr>
            <a:xfrm>
              <a:off x="7360813" y="2545565"/>
              <a:ext cx="897893" cy="511707"/>
              <a:chOff x="647479" y="3009976"/>
              <a:chExt cx="897893" cy="511705"/>
            </a:xfrm>
          </p:grpSpPr>
          <p:sp>
            <p:nvSpPr>
              <p:cNvPr id="25" name="タイトル 1">
                <a:extLst>
                  <a:ext uri="{FF2B5EF4-FFF2-40B4-BE49-F238E27FC236}">
                    <a16:creationId xmlns:a16="http://schemas.microsoft.com/office/drawing/2014/main" id="{93E66EC6-FA2A-8D05-2BCA-FB262868F4E2}"/>
                  </a:ext>
                </a:extLst>
              </p:cNvPr>
              <p:cNvSpPr txBox="1">
                <a:spLocks/>
              </p:cNvSpPr>
              <p:nvPr/>
            </p:nvSpPr>
            <p:spPr>
              <a:xfrm>
                <a:off x="651088" y="3166190"/>
                <a:ext cx="894284" cy="35549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前立腺</a:t>
                </a:r>
              </a:p>
            </p:txBody>
          </p:sp>
          <p:sp>
            <p:nvSpPr>
              <p:cNvPr id="26" name="タイトル 1">
                <a:extLst>
                  <a:ext uri="{FF2B5EF4-FFF2-40B4-BE49-F238E27FC236}">
                    <a16:creationId xmlns:a16="http://schemas.microsoft.com/office/drawing/2014/main" id="{E2C522A0-B713-9411-6F1C-F1C7CA6D045A}"/>
                  </a:ext>
                </a:extLst>
              </p:cNvPr>
              <p:cNvSpPr txBox="1">
                <a:spLocks/>
              </p:cNvSpPr>
              <p:nvPr/>
            </p:nvSpPr>
            <p:spPr>
              <a:xfrm>
                <a:off x="647479" y="3009976"/>
                <a:ext cx="888728" cy="177745"/>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err="1">
                    <a:solidFill>
                      <a:schemeClr val="tx1">
                        <a:lumMod val="75000"/>
                        <a:lumOff val="25000"/>
                      </a:schemeClr>
                    </a:solidFill>
                    <a:latin typeface="ＭＳ ゴシック" panose="020B0609070205080204" pitchFamily="49" charset="-128"/>
                    <a:ea typeface="ＭＳ ゴシック" panose="020B0609070205080204" pitchFamily="49" charset="-128"/>
                  </a:rPr>
                  <a:t>ぜんりつ</a:t>
                </a: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せん</a:t>
                </a:r>
              </a:p>
            </p:txBody>
          </p:sp>
        </p:grpSp>
        <p:grpSp>
          <p:nvGrpSpPr>
            <p:cNvPr id="27" name="グループ化 26">
              <a:extLst>
                <a:ext uri="{FF2B5EF4-FFF2-40B4-BE49-F238E27FC236}">
                  <a16:creationId xmlns:a16="http://schemas.microsoft.com/office/drawing/2014/main" id="{DB958F8F-58A4-BE60-B426-692582BE0441}"/>
                </a:ext>
              </a:extLst>
            </p:cNvPr>
            <p:cNvGrpSpPr/>
            <p:nvPr/>
          </p:nvGrpSpPr>
          <p:grpSpPr>
            <a:xfrm>
              <a:off x="981750" y="2348205"/>
              <a:ext cx="600363" cy="511706"/>
              <a:chOff x="7762234" y="3232276"/>
              <a:chExt cx="600363" cy="511706"/>
            </a:xfrm>
          </p:grpSpPr>
          <p:sp>
            <p:nvSpPr>
              <p:cNvPr id="28" name="タイトル 1">
                <a:extLst>
                  <a:ext uri="{FF2B5EF4-FFF2-40B4-BE49-F238E27FC236}">
                    <a16:creationId xmlns:a16="http://schemas.microsoft.com/office/drawing/2014/main" id="{F311E9C4-235C-1CDB-0B80-F3A6ADBEBB0C}"/>
                  </a:ext>
                </a:extLst>
              </p:cNvPr>
              <p:cNvSpPr txBox="1">
                <a:spLocks/>
              </p:cNvSpPr>
              <p:nvPr/>
            </p:nvSpPr>
            <p:spPr>
              <a:xfrm>
                <a:off x="7766408" y="3388490"/>
                <a:ext cx="596189" cy="355492"/>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精管</a:t>
                </a:r>
              </a:p>
            </p:txBody>
          </p:sp>
          <p:sp>
            <p:nvSpPr>
              <p:cNvPr id="29" name="タイトル 1">
                <a:extLst>
                  <a:ext uri="{FF2B5EF4-FFF2-40B4-BE49-F238E27FC236}">
                    <a16:creationId xmlns:a16="http://schemas.microsoft.com/office/drawing/2014/main" id="{F712A518-9D5E-4D87-D6E6-985561546252}"/>
                  </a:ext>
                </a:extLst>
              </p:cNvPr>
              <p:cNvSpPr txBox="1">
                <a:spLocks/>
              </p:cNvSpPr>
              <p:nvPr/>
            </p:nvSpPr>
            <p:spPr>
              <a:xfrm>
                <a:off x="7762234" y="3232276"/>
                <a:ext cx="592486" cy="177745"/>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せいかん</a:t>
                </a:r>
              </a:p>
            </p:txBody>
          </p:sp>
        </p:grpSp>
        <p:grpSp>
          <p:nvGrpSpPr>
            <p:cNvPr id="30" name="グループ化 29">
              <a:extLst>
                <a:ext uri="{FF2B5EF4-FFF2-40B4-BE49-F238E27FC236}">
                  <a16:creationId xmlns:a16="http://schemas.microsoft.com/office/drawing/2014/main" id="{D2E79D07-0F0E-396D-88B9-8F41F1A11AF3}"/>
                </a:ext>
              </a:extLst>
            </p:cNvPr>
            <p:cNvGrpSpPr/>
            <p:nvPr/>
          </p:nvGrpSpPr>
          <p:grpSpPr>
            <a:xfrm>
              <a:off x="679383" y="5676306"/>
              <a:ext cx="897889" cy="489427"/>
              <a:chOff x="647482" y="5208384"/>
              <a:chExt cx="897889" cy="538369"/>
            </a:xfrm>
          </p:grpSpPr>
          <p:sp>
            <p:nvSpPr>
              <p:cNvPr id="31" name="タイトル 1">
                <a:extLst>
                  <a:ext uri="{FF2B5EF4-FFF2-40B4-BE49-F238E27FC236}">
                    <a16:creationId xmlns:a16="http://schemas.microsoft.com/office/drawing/2014/main" id="{D7AE8B76-CFE0-2A3A-6F11-5D9B3A4AB62E}"/>
                  </a:ext>
                </a:extLst>
              </p:cNvPr>
              <p:cNvSpPr txBox="1">
                <a:spLocks/>
              </p:cNvSpPr>
              <p:nvPr/>
            </p:nvSpPr>
            <p:spPr>
              <a:xfrm>
                <a:off x="651087" y="5355712"/>
                <a:ext cx="894284" cy="39104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亀頭部</a:t>
                </a:r>
              </a:p>
            </p:txBody>
          </p:sp>
          <p:sp>
            <p:nvSpPr>
              <p:cNvPr id="32" name="タイトル 1">
                <a:extLst>
                  <a:ext uri="{FF2B5EF4-FFF2-40B4-BE49-F238E27FC236}">
                    <a16:creationId xmlns:a16="http://schemas.microsoft.com/office/drawing/2014/main" id="{D6D176CC-654C-EDA1-5758-170F6A22B5C4}"/>
                  </a:ext>
                </a:extLst>
              </p:cNvPr>
              <p:cNvSpPr txBox="1">
                <a:spLocks/>
              </p:cNvSpPr>
              <p:nvPr/>
            </p:nvSpPr>
            <p:spPr>
              <a:xfrm>
                <a:off x="647482" y="5208384"/>
                <a:ext cx="888728" cy="19552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き  とう  ぶ</a:t>
                </a:r>
              </a:p>
            </p:txBody>
          </p:sp>
        </p:grpSp>
        <p:grpSp>
          <p:nvGrpSpPr>
            <p:cNvPr id="33" name="グループ化 32">
              <a:extLst>
                <a:ext uri="{FF2B5EF4-FFF2-40B4-BE49-F238E27FC236}">
                  <a16:creationId xmlns:a16="http://schemas.microsoft.com/office/drawing/2014/main" id="{0E7EE5A9-5BD6-ACF5-FA6D-F627C16ADE3A}"/>
                </a:ext>
              </a:extLst>
            </p:cNvPr>
            <p:cNvGrpSpPr/>
            <p:nvPr/>
          </p:nvGrpSpPr>
          <p:grpSpPr>
            <a:xfrm>
              <a:off x="7315531" y="2038726"/>
              <a:ext cx="894284" cy="487527"/>
              <a:chOff x="651088" y="3034156"/>
              <a:chExt cx="894284" cy="487525"/>
            </a:xfrm>
          </p:grpSpPr>
          <p:sp>
            <p:nvSpPr>
              <p:cNvPr id="34" name="タイトル 1">
                <a:extLst>
                  <a:ext uri="{FF2B5EF4-FFF2-40B4-BE49-F238E27FC236}">
                    <a16:creationId xmlns:a16="http://schemas.microsoft.com/office/drawing/2014/main" id="{C3677407-7743-BB6A-1568-3BEE8B3CB729}"/>
                  </a:ext>
                </a:extLst>
              </p:cNvPr>
              <p:cNvSpPr txBox="1">
                <a:spLocks/>
              </p:cNvSpPr>
              <p:nvPr/>
            </p:nvSpPr>
            <p:spPr>
              <a:xfrm>
                <a:off x="651088" y="3166190"/>
                <a:ext cx="894284" cy="35549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精の</a:t>
                </a:r>
                <a:r>
                  <a:rPr lang="ja-JP" altLang="en-US" sz="2000" b="1" dirty="0" err="1">
                    <a:solidFill>
                      <a:schemeClr val="tx1">
                        <a:lumMod val="75000"/>
                        <a:lumOff val="25000"/>
                      </a:schemeClr>
                    </a:solidFill>
                    <a:latin typeface="ＭＳ ゴシック" panose="020B0609070205080204" pitchFamily="49" charset="-128"/>
                    <a:ea typeface="ＭＳ ゴシック" panose="020B0609070205080204" pitchFamily="49" charset="-128"/>
                  </a:rPr>
                  <a:t>う</a:t>
                </a:r>
                <a:endPar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35" name="タイトル 1">
                <a:extLst>
                  <a:ext uri="{FF2B5EF4-FFF2-40B4-BE49-F238E27FC236}">
                    <a16:creationId xmlns:a16="http://schemas.microsoft.com/office/drawing/2014/main" id="{56D625AA-F926-308B-D127-C6CBBE1990CB}"/>
                  </a:ext>
                </a:extLst>
              </p:cNvPr>
              <p:cNvSpPr txBox="1">
                <a:spLocks/>
              </p:cNvSpPr>
              <p:nvPr/>
            </p:nvSpPr>
            <p:spPr>
              <a:xfrm>
                <a:off x="657763" y="3034156"/>
                <a:ext cx="296244" cy="177745"/>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せい</a:t>
                </a:r>
              </a:p>
            </p:txBody>
          </p:sp>
        </p:grpSp>
        <p:grpSp>
          <p:nvGrpSpPr>
            <p:cNvPr id="36" name="グループ化 35">
              <a:extLst>
                <a:ext uri="{FF2B5EF4-FFF2-40B4-BE49-F238E27FC236}">
                  <a16:creationId xmlns:a16="http://schemas.microsoft.com/office/drawing/2014/main" id="{F3E2189D-1CC2-E877-8ADF-BDC87FD1121D}"/>
                </a:ext>
              </a:extLst>
            </p:cNvPr>
            <p:cNvGrpSpPr/>
            <p:nvPr/>
          </p:nvGrpSpPr>
          <p:grpSpPr>
            <a:xfrm>
              <a:off x="6830674" y="4951722"/>
              <a:ext cx="598849" cy="489427"/>
              <a:chOff x="3686784" y="3876236"/>
              <a:chExt cx="598849" cy="538369"/>
            </a:xfrm>
          </p:grpSpPr>
          <p:sp>
            <p:nvSpPr>
              <p:cNvPr id="37" name="タイトル 1">
                <a:extLst>
                  <a:ext uri="{FF2B5EF4-FFF2-40B4-BE49-F238E27FC236}">
                    <a16:creationId xmlns:a16="http://schemas.microsoft.com/office/drawing/2014/main" id="{D6EB3951-9092-9ECB-BE81-D84229ECD285}"/>
                  </a:ext>
                </a:extLst>
              </p:cNvPr>
              <p:cNvSpPr txBox="1">
                <a:spLocks/>
              </p:cNvSpPr>
              <p:nvPr/>
            </p:nvSpPr>
            <p:spPr>
              <a:xfrm>
                <a:off x="3689444" y="4023564"/>
                <a:ext cx="596189" cy="39104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陰嚢</a:t>
                </a:r>
              </a:p>
            </p:txBody>
          </p:sp>
          <p:sp>
            <p:nvSpPr>
              <p:cNvPr id="38" name="タイトル 1">
                <a:extLst>
                  <a:ext uri="{FF2B5EF4-FFF2-40B4-BE49-F238E27FC236}">
                    <a16:creationId xmlns:a16="http://schemas.microsoft.com/office/drawing/2014/main" id="{530CA2B2-90AB-6E6F-A72F-A6F00E1F3FB1}"/>
                  </a:ext>
                </a:extLst>
              </p:cNvPr>
              <p:cNvSpPr txBox="1">
                <a:spLocks/>
              </p:cNvSpPr>
              <p:nvPr/>
            </p:nvSpPr>
            <p:spPr>
              <a:xfrm>
                <a:off x="3686784" y="3876236"/>
                <a:ext cx="592486" cy="19552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いんのう</a:t>
                </a:r>
              </a:p>
            </p:txBody>
          </p:sp>
        </p:grpSp>
        <p:grpSp>
          <p:nvGrpSpPr>
            <p:cNvPr id="39" name="グループ化 38">
              <a:extLst>
                <a:ext uri="{FF2B5EF4-FFF2-40B4-BE49-F238E27FC236}">
                  <a16:creationId xmlns:a16="http://schemas.microsoft.com/office/drawing/2014/main" id="{248F7542-E5C6-90B6-6819-5DD4CE3ACD42}"/>
                </a:ext>
              </a:extLst>
            </p:cNvPr>
            <p:cNvGrpSpPr/>
            <p:nvPr/>
          </p:nvGrpSpPr>
          <p:grpSpPr>
            <a:xfrm>
              <a:off x="6849935" y="4388201"/>
              <a:ext cx="596189" cy="501032"/>
              <a:chOff x="3842941" y="3863470"/>
              <a:chExt cx="596189" cy="551135"/>
            </a:xfrm>
          </p:grpSpPr>
          <p:sp>
            <p:nvSpPr>
              <p:cNvPr id="40" name="タイトル 1">
                <a:extLst>
                  <a:ext uri="{FF2B5EF4-FFF2-40B4-BE49-F238E27FC236}">
                    <a16:creationId xmlns:a16="http://schemas.microsoft.com/office/drawing/2014/main" id="{5F59E952-CF31-7551-E7E7-02587DCBA2AB}"/>
                  </a:ext>
                </a:extLst>
              </p:cNvPr>
              <p:cNvSpPr txBox="1">
                <a:spLocks/>
              </p:cNvSpPr>
              <p:nvPr/>
            </p:nvSpPr>
            <p:spPr>
              <a:xfrm>
                <a:off x="3842941" y="4023564"/>
                <a:ext cx="596189" cy="39104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精巣</a:t>
                </a:r>
              </a:p>
            </p:txBody>
          </p:sp>
          <p:sp>
            <p:nvSpPr>
              <p:cNvPr id="41" name="タイトル 1">
                <a:extLst>
                  <a:ext uri="{FF2B5EF4-FFF2-40B4-BE49-F238E27FC236}">
                    <a16:creationId xmlns:a16="http://schemas.microsoft.com/office/drawing/2014/main" id="{3F481C4D-918D-5925-3B8E-4EAC0A59D829}"/>
                  </a:ext>
                </a:extLst>
              </p:cNvPr>
              <p:cNvSpPr txBox="1">
                <a:spLocks/>
              </p:cNvSpPr>
              <p:nvPr/>
            </p:nvSpPr>
            <p:spPr>
              <a:xfrm>
                <a:off x="3844790" y="3863470"/>
                <a:ext cx="592486" cy="19552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せいそう</a:t>
                </a:r>
              </a:p>
            </p:txBody>
          </p:sp>
        </p:grpSp>
      </p:grpSp>
    </p:spTree>
    <p:extLst>
      <p:ext uri="{BB962C8B-B14F-4D97-AF65-F5344CB8AC3E}">
        <p14:creationId xmlns:p14="http://schemas.microsoft.com/office/powerpoint/2010/main" val="543946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586B47-629F-F850-9E43-5329113665EC}"/>
              </a:ext>
            </a:extLst>
          </p:cNvPr>
          <p:cNvSpPr>
            <a:spLocks noGrp="1"/>
          </p:cNvSpPr>
          <p:nvPr>
            <p:ph type="title"/>
          </p:nvPr>
        </p:nvSpPr>
        <p:spPr/>
        <p:txBody>
          <a:bodyPr/>
          <a:lstStyle/>
          <a:p>
            <a:r>
              <a:rPr kumimoji="1" lang="ja-JP" altLang="en-US" dirty="0"/>
              <a:t>勃起と射精のしくみ</a:t>
            </a:r>
          </a:p>
        </p:txBody>
      </p:sp>
      <p:grpSp>
        <p:nvGrpSpPr>
          <p:cNvPr id="20" name="グループ化 19">
            <a:extLst>
              <a:ext uri="{FF2B5EF4-FFF2-40B4-BE49-F238E27FC236}">
                <a16:creationId xmlns:a16="http://schemas.microsoft.com/office/drawing/2014/main" id="{4D6FCAEE-82F0-181F-63E5-C2CE347D3681}"/>
              </a:ext>
            </a:extLst>
          </p:cNvPr>
          <p:cNvGrpSpPr/>
          <p:nvPr/>
        </p:nvGrpSpPr>
        <p:grpSpPr>
          <a:xfrm>
            <a:off x="485026" y="1171983"/>
            <a:ext cx="8447956" cy="5358703"/>
            <a:chOff x="440575" y="1051425"/>
            <a:chExt cx="8592035" cy="5450095"/>
          </a:xfrm>
        </p:grpSpPr>
        <p:pic>
          <p:nvPicPr>
            <p:cNvPr id="6" name="図 5">
              <a:extLst>
                <a:ext uri="{FF2B5EF4-FFF2-40B4-BE49-F238E27FC236}">
                  <a16:creationId xmlns:a16="http://schemas.microsoft.com/office/drawing/2014/main" id="{4993B56F-8FE0-5497-EBFD-00138A0AEF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575" y="1051425"/>
              <a:ext cx="8592035" cy="5450095"/>
            </a:xfrm>
            <a:prstGeom prst="rect">
              <a:avLst/>
            </a:prstGeom>
          </p:spPr>
        </p:pic>
        <p:sp>
          <p:nvSpPr>
            <p:cNvPr id="7" name="タイトル 1">
              <a:extLst>
                <a:ext uri="{FF2B5EF4-FFF2-40B4-BE49-F238E27FC236}">
                  <a16:creationId xmlns:a16="http://schemas.microsoft.com/office/drawing/2014/main" id="{E4497E68-D197-EEDE-400A-DC364F7D1D59}"/>
                </a:ext>
              </a:extLst>
            </p:cNvPr>
            <p:cNvSpPr txBox="1">
              <a:spLocks/>
            </p:cNvSpPr>
            <p:nvPr/>
          </p:nvSpPr>
          <p:spPr>
            <a:xfrm>
              <a:off x="3501088" y="1788061"/>
              <a:ext cx="524970" cy="31302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膀胱</a:t>
              </a:r>
            </a:p>
          </p:txBody>
        </p:sp>
        <p:sp>
          <p:nvSpPr>
            <p:cNvPr id="8" name="タイトル 1">
              <a:extLst>
                <a:ext uri="{FF2B5EF4-FFF2-40B4-BE49-F238E27FC236}">
                  <a16:creationId xmlns:a16="http://schemas.microsoft.com/office/drawing/2014/main" id="{3F19FF9A-532F-0E82-0993-1FB7513A1CF9}"/>
                </a:ext>
              </a:extLst>
            </p:cNvPr>
            <p:cNvSpPr txBox="1">
              <a:spLocks/>
            </p:cNvSpPr>
            <p:nvPr/>
          </p:nvSpPr>
          <p:spPr>
            <a:xfrm>
              <a:off x="640125" y="3557745"/>
              <a:ext cx="524970" cy="31302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尿道</a:t>
              </a:r>
            </a:p>
          </p:txBody>
        </p:sp>
        <p:grpSp>
          <p:nvGrpSpPr>
            <p:cNvPr id="9" name="グループ化 8">
              <a:extLst>
                <a:ext uri="{FF2B5EF4-FFF2-40B4-BE49-F238E27FC236}">
                  <a16:creationId xmlns:a16="http://schemas.microsoft.com/office/drawing/2014/main" id="{5D66E5A0-F28C-055A-E2E7-D84703F8F086}"/>
                </a:ext>
              </a:extLst>
            </p:cNvPr>
            <p:cNvGrpSpPr/>
            <p:nvPr/>
          </p:nvGrpSpPr>
          <p:grpSpPr>
            <a:xfrm>
              <a:off x="1033884" y="2025659"/>
              <a:ext cx="1129827" cy="670995"/>
              <a:chOff x="584668" y="4058229"/>
              <a:chExt cx="1027116" cy="738092"/>
            </a:xfrm>
          </p:grpSpPr>
          <p:sp>
            <p:nvSpPr>
              <p:cNvPr id="10" name="タイトル 1">
                <a:extLst>
                  <a:ext uri="{FF2B5EF4-FFF2-40B4-BE49-F238E27FC236}">
                    <a16:creationId xmlns:a16="http://schemas.microsoft.com/office/drawing/2014/main" id="{BAF4745E-82FA-9D2A-1B60-665C280A1F5A}"/>
                  </a:ext>
                </a:extLst>
              </p:cNvPr>
              <p:cNvSpPr txBox="1">
                <a:spLocks/>
              </p:cNvSpPr>
              <p:nvPr/>
            </p:nvSpPr>
            <p:spPr>
              <a:xfrm>
                <a:off x="859604" y="4194954"/>
                <a:ext cx="477246" cy="34432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陰茎</a:t>
                </a:r>
              </a:p>
            </p:txBody>
          </p:sp>
          <p:sp>
            <p:nvSpPr>
              <p:cNvPr id="11" name="タイトル 1">
                <a:extLst>
                  <a:ext uri="{FF2B5EF4-FFF2-40B4-BE49-F238E27FC236}">
                    <a16:creationId xmlns:a16="http://schemas.microsoft.com/office/drawing/2014/main" id="{E515EA61-6FA0-AE3E-5537-C68D58DE967D}"/>
                  </a:ext>
                </a:extLst>
              </p:cNvPr>
              <p:cNvSpPr txBox="1">
                <a:spLocks/>
              </p:cNvSpPr>
              <p:nvPr/>
            </p:nvSpPr>
            <p:spPr>
              <a:xfrm>
                <a:off x="861747" y="4058229"/>
                <a:ext cx="474281" cy="172164"/>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いんけい</a:t>
                </a:r>
              </a:p>
            </p:txBody>
          </p:sp>
          <p:sp>
            <p:nvSpPr>
              <p:cNvPr id="12" name="タイトル 1">
                <a:extLst>
                  <a:ext uri="{FF2B5EF4-FFF2-40B4-BE49-F238E27FC236}">
                    <a16:creationId xmlns:a16="http://schemas.microsoft.com/office/drawing/2014/main" id="{73350AB1-5236-860B-021D-C08D78F94B45}"/>
                  </a:ext>
                </a:extLst>
              </p:cNvPr>
              <p:cNvSpPr txBox="1">
                <a:spLocks/>
              </p:cNvSpPr>
              <p:nvPr/>
            </p:nvSpPr>
            <p:spPr>
              <a:xfrm>
                <a:off x="584668" y="4494529"/>
                <a:ext cx="1027116" cy="301792"/>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18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（ペニス</a:t>
                </a:r>
                <a:r>
                  <a:rPr lang="ja-JP" altLang="en-US"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a:t>
                </a:r>
              </a:p>
            </p:txBody>
          </p:sp>
        </p:grpSp>
        <p:sp>
          <p:nvSpPr>
            <p:cNvPr id="13" name="タイトル 1">
              <a:extLst>
                <a:ext uri="{FF2B5EF4-FFF2-40B4-BE49-F238E27FC236}">
                  <a16:creationId xmlns:a16="http://schemas.microsoft.com/office/drawing/2014/main" id="{66914DA3-055C-040C-1791-B10AD5F1F426}"/>
                </a:ext>
              </a:extLst>
            </p:cNvPr>
            <p:cNvSpPr txBox="1">
              <a:spLocks/>
            </p:cNvSpPr>
            <p:nvPr/>
          </p:nvSpPr>
          <p:spPr>
            <a:xfrm>
              <a:off x="6576927" y="4160267"/>
              <a:ext cx="787456" cy="31302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前立腺</a:t>
              </a:r>
            </a:p>
          </p:txBody>
        </p:sp>
        <p:sp>
          <p:nvSpPr>
            <p:cNvPr id="14" name="タイトル 1">
              <a:extLst>
                <a:ext uri="{FF2B5EF4-FFF2-40B4-BE49-F238E27FC236}">
                  <a16:creationId xmlns:a16="http://schemas.microsoft.com/office/drawing/2014/main" id="{46C45C8A-24CD-54AE-5D3F-47DDE0596AC9}"/>
                </a:ext>
              </a:extLst>
            </p:cNvPr>
            <p:cNvSpPr txBox="1">
              <a:spLocks/>
            </p:cNvSpPr>
            <p:nvPr/>
          </p:nvSpPr>
          <p:spPr>
            <a:xfrm>
              <a:off x="6576927" y="3745070"/>
              <a:ext cx="787456" cy="31302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精の</a:t>
              </a:r>
              <a:r>
                <a:rPr lang="ja-JP" altLang="en-US" sz="2000" b="1" dirty="0" err="1">
                  <a:solidFill>
                    <a:schemeClr val="tx1">
                      <a:lumMod val="75000"/>
                      <a:lumOff val="25000"/>
                    </a:schemeClr>
                  </a:solidFill>
                  <a:latin typeface="ＭＳ ゴシック" panose="020B0609070205080204" pitchFamily="49" charset="-128"/>
                  <a:ea typeface="ＭＳ ゴシック" panose="020B0609070205080204" pitchFamily="49" charset="-128"/>
                </a:rPr>
                <a:t>う</a:t>
              </a:r>
              <a:endPar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5" name="タイトル 1">
              <a:extLst>
                <a:ext uri="{FF2B5EF4-FFF2-40B4-BE49-F238E27FC236}">
                  <a16:creationId xmlns:a16="http://schemas.microsoft.com/office/drawing/2014/main" id="{A7B786D7-F0AE-B458-855D-910D1B81F150}"/>
                </a:ext>
              </a:extLst>
            </p:cNvPr>
            <p:cNvSpPr txBox="1">
              <a:spLocks/>
            </p:cNvSpPr>
            <p:nvPr/>
          </p:nvSpPr>
          <p:spPr>
            <a:xfrm>
              <a:off x="2470569" y="1774065"/>
              <a:ext cx="524970" cy="31302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精管</a:t>
              </a:r>
            </a:p>
          </p:txBody>
        </p:sp>
        <p:sp>
          <p:nvSpPr>
            <p:cNvPr id="16" name="タイトル 1">
              <a:extLst>
                <a:ext uri="{FF2B5EF4-FFF2-40B4-BE49-F238E27FC236}">
                  <a16:creationId xmlns:a16="http://schemas.microsoft.com/office/drawing/2014/main" id="{5BB1A889-0A6F-AA1A-07D5-58FB8BA19AB8}"/>
                </a:ext>
              </a:extLst>
            </p:cNvPr>
            <p:cNvSpPr txBox="1">
              <a:spLocks/>
            </p:cNvSpPr>
            <p:nvPr/>
          </p:nvSpPr>
          <p:spPr>
            <a:xfrm>
              <a:off x="6603275" y="2916696"/>
              <a:ext cx="787456" cy="31302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括約筋</a:t>
              </a:r>
            </a:p>
          </p:txBody>
        </p:sp>
        <p:sp>
          <p:nvSpPr>
            <p:cNvPr id="17" name="タイトル 1">
              <a:extLst>
                <a:ext uri="{FF2B5EF4-FFF2-40B4-BE49-F238E27FC236}">
                  <a16:creationId xmlns:a16="http://schemas.microsoft.com/office/drawing/2014/main" id="{DE17A1D6-6575-115F-9C30-66952296116F}"/>
                </a:ext>
              </a:extLst>
            </p:cNvPr>
            <p:cNvSpPr txBox="1">
              <a:spLocks/>
            </p:cNvSpPr>
            <p:nvPr/>
          </p:nvSpPr>
          <p:spPr>
            <a:xfrm>
              <a:off x="6580625" y="4602150"/>
              <a:ext cx="1312426" cy="31302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クーパー腺</a:t>
              </a:r>
            </a:p>
          </p:txBody>
        </p:sp>
        <p:sp>
          <p:nvSpPr>
            <p:cNvPr id="18" name="タイトル 1">
              <a:extLst>
                <a:ext uri="{FF2B5EF4-FFF2-40B4-BE49-F238E27FC236}">
                  <a16:creationId xmlns:a16="http://schemas.microsoft.com/office/drawing/2014/main" id="{AD488B75-B14A-5918-CB71-21BF752C1C75}"/>
                </a:ext>
              </a:extLst>
            </p:cNvPr>
            <p:cNvSpPr txBox="1">
              <a:spLocks/>
            </p:cNvSpPr>
            <p:nvPr/>
          </p:nvSpPr>
          <p:spPr>
            <a:xfrm>
              <a:off x="6640489" y="3244258"/>
              <a:ext cx="2356472" cy="228639"/>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000"/>
                </a:lnSpc>
                <a:defRPr/>
              </a:pPr>
              <a:r>
                <a:rPr lang="ja-JP" altLang="en-US" sz="1500" b="1" spc="-100" dirty="0">
                  <a:solidFill>
                    <a:srgbClr val="004F94"/>
                  </a:solidFill>
                  <a:latin typeface="ＭＳ ゴシック" panose="020B0609070205080204" pitchFamily="49" charset="-128"/>
                  <a:ea typeface="ＭＳ ゴシック" panose="020B0609070205080204" pitchFamily="49" charset="-128"/>
                </a:rPr>
                <a:t>射精のときはここが閉じる</a:t>
              </a:r>
            </a:p>
          </p:txBody>
        </p:sp>
        <p:sp>
          <p:nvSpPr>
            <p:cNvPr id="19" name="タイトル 1">
              <a:extLst>
                <a:ext uri="{FF2B5EF4-FFF2-40B4-BE49-F238E27FC236}">
                  <a16:creationId xmlns:a16="http://schemas.microsoft.com/office/drawing/2014/main" id="{9DDB6A3A-F395-FB0C-4B28-D50329DE326C}"/>
                </a:ext>
              </a:extLst>
            </p:cNvPr>
            <p:cNvSpPr txBox="1">
              <a:spLocks/>
            </p:cNvSpPr>
            <p:nvPr/>
          </p:nvSpPr>
          <p:spPr>
            <a:xfrm>
              <a:off x="6643004" y="2041008"/>
              <a:ext cx="1643385" cy="489494"/>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000"/>
                </a:lnSpc>
                <a:defRPr/>
              </a:pPr>
              <a:r>
                <a:rPr lang="ja-JP" altLang="en-US" sz="1500" b="1" spc="-100" dirty="0">
                  <a:solidFill>
                    <a:srgbClr val="004F94"/>
                  </a:solidFill>
                  <a:latin typeface="ＭＳ ゴシック" panose="020B0609070205080204" pitchFamily="49" charset="-128"/>
                  <a:ea typeface="ＭＳ ゴシック" panose="020B0609070205080204" pitchFamily="49" charset="-128"/>
                </a:rPr>
                <a:t>精管の</a:t>
              </a:r>
              <a:r>
                <a:rPr lang="ja-JP" altLang="en-US" sz="1500" b="1" spc="-100" dirty="0" err="1">
                  <a:solidFill>
                    <a:srgbClr val="004F94"/>
                  </a:solidFill>
                  <a:latin typeface="ＭＳ ゴシック" panose="020B0609070205080204" pitchFamily="49" charset="-128"/>
                  <a:ea typeface="ＭＳ ゴシック" panose="020B0609070205080204" pitchFamily="49" charset="-128"/>
                </a:rPr>
                <a:t>ぜん</a:t>
              </a:r>
              <a:r>
                <a:rPr lang="ja-JP" altLang="en-US" sz="1500" b="1" spc="-100" dirty="0">
                  <a:solidFill>
                    <a:srgbClr val="004F94"/>
                  </a:solidFill>
                  <a:latin typeface="ＭＳ ゴシック" panose="020B0609070205080204" pitchFamily="49" charset="-128"/>
                  <a:ea typeface="ＭＳ ゴシック" panose="020B0609070205080204" pitchFamily="49" charset="-128"/>
                </a:rPr>
                <a:t>毛運動で</a:t>
              </a:r>
              <a:endParaRPr lang="en-US" altLang="ja-JP" sz="1500" b="1" spc="-100" dirty="0">
                <a:solidFill>
                  <a:srgbClr val="004F94"/>
                </a:solidFill>
                <a:latin typeface="ＭＳ ゴシック" panose="020B0609070205080204" pitchFamily="49" charset="-128"/>
                <a:ea typeface="ＭＳ ゴシック" panose="020B0609070205080204" pitchFamily="49" charset="-128"/>
              </a:endParaRPr>
            </a:p>
            <a:p>
              <a:pPr>
                <a:lnSpc>
                  <a:spcPts val="2000"/>
                </a:lnSpc>
                <a:defRPr/>
              </a:pPr>
              <a:r>
                <a:rPr lang="ja-JP" altLang="en-US" sz="1500" b="1" spc="-100" dirty="0">
                  <a:solidFill>
                    <a:srgbClr val="004F94"/>
                  </a:solidFill>
                  <a:latin typeface="ＭＳ ゴシック" panose="020B0609070205080204" pitchFamily="49" charset="-128"/>
                  <a:ea typeface="ＭＳ ゴシック" panose="020B0609070205080204" pitchFamily="49" charset="-128"/>
                </a:rPr>
                <a:t>精液が送られる</a:t>
              </a:r>
            </a:p>
          </p:txBody>
        </p:sp>
      </p:grpSp>
    </p:spTree>
    <p:extLst>
      <p:ext uri="{BB962C8B-B14F-4D97-AF65-F5344CB8AC3E}">
        <p14:creationId xmlns:p14="http://schemas.microsoft.com/office/powerpoint/2010/main" val="3030962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2EAC5A-BE4A-F2F4-C357-8A6D0AFA6AD3}"/>
              </a:ext>
            </a:extLst>
          </p:cNvPr>
          <p:cNvSpPr>
            <a:spLocks noGrp="1"/>
          </p:cNvSpPr>
          <p:nvPr>
            <p:ph type="title"/>
          </p:nvPr>
        </p:nvSpPr>
        <p:spPr/>
        <p:txBody>
          <a:bodyPr/>
          <a:lstStyle/>
          <a:p>
            <a:r>
              <a:rPr kumimoji="1" lang="ja-JP" altLang="en-US" dirty="0"/>
              <a:t>ペニスの断面図</a:t>
            </a:r>
          </a:p>
        </p:txBody>
      </p:sp>
      <p:grpSp>
        <p:nvGrpSpPr>
          <p:cNvPr id="24" name="グループ化 23">
            <a:extLst>
              <a:ext uri="{FF2B5EF4-FFF2-40B4-BE49-F238E27FC236}">
                <a16:creationId xmlns:a16="http://schemas.microsoft.com/office/drawing/2014/main" id="{BDE311BC-1026-1819-3079-64AE0C3745F3}"/>
              </a:ext>
            </a:extLst>
          </p:cNvPr>
          <p:cNvGrpSpPr/>
          <p:nvPr/>
        </p:nvGrpSpPr>
        <p:grpSpPr>
          <a:xfrm>
            <a:off x="997222" y="915478"/>
            <a:ext cx="7225874" cy="5748918"/>
            <a:chOff x="783679" y="905429"/>
            <a:chExt cx="7225874" cy="5748918"/>
          </a:xfrm>
        </p:grpSpPr>
        <p:pic>
          <p:nvPicPr>
            <p:cNvPr id="6" name="図 5">
              <a:extLst>
                <a:ext uri="{FF2B5EF4-FFF2-40B4-BE49-F238E27FC236}">
                  <a16:creationId xmlns:a16="http://schemas.microsoft.com/office/drawing/2014/main" id="{A154E51C-9FCB-8465-3064-A727BC1B1A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679" y="905429"/>
              <a:ext cx="7194805" cy="5748918"/>
            </a:xfrm>
            <a:prstGeom prst="rect">
              <a:avLst/>
            </a:prstGeom>
          </p:spPr>
        </p:pic>
        <p:grpSp>
          <p:nvGrpSpPr>
            <p:cNvPr id="7" name="グループ化 6">
              <a:extLst>
                <a:ext uri="{FF2B5EF4-FFF2-40B4-BE49-F238E27FC236}">
                  <a16:creationId xmlns:a16="http://schemas.microsoft.com/office/drawing/2014/main" id="{D8F67310-408B-A6ED-C5F6-43B2468B058A}"/>
                </a:ext>
              </a:extLst>
            </p:cNvPr>
            <p:cNvGrpSpPr/>
            <p:nvPr/>
          </p:nvGrpSpPr>
          <p:grpSpPr>
            <a:xfrm>
              <a:off x="1092724" y="2410098"/>
              <a:ext cx="625172" cy="445822"/>
              <a:chOff x="811721" y="4119558"/>
              <a:chExt cx="568338" cy="441407"/>
            </a:xfrm>
          </p:grpSpPr>
          <p:sp>
            <p:nvSpPr>
              <p:cNvPr id="8" name="タイトル 1">
                <a:extLst>
                  <a:ext uri="{FF2B5EF4-FFF2-40B4-BE49-F238E27FC236}">
                    <a16:creationId xmlns:a16="http://schemas.microsoft.com/office/drawing/2014/main" id="{FEF372D7-3A15-3141-9D79-02C718966809}"/>
                  </a:ext>
                </a:extLst>
              </p:cNvPr>
              <p:cNvSpPr txBox="1">
                <a:spLocks/>
              </p:cNvSpPr>
              <p:nvPr/>
            </p:nvSpPr>
            <p:spPr>
              <a:xfrm>
                <a:off x="863605" y="4256236"/>
                <a:ext cx="469243" cy="30472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包皮</a:t>
                </a:r>
              </a:p>
            </p:txBody>
          </p:sp>
          <p:sp>
            <p:nvSpPr>
              <p:cNvPr id="9" name="タイトル 1">
                <a:extLst>
                  <a:ext uri="{FF2B5EF4-FFF2-40B4-BE49-F238E27FC236}">
                    <a16:creationId xmlns:a16="http://schemas.microsoft.com/office/drawing/2014/main" id="{9E8CFF16-9DA4-8211-8DF7-388EB6C2E610}"/>
                  </a:ext>
                </a:extLst>
              </p:cNvPr>
              <p:cNvSpPr txBox="1">
                <a:spLocks/>
              </p:cNvSpPr>
              <p:nvPr/>
            </p:nvSpPr>
            <p:spPr>
              <a:xfrm>
                <a:off x="811721" y="4119558"/>
                <a:ext cx="568338" cy="152364"/>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ほう ひ</a:t>
                </a:r>
              </a:p>
            </p:txBody>
          </p:sp>
        </p:grpSp>
        <p:sp>
          <p:nvSpPr>
            <p:cNvPr id="10" name="タイトル 1">
              <a:extLst>
                <a:ext uri="{FF2B5EF4-FFF2-40B4-BE49-F238E27FC236}">
                  <a16:creationId xmlns:a16="http://schemas.microsoft.com/office/drawing/2014/main" id="{40302109-3F1B-06B1-5460-93CDAA800E8E}"/>
                </a:ext>
              </a:extLst>
            </p:cNvPr>
            <p:cNvSpPr txBox="1">
              <a:spLocks/>
            </p:cNvSpPr>
            <p:nvPr/>
          </p:nvSpPr>
          <p:spPr>
            <a:xfrm>
              <a:off x="1129888" y="3576421"/>
              <a:ext cx="516167" cy="30777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動脈</a:t>
              </a:r>
            </a:p>
          </p:txBody>
        </p:sp>
        <p:grpSp>
          <p:nvGrpSpPr>
            <p:cNvPr id="11" name="グループ化 10">
              <a:extLst>
                <a:ext uri="{FF2B5EF4-FFF2-40B4-BE49-F238E27FC236}">
                  <a16:creationId xmlns:a16="http://schemas.microsoft.com/office/drawing/2014/main" id="{71A4A0B5-3016-35E8-084D-7B76EB461CED}"/>
                </a:ext>
              </a:extLst>
            </p:cNvPr>
            <p:cNvGrpSpPr/>
            <p:nvPr/>
          </p:nvGrpSpPr>
          <p:grpSpPr>
            <a:xfrm>
              <a:off x="1046556" y="4752568"/>
              <a:ext cx="641202" cy="453644"/>
              <a:chOff x="771243" y="5221501"/>
              <a:chExt cx="641202" cy="499007"/>
            </a:xfrm>
          </p:grpSpPr>
          <p:sp>
            <p:nvSpPr>
              <p:cNvPr id="12" name="タイトル 1">
                <a:extLst>
                  <a:ext uri="{FF2B5EF4-FFF2-40B4-BE49-F238E27FC236}">
                    <a16:creationId xmlns:a16="http://schemas.microsoft.com/office/drawing/2014/main" id="{18BCF922-B35D-2018-C5DA-832E39B090B1}"/>
                  </a:ext>
                </a:extLst>
              </p:cNvPr>
              <p:cNvSpPr txBox="1">
                <a:spLocks/>
              </p:cNvSpPr>
              <p:nvPr/>
            </p:nvSpPr>
            <p:spPr>
              <a:xfrm>
                <a:off x="840142" y="5381954"/>
                <a:ext cx="516167" cy="338554"/>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尿道</a:t>
                </a:r>
              </a:p>
            </p:txBody>
          </p:sp>
          <p:sp>
            <p:nvSpPr>
              <p:cNvPr id="13" name="タイトル 1">
                <a:extLst>
                  <a:ext uri="{FF2B5EF4-FFF2-40B4-BE49-F238E27FC236}">
                    <a16:creationId xmlns:a16="http://schemas.microsoft.com/office/drawing/2014/main" id="{91EABE89-E701-DC7D-02D8-24414BB030C3}"/>
                  </a:ext>
                </a:extLst>
              </p:cNvPr>
              <p:cNvSpPr txBox="1">
                <a:spLocks/>
              </p:cNvSpPr>
              <p:nvPr/>
            </p:nvSpPr>
            <p:spPr>
              <a:xfrm>
                <a:off x="771243" y="5221501"/>
                <a:ext cx="641202" cy="16927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err="1">
                    <a:solidFill>
                      <a:schemeClr val="tx1">
                        <a:lumMod val="75000"/>
                        <a:lumOff val="25000"/>
                      </a:schemeClr>
                    </a:solidFill>
                    <a:latin typeface="ＭＳ ゴシック" panose="020B0609070205080204" pitchFamily="49" charset="-128"/>
                    <a:ea typeface="ＭＳ ゴシック" panose="020B0609070205080204" pitchFamily="49" charset="-128"/>
                  </a:rPr>
                  <a:t>にょう</a:t>
                </a: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どう</a:t>
                </a:r>
              </a:p>
            </p:txBody>
          </p:sp>
        </p:grpSp>
        <p:grpSp>
          <p:nvGrpSpPr>
            <p:cNvPr id="14" name="グループ化 13">
              <a:extLst>
                <a:ext uri="{FF2B5EF4-FFF2-40B4-BE49-F238E27FC236}">
                  <a16:creationId xmlns:a16="http://schemas.microsoft.com/office/drawing/2014/main" id="{9D1540D9-2B8D-50C7-2FD7-339EFC1F08D5}"/>
                </a:ext>
              </a:extLst>
            </p:cNvPr>
            <p:cNvGrpSpPr/>
            <p:nvPr/>
          </p:nvGrpSpPr>
          <p:grpSpPr>
            <a:xfrm>
              <a:off x="1013828" y="5454130"/>
              <a:ext cx="1410644" cy="441122"/>
              <a:chOff x="436763" y="5191064"/>
              <a:chExt cx="1410644" cy="485232"/>
            </a:xfrm>
          </p:grpSpPr>
          <p:sp>
            <p:nvSpPr>
              <p:cNvPr id="15" name="タイトル 1">
                <a:extLst>
                  <a:ext uri="{FF2B5EF4-FFF2-40B4-BE49-F238E27FC236}">
                    <a16:creationId xmlns:a16="http://schemas.microsoft.com/office/drawing/2014/main" id="{A4ADCF2F-05B3-71EC-AC2F-C3504BF35DF1}"/>
                  </a:ext>
                </a:extLst>
              </p:cNvPr>
              <p:cNvSpPr txBox="1">
                <a:spLocks/>
              </p:cNvSpPr>
              <p:nvPr/>
            </p:nvSpPr>
            <p:spPr>
              <a:xfrm>
                <a:off x="503256" y="5337743"/>
                <a:ext cx="1290418" cy="338553"/>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尿道海綿体</a:t>
                </a:r>
              </a:p>
            </p:txBody>
          </p:sp>
          <p:sp>
            <p:nvSpPr>
              <p:cNvPr id="16" name="タイトル 1">
                <a:extLst>
                  <a:ext uri="{FF2B5EF4-FFF2-40B4-BE49-F238E27FC236}">
                    <a16:creationId xmlns:a16="http://schemas.microsoft.com/office/drawing/2014/main" id="{856ED01C-225F-A408-465B-37DFF8F5FF27}"/>
                  </a:ext>
                </a:extLst>
              </p:cNvPr>
              <p:cNvSpPr txBox="1">
                <a:spLocks/>
              </p:cNvSpPr>
              <p:nvPr/>
            </p:nvSpPr>
            <p:spPr>
              <a:xfrm>
                <a:off x="436763" y="5191064"/>
                <a:ext cx="1410644" cy="16927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err="1">
                    <a:solidFill>
                      <a:schemeClr val="tx1">
                        <a:lumMod val="75000"/>
                        <a:lumOff val="25000"/>
                      </a:schemeClr>
                    </a:solidFill>
                    <a:latin typeface="ＭＳ ゴシック" panose="020B0609070205080204" pitchFamily="49" charset="-128"/>
                    <a:ea typeface="ＭＳ ゴシック" panose="020B0609070205080204" pitchFamily="49" charset="-128"/>
                  </a:rPr>
                  <a:t>にょうど</a:t>
                </a: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うかいめんたい</a:t>
                </a:r>
              </a:p>
            </p:txBody>
          </p:sp>
        </p:grpSp>
        <p:grpSp>
          <p:nvGrpSpPr>
            <p:cNvPr id="17" name="グループ化 16">
              <a:extLst>
                <a:ext uri="{FF2B5EF4-FFF2-40B4-BE49-F238E27FC236}">
                  <a16:creationId xmlns:a16="http://schemas.microsoft.com/office/drawing/2014/main" id="{EA8268FD-0E81-0FDF-5C8B-F5DA26A2DD52}"/>
                </a:ext>
              </a:extLst>
            </p:cNvPr>
            <p:cNvGrpSpPr/>
            <p:nvPr/>
          </p:nvGrpSpPr>
          <p:grpSpPr>
            <a:xfrm>
              <a:off x="6491776" y="1527403"/>
              <a:ext cx="537686" cy="433545"/>
              <a:chOff x="777039" y="4125138"/>
              <a:chExt cx="488804" cy="433543"/>
            </a:xfrm>
          </p:grpSpPr>
          <p:sp>
            <p:nvSpPr>
              <p:cNvPr id="18" name="タイトル 1">
                <a:extLst>
                  <a:ext uri="{FF2B5EF4-FFF2-40B4-BE49-F238E27FC236}">
                    <a16:creationId xmlns:a16="http://schemas.microsoft.com/office/drawing/2014/main" id="{963BEBC2-DBAE-571E-3439-FF623CE7B319}"/>
                  </a:ext>
                </a:extLst>
              </p:cNvPr>
              <p:cNvSpPr txBox="1">
                <a:spLocks/>
              </p:cNvSpPr>
              <p:nvPr/>
            </p:nvSpPr>
            <p:spPr>
              <a:xfrm>
                <a:off x="777039" y="4250905"/>
                <a:ext cx="469241" cy="30777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白膜</a:t>
                </a:r>
              </a:p>
            </p:txBody>
          </p:sp>
          <p:sp>
            <p:nvSpPr>
              <p:cNvPr id="19" name="タイトル 1">
                <a:extLst>
                  <a:ext uri="{FF2B5EF4-FFF2-40B4-BE49-F238E27FC236}">
                    <a16:creationId xmlns:a16="http://schemas.microsoft.com/office/drawing/2014/main" id="{990A761F-F5B6-B252-8B58-B80B703D1C9D}"/>
                  </a:ext>
                </a:extLst>
              </p:cNvPr>
              <p:cNvSpPr txBox="1">
                <a:spLocks/>
              </p:cNvSpPr>
              <p:nvPr/>
            </p:nvSpPr>
            <p:spPr>
              <a:xfrm>
                <a:off x="799516" y="4125138"/>
                <a:ext cx="466327" cy="15388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はくまく</a:t>
                </a:r>
              </a:p>
            </p:txBody>
          </p:sp>
        </p:grpSp>
        <p:sp>
          <p:nvSpPr>
            <p:cNvPr id="20" name="タイトル 1">
              <a:extLst>
                <a:ext uri="{FF2B5EF4-FFF2-40B4-BE49-F238E27FC236}">
                  <a16:creationId xmlns:a16="http://schemas.microsoft.com/office/drawing/2014/main" id="{B6984330-0645-EBF9-0A29-0C47B1867C98}"/>
                </a:ext>
              </a:extLst>
            </p:cNvPr>
            <p:cNvSpPr txBox="1">
              <a:spLocks/>
            </p:cNvSpPr>
            <p:nvPr/>
          </p:nvSpPr>
          <p:spPr>
            <a:xfrm>
              <a:off x="7080835" y="2024264"/>
              <a:ext cx="516167" cy="30777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静脈</a:t>
              </a:r>
            </a:p>
          </p:txBody>
        </p:sp>
        <p:grpSp>
          <p:nvGrpSpPr>
            <p:cNvPr id="21" name="グループ化 20">
              <a:extLst>
                <a:ext uri="{FF2B5EF4-FFF2-40B4-BE49-F238E27FC236}">
                  <a16:creationId xmlns:a16="http://schemas.microsoft.com/office/drawing/2014/main" id="{4F2E11B9-747A-BCB4-15A8-62B7EC3BEEEB}"/>
                </a:ext>
              </a:extLst>
            </p:cNvPr>
            <p:cNvGrpSpPr/>
            <p:nvPr/>
          </p:nvGrpSpPr>
          <p:grpSpPr>
            <a:xfrm>
              <a:off x="6716762" y="5161576"/>
              <a:ext cx="1292791" cy="428590"/>
              <a:chOff x="360209" y="5226954"/>
              <a:chExt cx="1292791" cy="471447"/>
            </a:xfrm>
          </p:grpSpPr>
          <p:sp>
            <p:nvSpPr>
              <p:cNvPr id="22" name="タイトル 1">
                <a:extLst>
                  <a:ext uri="{FF2B5EF4-FFF2-40B4-BE49-F238E27FC236}">
                    <a16:creationId xmlns:a16="http://schemas.microsoft.com/office/drawing/2014/main" id="{46DC1A9A-1366-41B1-BF71-6ADEA9C9B193}"/>
                  </a:ext>
                </a:extLst>
              </p:cNvPr>
              <p:cNvSpPr txBox="1">
                <a:spLocks/>
              </p:cNvSpPr>
              <p:nvPr/>
            </p:nvSpPr>
            <p:spPr>
              <a:xfrm>
                <a:off x="362582" y="5359848"/>
                <a:ext cx="1290418" cy="338553"/>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陰茎海綿体</a:t>
                </a:r>
              </a:p>
            </p:txBody>
          </p:sp>
          <p:sp>
            <p:nvSpPr>
              <p:cNvPr id="23" name="タイトル 1">
                <a:extLst>
                  <a:ext uri="{FF2B5EF4-FFF2-40B4-BE49-F238E27FC236}">
                    <a16:creationId xmlns:a16="http://schemas.microsoft.com/office/drawing/2014/main" id="{36061B5C-DFDB-71EF-66C8-13D64635ED15}"/>
                  </a:ext>
                </a:extLst>
              </p:cNvPr>
              <p:cNvSpPr txBox="1">
                <a:spLocks/>
              </p:cNvSpPr>
              <p:nvPr/>
            </p:nvSpPr>
            <p:spPr>
              <a:xfrm>
                <a:off x="360209" y="5226954"/>
                <a:ext cx="1282402" cy="16927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いんけいかいめんたい</a:t>
                </a:r>
              </a:p>
            </p:txBody>
          </p:sp>
        </p:grpSp>
      </p:grpSp>
    </p:spTree>
    <p:extLst>
      <p:ext uri="{BB962C8B-B14F-4D97-AF65-F5344CB8AC3E}">
        <p14:creationId xmlns:p14="http://schemas.microsoft.com/office/powerpoint/2010/main" val="3433385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DA9B56-C94C-E814-6669-3201A5BA127F}"/>
              </a:ext>
            </a:extLst>
          </p:cNvPr>
          <p:cNvSpPr>
            <a:spLocks noGrp="1"/>
          </p:cNvSpPr>
          <p:nvPr>
            <p:ph type="title"/>
          </p:nvPr>
        </p:nvSpPr>
        <p:spPr/>
        <p:txBody>
          <a:bodyPr>
            <a:normAutofit/>
          </a:bodyPr>
          <a:lstStyle/>
          <a:p>
            <a:r>
              <a:rPr kumimoji="1" lang="ja-JP" altLang="en-US" dirty="0"/>
              <a:t>精巣の中</a:t>
            </a:r>
          </a:p>
        </p:txBody>
      </p:sp>
      <p:grpSp>
        <p:nvGrpSpPr>
          <p:cNvPr id="19" name="グループ化 18">
            <a:extLst>
              <a:ext uri="{FF2B5EF4-FFF2-40B4-BE49-F238E27FC236}">
                <a16:creationId xmlns:a16="http://schemas.microsoft.com/office/drawing/2014/main" id="{57AC6B37-D139-C427-8502-FFC5FD3BE19F}"/>
              </a:ext>
            </a:extLst>
          </p:cNvPr>
          <p:cNvGrpSpPr/>
          <p:nvPr/>
        </p:nvGrpSpPr>
        <p:grpSpPr>
          <a:xfrm>
            <a:off x="177966" y="970110"/>
            <a:ext cx="8000543" cy="5596932"/>
            <a:chOff x="-24349" y="824486"/>
            <a:chExt cx="7995029" cy="5593074"/>
          </a:xfrm>
        </p:grpSpPr>
        <p:pic>
          <p:nvPicPr>
            <p:cNvPr id="6" name="図 5">
              <a:extLst>
                <a:ext uri="{FF2B5EF4-FFF2-40B4-BE49-F238E27FC236}">
                  <a16:creationId xmlns:a16="http://schemas.microsoft.com/office/drawing/2014/main" id="{BDD8CCD4-E704-3C3F-ED35-06384BB8EA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49" y="824486"/>
              <a:ext cx="7766235" cy="5593074"/>
            </a:xfrm>
            <a:prstGeom prst="rect">
              <a:avLst/>
            </a:prstGeom>
          </p:spPr>
        </p:pic>
        <p:grpSp>
          <p:nvGrpSpPr>
            <p:cNvPr id="7" name="グループ化 6">
              <a:extLst>
                <a:ext uri="{FF2B5EF4-FFF2-40B4-BE49-F238E27FC236}">
                  <a16:creationId xmlns:a16="http://schemas.microsoft.com/office/drawing/2014/main" id="{CEFBF12A-EFEF-5E8C-493E-5F1DFECFAF1A}"/>
                </a:ext>
              </a:extLst>
            </p:cNvPr>
            <p:cNvGrpSpPr/>
            <p:nvPr/>
          </p:nvGrpSpPr>
          <p:grpSpPr>
            <a:xfrm>
              <a:off x="6851379" y="2611635"/>
              <a:ext cx="519629" cy="421086"/>
              <a:chOff x="822322" y="4070985"/>
              <a:chExt cx="472391" cy="416916"/>
            </a:xfrm>
          </p:grpSpPr>
          <p:sp>
            <p:nvSpPr>
              <p:cNvPr id="8" name="タイトル 1">
                <a:extLst>
                  <a:ext uri="{FF2B5EF4-FFF2-40B4-BE49-F238E27FC236}">
                    <a16:creationId xmlns:a16="http://schemas.microsoft.com/office/drawing/2014/main" id="{3C2D6A84-3E74-0202-6D90-93D8B0463726}"/>
                  </a:ext>
                </a:extLst>
              </p:cNvPr>
              <p:cNvSpPr txBox="1">
                <a:spLocks/>
              </p:cNvSpPr>
              <p:nvPr/>
            </p:nvSpPr>
            <p:spPr>
              <a:xfrm>
                <a:off x="828706" y="4183382"/>
                <a:ext cx="466007" cy="30451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精管</a:t>
                </a:r>
              </a:p>
            </p:txBody>
          </p:sp>
          <p:sp>
            <p:nvSpPr>
              <p:cNvPr id="9" name="タイトル 1">
                <a:extLst>
                  <a:ext uri="{FF2B5EF4-FFF2-40B4-BE49-F238E27FC236}">
                    <a16:creationId xmlns:a16="http://schemas.microsoft.com/office/drawing/2014/main" id="{26E8D57F-A596-878A-6CAB-922C30C2B763}"/>
                  </a:ext>
                </a:extLst>
              </p:cNvPr>
              <p:cNvSpPr txBox="1">
                <a:spLocks/>
              </p:cNvSpPr>
              <p:nvPr/>
            </p:nvSpPr>
            <p:spPr>
              <a:xfrm>
                <a:off x="822322" y="4070985"/>
                <a:ext cx="466007" cy="15225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せいかん</a:t>
                </a:r>
              </a:p>
            </p:txBody>
          </p:sp>
        </p:grpSp>
        <p:grpSp>
          <p:nvGrpSpPr>
            <p:cNvPr id="10" name="グループ化 9">
              <a:extLst>
                <a:ext uri="{FF2B5EF4-FFF2-40B4-BE49-F238E27FC236}">
                  <a16:creationId xmlns:a16="http://schemas.microsoft.com/office/drawing/2014/main" id="{2568B055-1179-094E-D907-01E3E79F3DA4}"/>
                </a:ext>
              </a:extLst>
            </p:cNvPr>
            <p:cNvGrpSpPr/>
            <p:nvPr/>
          </p:nvGrpSpPr>
          <p:grpSpPr>
            <a:xfrm>
              <a:off x="1653669" y="5192840"/>
              <a:ext cx="775294" cy="431375"/>
              <a:chOff x="717430" y="5058296"/>
              <a:chExt cx="775294" cy="474512"/>
            </a:xfrm>
          </p:grpSpPr>
          <p:sp>
            <p:nvSpPr>
              <p:cNvPr id="11" name="タイトル 1">
                <a:extLst>
                  <a:ext uri="{FF2B5EF4-FFF2-40B4-BE49-F238E27FC236}">
                    <a16:creationId xmlns:a16="http://schemas.microsoft.com/office/drawing/2014/main" id="{AE578175-EE49-2BCE-77F4-8C53C6ECFD18}"/>
                  </a:ext>
                </a:extLst>
              </p:cNvPr>
              <p:cNvSpPr txBox="1">
                <a:spLocks/>
              </p:cNvSpPr>
              <p:nvPr/>
            </p:nvSpPr>
            <p:spPr>
              <a:xfrm>
                <a:off x="723813" y="5194487"/>
                <a:ext cx="768911" cy="33832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精細管</a:t>
                </a:r>
              </a:p>
            </p:txBody>
          </p:sp>
          <p:sp>
            <p:nvSpPr>
              <p:cNvPr id="12" name="タイトル 1">
                <a:extLst>
                  <a:ext uri="{FF2B5EF4-FFF2-40B4-BE49-F238E27FC236}">
                    <a16:creationId xmlns:a16="http://schemas.microsoft.com/office/drawing/2014/main" id="{DD19098B-514E-BF9C-5C8E-EE42BFACB0CC}"/>
                  </a:ext>
                </a:extLst>
              </p:cNvPr>
              <p:cNvSpPr txBox="1">
                <a:spLocks/>
              </p:cNvSpPr>
              <p:nvPr/>
            </p:nvSpPr>
            <p:spPr>
              <a:xfrm>
                <a:off x="717430" y="5058296"/>
                <a:ext cx="768911" cy="16916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せいさいかん</a:t>
                </a:r>
              </a:p>
            </p:txBody>
          </p:sp>
        </p:grpSp>
        <p:grpSp>
          <p:nvGrpSpPr>
            <p:cNvPr id="13" name="グループ化 12">
              <a:extLst>
                <a:ext uri="{FF2B5EF4-FFF2-40B4-BE49-F238E27FC236}">
                  <a16:creationId xmlns:a16="http://schemas.microsoft.com/office/drawing/2014/main" id="{AEC401C2-EE64-7186-F17A-7B7D01BCD50E}"/>
                </a:ext>
              </a:extLst>
            </p:cNvPr>
            <p:cNvGrpSpPr/>
            <p:nvPr/>
          </p:nvGrpSpPr>
          <p:grpSpPr>
            <a:xfrm>
              <a:off x="6817314" y="3730144"/>
              <a:ext cx="1153366" cy="440971"/>
              <a:chOff x="452888" y="5162372"/>
              <a:chExt cx="1153366" cy="485067"/>
            </a:xfrm>
          </p:grpSpPr>
          <p:sp>
            <p:nvSpPr>
              <p:cNvPr id="14" name="タイトル 1">
                <a:extLst>
                  <a:ext uri="{FF2B5EF4-FFF2-40B4-BE49-F238E27FC236}">
                    <a16:creationId xmlns:a16="http://schemas.microsoft.com/office/drawing/2014/main" id="{F22D3A08-B669-3DCC-3BD7-85A1D923F5A8}"/>
                  </a:ext>
                </a:extLst>
              </p:cNvPr>
              <p:cNvSpPr txBox="1">
                <a:spLocks/>
              </p:cNvSpPr>
              <p:nvPr/>
            </p:nvSpPr>
            <p:spPr>
              <a:xfrm>
                <a:off x="523350" y="5309118"/>
                <a:ext cx="1025215" cy="33832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精巣上体</a:t>
                </a:r>
              </a:p>
            </p:txBody>
          </p:sp>
          <p:sp>
            <p:nvSpPr>
              <p:cNvPr id="15" name="タイトル 1">
                <a:extLst>
                  <a:ext uri="{FF2B5EF4-FFF2-40B4-BE49-F238E27FC236}">
                    <a16:creationId xmlns:a16="http://schemas.microsoft.com/office/drawing/2014/main" id="{04C666FE-AA59-B4A9-760B-3A397239CAB6}"/>
                  </a:ext>
                </a:extLst>
              </p:cNvPr>
              <p:cNvSpPr txBox="1">
                <a:spLocks/>
              </p:cNvSpPr>
              <p:nvPr/>
            </p:nvSpPr>
            <p:spPr>
              <a:xfrm>
                <a:off x="452888" y="5162372"/>
                <a:ext cx="1153366" cy="16916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せいそう</a:t>
                </a:r>
                <a:r>
                  <a:rPr lang="ja-JP" altLang="en-US" sz="1000" dirty="0" err="1">
                    <a:solidFill>
                      <a:schemeClr val="tx1">
                        <a:lumMod val="75000"/>
                        <a:lumOff val="25000"/>
                      </a:schemeClr>
                    </a:solidFill>
                    <a:latin typeface="ＭＳ ゴシック" panose="020B0609070205080204" pitchFamily="49" charset="-128"/>
                    <a:ea typeface="ＭＳ ゴシック" panose="020B0609070205080204" pitchFamily="49" charset="-128"/>
                  </a:rPr>
                  <a:t>じょ</a:t>
                </a: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うたい</a:t>
                </a:r>
              </a:p>
            </p:txBody>
          </p:sp>
        </p:grpSp>
        <p:grpSp>
          <p:nvGrpSpPr>
            <p:cNvPr id="16" name="グループ化 15">
              <a:extLst>
                <a:ext uri="{FF2B5EF4-FFF2-40B4-BE49-F238E27FC236}">
                  <a16:creationId xmlns:a16="http://schemas.microsoft.com/office/drawing/2014/main" id="{5E82AF25-B393-99AE-9CC1-B54E90F1C6C0}"/>
                </a:ext>
              </a:extLst>
            </p:cNvPr>
            <p:cNvGrpSpPr/>
            <p:nvPr/>
          </p:nvGrpSpPr>
          <p:grpSpPr>
            <a:xfrm>
              <a:off x="6852025" y="5275926"/>
              <a:ext cx="518991" cy="419224"/>
              <a:chOff x="795376" y="5129552"/>
              <a:chExt cx="518991" cy="461144"/>
            </a:xfrm>
          </p:grpSpPr>
          <p:sp>
            <p:nvSpPr>
              <p:cNvPr id="17" name="タイトル 1">
                <a:extLst>
                  <a:ext uri="{FF2B5EF4-FFF2-40B4-BE49-F238E27FC236}">
                    <a16:creationId xmlns:a16="http://schemas.microsoft.com/office/drawing/2014/main" id="{89324FCF-FCCD-0CD7-E216-B0BDB9CB17D2}"/>
                  </a:ext>
                </a:extLst>
              </p:cNvPr>
              <p:cNvSpPr txBox="1">
                <a:spLocks/>
              </p:cNvSpPr>
              <p:nvPr/>
            </p:nvSpPr>
            <p:spPr>
              <a:xfrm>
                <a:off x="801759" y="5252376"/>
                <a:ext cx="512608" cy="33832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精巣</a:t>
                </a:r>
              </a:p>
            </p:txBody>
          </p:sp>
          <p:sp>
            <p:nvSpPr>
              <p:cNvPr id="18" name="タイトル 1">
                <a:extLst>
                  <a:ext uri="{FF2B5EF4-FFF2-40B4-BE49-F238E27FC236}">
                    <a16:creationId xmlns:a16="http://schemas.microsoft.com/office/drawing/2014/main" id="{8B6E252E-E576-CBAE-75F9-FBD4EE113443}"/>
                  </a:ext>
                </a:extLst>
              </p:cNvPr>
              <p:cNvSpPr txBox="1">
                <a:spLocks/>
              </p:cNvSpPr>
              <p:nvPr/>
            </p:nvSpPr>
            <p:spPr>
              <a:xfrm>
                <a:off x="795376" y="5129552"/>
                <a:ext cx="512607" cy="16915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せいそう</a:t>
                </a:r>
              </a:p>
            </p:txBody>
          </p:sp>
        </p:grpSp>
      </p:grpSp>
    </p:spTree>
    <p:extLst>
      <p:ext uri="{BB962C8B-B14F-4D97-AF65-F5344CB8AC3E}">
        <p14:creationId xmlns:p14="http://schemas.microsoft.com/office/powerpoint/2010/main" val="2547572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55AB1E39-DA6E-B8F8-76D3-2C9571394BF7}"/>
              </a:ext>
            </a:extLst>
          </p:cNvPr>
          <p:cNvSpPr>
            <a:spLocks noGrp="1"/>
          </p:cNvSpPr>
          <p:nvPr>
            <p:ph type="title"/>
          </p:nvPr>
        </p:nvSpPr>
        <p:spPr/>
        <p:txBody>
          <a:bodyPr>
            <a:normAutofit/>
          </a:bodyPr>
          <a:lstStyle/>
          <a:p>
            <a:r>
              <a:rPr lang="ja-JP" altLang="en-US" dirty="0"/>
              <a:t>精</a:t>
            </a:r>
            <a:r>
              <a:rPr lang="ja-JP" altLang="en-US" spc="-800" dirty="0"/>
              <a:t>子</a:t>
            </a:r>
            <a:r>
              <a:rPr lang="ja-JP" altLang="en-US" sz="3200" dirty="0"/>
              <a:t>（染色したもの）</a:t>
            </a:r>
          </a:p>
        </p:txBody>
      </p:sp>
      <p:grpSp>
        <p:nvGrpSpPr>
          <p:cNvPr id="26" name="グループ化 25">
            <a:extLst>
              <a:ext uri="{FF2B5EF4-FFF2-40B4-BE49-F238E27FC236}">
                <a16:creationId xmlns:a16="http://schemas.microsoft.com/office/drawing/2014/main" id="{C8402A79-4769-B58F-E0F1-9F4DCC6EDB91}"/>
              </a:ext>
            </a:extLst>
          </p:cNvPr>
          <p:cNvGrpSpPr/>
          <p:nvPr/>
        </p:nvGrpSpPr>
        <p:grpSpPr>
          <a:xfrm>
            <a:off x="1358720" y="1565184"/>
            <a:ext cx="7110163" cy="4601743"/>
            <a:chOff x="1408148" y="1565184"/>
            <a:chExt cx="7110163" cy="4601743"/>
          </a:xfrm>
        </p:grpSpPr>
        <p:pic>
          <p:nvPicPr>
            <p:cNvPr id="9" name="図 8">
              <a:extLst>
                <a:ext uri="{FF2B5EF4-FFF2-40B4-BE49-F238E27FC236}">
                  <a16:creationId xmlns:a16="http://schemas.microsoft.com/office/drawing/2014/main" id="{747092A9-0EAC-55DE-F8AD-D8CEF5668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8148" y="1565184"/>
              <a:ext cx="6575199" cy="4601743"/>
            </a:xfrm>
            <a:prstGeom prst="rect">
              <a:avLst/>
            </a:prstGeom>
          </p:spPr>
        </p:pic>
        <p:cxnSp>
          <p:nvCxnSpPr>
            <p:cNvPr id="3" name="直線矢印コネクタ 2">
              <a:extLst>
                <a:ext uri="{FF2B5EF4-FFF2-40B4-BE49-F238E27FC236}">
                  <a16:creationId xmlns:a16="http://schemas.microsoft.com/office/drawing/2014/main" id="{9BDCAE0A-7242-3F2F-27E7-A6E10189A9D2}"/>
                </a:ext>
              </a:extLst>
            </p:cNvPr>
            <p:cNvCxnSpPr>
              <a:cxnSpLocks/>
            </p:cNvCxnSpPr>
            <p:nvPr/>
          </p:nvCxnSpPr>
          <p:spPr>
            <a:xfrm>
              <a:off x="6913418" y="3580562"/>
              <a:ext cx="1069929" cy="2027332"/>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 name="直線矢印コネクタ 3">
              <a:extLst>
                <a:ext uri="{FF2B5EF4-FFF2-40B4-BE49-F238E27FC236}">
                  <a16:creationId xmlns:a16="http://schemas.microsoft.com/office/drawing/2014/main" id="{A423617A-B600-193D-7083-0D0F5B8BE5A0}"/>
                </a:ext>
              </a:extLst>
            </p:cNvPr>
            <p:cNvCxnSpPr>
              <a:cxnSpLocks/>
            </p:cNvCxnSpPr>
            <p:nvPr/>
          </p:nvCxnSpPr>
          <p:spPr>
            <a:xfrm>
              <a:off x="6818001" y="3415145"/>
              <a:ext cx="95417" cy="173182"/>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D60B7D39-DB1D-6A09-680B-FDB0737C7B61}"/>
                </a:ext>
              </a:extLst>
            </p:cNvPr>
            <p:cNvCxnSpPr>
              <a:cxnSpLocks/>
            </p:cNvCxnSpPr>
            <p:nvPr/>
          </p:nvCxnSpPr>
          <p:spPr>
            <a:xfrm>
              <a:off x="6678674" y="3138054"/>
              <a:ext cx="139327" cy="277091"/>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8" name="グループ化 17">
              <a:extLst>
                <a:ext uri="{FF2B5EF4-FFF2-40B4-BE49-F238E27FC236}">
                  <a16:creationId xmlns:a16="http://schemas.microsoft.com/office/drawing/2014/main" id="{A5377F7D-3538-0956-D832-4745798E88E1}"/>
                </a:ext>
              </a:extLst>
            </p:cNvPr>
            <p:cNvGrpSpPr/>
            <p:nvPr/>
          </p:nvGrpSpPr>
          <p:grpSpPr>
            <a:xfrm>
              <a:off x="6748337" y="2460704"/>
              <a:ext cx="874265" cy="815895"/>
              <a:chOff x="6748337" y="2460704"/>
              <a:chExt cx="874265" cy="815895"/>
            </a:xfrm>
          </p:grpSpPr>
          <p:cxnSp>
            <p:nvCxnSpPr>
              <p:cNvPr id="14" name="直線コネクタ 13">
                <a:extLst>
                  <a:ext uri="{FF2B5EF4-FFF2-40B4-BE49-F238E27FC236}">
                    <a16:creationId xmlns:a16="http://schemas.microsoft.com/office/drawing/2014/main" id="{C4E3DEC8-2D2B-42CD-E3BD-3C76C38FB35C}"/>
                  </a:ext>
                </a:extLst>
              </p:cNvPr>
              <p:cNvCxnSpPr>
                <a:stCxn id="11" idx="2"/>
              </p:cNvCxnSpPr>
              <p:nvPr/>
            </p:nvCxnSpPr>
            <p:spPr>
              <a:xfrm flipH="1">
                <a:off x="6748337" y="2826129"/>
                <a:ext cx="471965" cy="450470"/>
              </a:xfrm>
              <a:prstGeom prst="line">
                <a:avLst/>
              </a:prstGeom>
              <a:ln w="19050">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sp>
            <p:nvSpPr>
              <p:cNvPr id="11" name="角丸四角形 27">
                <a:extLst>
                  <a:ext uri="{FF2B5EF4-FFF2-40B4-BE49-F238E27FC236}">
                    <a16:creationId xmlns:a16="http://schemas.microsoft.com/office/drawing/2014/main" id="{A2AE011C-8D75-4801-41E3-59FC2CD19F69}"/>
                  </a:ext>
                </a:extLst>
              </p:cNvPr>
              <p:cNvSpPr/>
              <p:nvPr/>
            </p:nvSpPr>
            <p:spPr>
              <a:xfrm>
                <a:off x="6818001" y="2460704"/>
                <a:ext cx="804601" cy="365425"/>
              </a:xfrm>
              <a:prstGeom prst="roundRect">
                <a:avLst>
                  <a:gd name="adj" fmla="val 25756"/>
                </a:avLst>
              </a:prstGeom>
              <a:solidFill>
                <a:srgbClr val="4472C4"/>
              </a:solidFill>
              <a:ln>
                <a:noFill/>
              </a:ln>
              <a:effectLst>
                <a:outerShdw blurRad="50800" dist="38100" dir="5400000" sx="90000" sy="9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bIns="36000" rtlCol="0" anchor="ctr">
                <a:noAutofit/>
              </a:bodyPr>
              <a:lstStyle/>
              <a:p>
                <a:pPr algn="ctr">
                  <a:lnSpc>
                    <a:spcPts val="2400"/>
                  </a:lnSpc>
                  <a:defRPr/>
                </a:pPr>
                <a:r>
                  <a:rPr lang="ja-JP" altLang="en-US" sz="2000" b="1" spc="-50" dirty="0">
                    <a:solidFill>
                      <a:schemeClr val="bg1"/>
                    </a:solidFill>
                    <a:latin typeface="ＭＳ ゴシック" panose="020B0609070205080204" pitchFamily="49" charset="-128"/>
                    <a:ea typeface="ＭＳ ゴシック" panose="020B0609070205080204" pitchFamily="49" charset="-128"/>
                  </a:rPr>
                  <a:t>頭部</a:t>
                </a:r>
              </a:p>
            </p:txBody>
          </p:sp>
        </p:grpSp>
        <p:grpSp>
          <p:nvGrpSpPr>
            <p:cNvPr id="19" name="グループ化 18">
              <a:extLst>
                <a:ext uri="{FF2B5EF4-FFF2-40B4-BE49-F238E27FC236}">
                  <a16:creationId xmlns:a16="http://schemas.microsoft.com/office/drawing/2014/main" id="{195160C4-BC15-B05B-C064-0450DE408D08}"/>
                </a:ext>
              </a:extLst>
            </p:cNvPr>
            <p:cNvGrpSpPr/>
            <p:nvPr/>
          </p:nvGrpSpPr>
          <p:grpSpPr>
            <a:xfrm>
              <a:off x="6913289" y="2920547"/>
              <a:ext cx="1276695" cy="665977"/>
              <a:chOff x="6655796" y="2608819"/>
              <a:chExt cx="1276695" cy="665977"/>
            </a:xfrm>
          </p:grpSpPr>
          <p:cxnSp>
            <p:nvCxnSpPr>
              <p:cNvPr id="20" name="直線コネクタ 19">
                <a:extLst>
                  <a:ext uri="{FF2B5EF4-FFF2-40B4-BE49-F238E27FC236}">
                    <a16:creationId xmlns:a16="http://schemas.microsoft.com/office/drawing/2014/main" id="{788B5485-BFA1-F350-5A78-6F8F6BD94021}"/>
                  </a:ext>
                </a:extLst>
              </p:cNvPr>
              <p:cNvCxnSpPr>
                <a:cxnSpLocks/>
              </p:cNvCxnSpPr>
              <p:nvPr/>
            </p:nvCxnSpPr>
            <p:spPr>
              <a:xfrm flipH="1">
                <a:off x="6655796" y="2824326"/>
                <a:ext cx="471965" cy="450470"/>
              </a:xfrm>
              <a:prstGeom prst="line">
                <a:avLst/>
              </a:prstGeom>
              <a:ln w="19050">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sp>
            <p:nvSpPr>
              <p:cNvPr id="21" name="角丸四角形 27">
                <a:extLst>
                  <a:ext uri="{FF2B5EF4-FFF2-40B4-BE49-F238E27FC236}">
                    <a16:creationId xmlns:a16="http://schemas.microsoft.com/office/drawing/2014/main" id="{19E65C61-2920-35BF-30B5-4ACDC991552C}"/>
                  </a:ext>
                </a:extLst>
              </p:cNvPr>
              <p:cNvSpPr/>
              <p:nvPr/>
            </p:nvSpPr>
            <p:spPr>
              <a:xfrm>
                <a:off x="7127890" y="2608819"/>
                <a:ext cx="804601" cy="365425"/>
              </a:xfrm>
              <a:prstGeom prst="roundRect">
                <a:avLst>
                  <a:gd name="adj" fmla="val 25756"/>
                </a:avLst>
              </a:prstGeom>
              <a:solidFill>
                <a:srgbClr val="4472C4"/>
              </a:solidFill>
              <a:ln>
                <a:noFill/>
              </a:ln>
              <a:effectLst>
                <a:outerShdw blurRad="50800" dist="38100" dir="5400000" sx="90000" sy="9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bIns="36000" rtlCol="0" anchor="ctr">
                <a:noAutofit/>
              </a:bodyPr>
              <a:lstStyle/>
              <a:p>
                <a:pPr algn="ctr">
                  <a:lnSpc>
                    <a:spcPts val="2400"/>
                  </a:lnSpc>
                  <a:defRPr/>
                </a:pPr>
                <a:r>
                  <a:rPr lang="ja-JP" altLang="en-US" sz="2000" b="1" spc="-50" dirty="0">
                    <a:solidFill>
                      <a:schemeClr val="bg1"/>
                    </a:solidFill>
                    <a:latin typeface="ＭＳ ゴシック" panose="020B0609070205080204" pitchFamily="49" charset="-128"/>
                    <a:ea typeface="ＭＳ ゴシック" panose="020B0609070205080204" pitchFamily="49" charset="-128"/>
                  </a:rPr>
                  <a:t>中方</a:t>
                </a:r>
              </a:p>
            </p:txBody>
          </p:sp>
        </p:grpSp>
        <p:grpSp>
          <p:nvGrpSpPr>
            <p:cNvPr id="23" name="グループ化 22">
              <a:extLst>
                <a:ext uri="{FF2B5EF4-FFF2-40B4-BE49-F238E27FC236}">
                  <a16:creationId xmlns:a16="http://schemas.microsoft.com/office/drawing/2014/main" id="{222664AE-19B3-30BA-65E6-2994E30139EF}"/>
                </a:ext>
              </a:extLst>
            </p:cNvPr>
            <p:cNvGrpSpPr/>
            <p:nvPr/>
          </p:nvGrpSpPr>
          <p:grpSpPr>
            <a:xfrm>
              <a:off x="7241616" y="3502858"/>
              <a:ext cx="1276695" cy="665977"/>
              <a:chOff x="6655796" y="2608819"/>
              <a:chExt cx="1276695" cy="665977"/>
            </a:xfrm>
          </p:grpSpPr>
          <p:cxnSp>
            <p:nvCxnSpPr>
              <p:cNvPr id="24" name="直線コネクタ 23">
                <a:extLst>
                  <a:ext uri="{FF2B5EF4-FFF2-40B4-BE49-F238E27FC236}">
                    <a16:creationId xmlns:a16="http://schemas.microsoft.com/office/drawing/2014/main" id="{80AB80A4-2A08-C906-A277-325EC3FC7A25}"/>
                  </a:ext>
                </a:extLst>
              </p:cNvPr>
              <p:cNvCxnSpPr>
                <a:cxnSpLocks/>
              </p:cNvCxnSpPr>
              <p:nvPr/>
            </p:nvCxnSpPr>
            <p:spPr>
              <a:xfrm flipH="1">
                <a:off x="6655796" y="2824326"/>
                <a:ext cx="471965" cy="450470"/>
              </a:xfrm>
              <a:prstGeom prst="line">
                <a:avLst/>
              </a:prstGeom>
              <a:ln w="19050">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sp>
            <p:nvSpPr>
              <p:cNvPr id="25" name="角丸四角形 27">
                <a:extLst>
                  <a:ext uri="{FF2B5EF4-FFF2-40B4-BE49-F238E27FC236}">
                    <a16:creationId xmlns:a16="http://schemas.microsoft.com/office/drawing/2014/main" id="{252E9B3A-F2B5-29CA-E6B4-4AD5B0C0FDBD}"/>
                  </a:ext>
                </a:extLst>
              </p:cNvPr>
              <p:cNvSpPr/>
              <p:nvPr/>
            </p:nvSpPr>
            <p:spPr>
              <a:xfrm>
                <a:off x="7127890" y="2608819"/>
                <a:ext cx="804601" cy="365425"/>
              </a:xfrm>
              <a:prstGeom prst="roundRect">
                <a:avLst>
                  <a:gd name="adj" fmla="val 25756"/>
                </a:avLst>
              </a:prstGeom>
              <a:solidFill>
                <a:srgbClr val="4472C4"/>
              </a:solidFill>
              <a:ln>
                <a:noFill/>
              </a:ln>
              <a:effectLst>
                <a:outerShdw blurRad="50800" dist="38100" dir="5400000" sx="90000" sy="9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bIns="36000" rtlCol="0" anchor="ctr">
                <a:noAutofit/>
              </a:bodyPr>
              <a:lstStyle/>
              <a:p>
                <a:pPr algn="ctr">
                  <a:lnSpc>
                    <a:spcPts val="2400"/>
                  </a:lnSpc>
                  <a:defRPr/>
                </a:pPr>
                <a:r>
                  <a:rPr lang="ja-JP" altLang="en-US" sz="2000" b="1" spc="-50" dirty="0">
                    <a:solidFill>
                      <a:schemeClr val="bg1"/>
                    </a:solidFill>
                    <a:latin typeface="ＭＳ ゴシック" panose="020B0609070205080204" pitchFamily="49" charset="-128"/>
                    <a:ea typeface="ＭＳ ゴシック" panose="020B0609070205080204" pitchFamily="49" charset="-128"/>
                  </a:rPr>
                  <a:t>尾部</a:t>
                </a:r>
              </a:p>
            </p:txBody>
          </p:sp>
        </p:grpSp>
      </p:grpSp>
    </p:spTree>
    <p:extLst>
      <p:ext uri="{BB962C8B-B14F-4D97-AF65-F5344CB8AC3E}">
        <p14:creationId xmlns:p14="http://schemas.microsoft.com/office/powerpoint/2010/main" val="4212580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9C573062-0239-BE0C-DEBA-88BE8E220878}"/>
              </a:ext>
            </a:extLst>
          </p:cNvPr>
          <p:cNvPicPr>
            <a:picLocks noChangeAspect="1"/>
          </p:cNvPicPr>
          <p:nvPr/>
        </p:nvPicPr>
        <p:blipFill rotWithShape="1">
          <a:blip r:embed="rId3">
            <a:extLst>
              <a:ext uri="{28A0092B-C50C-407E-A947-70E740481C1C}">
                <a14:useLocalDpi xmlns:a14="http://schemas.microsoft.com/office/drawing/2010/main" val="0"/>
              </a:ext>
            </a:extLst>
          </a:blip>
          <a:srcRect t="9423" b="8960"/>
          <a:stretch/>
        </p:blipFill>
        <p:spPr>
          <a:xfrm>
            <a:off x="637168" y="1371600"/>
            <a:ext cx="3897101" cy="5039248"/>
          </a:xfrm>
          <a:prstGeom prst="rect">
            <a:avLst/>
          </a:prstGeom>
        </p:spPr>
      </p:pic>
      <p:sp>
        <p:nvSpPr>
          <p:cNvPr id="3" name="タイトル 2">
            <a:extLst>
              <a:ext uri="{FF2B5EF4-FFF2-40B4-BE49-F238E27FC236}">
                <a16:creationId xmlns:a16="http://schemas.microsoft.com/office/drawing/2014/main" id="{6C11F7A9-DD88-ECEF-D363-F4E00D2D7A92}"/>
              </a:ext>
            </a:extLst>
          </p:cNvPr>
          <p:cNvSpPr>
            <a:spLocks noGrp="1"/>
          </p:cNvSpPr>
          <p:nvPr>
            <p:ph type="title"/>
          </p:nvPr>
        </p:nvSpPr>
        <p:spPr/>
        <p:txBody>
          <a:bodyPr>
            <a:normAutofit/>
          </a:bodyPr>
          <a:lstStyle/>
          <a:p>
            <a:r>
              <a:rPr lang="ja-JP" altLang="en-US" dirty="0"/>
              <a:t>精通は</a:t>
            </a:r>
            <a:r>
              <a:rPr lang="ja-JP" altLang="en-US" spc="-400" dirty="0"/>
              <a:t>どうし</a:t>
            </a:r>
            <a:r>
              <a:rPr lang="ja-JP" altLang="en-US" dirty="0"/>
              <a:t>て起こる？</a:t>
            </a:r>
          </a:p>
        </p:txBody>
      </p:sp>
      <p:sp>
        <p:nvSpPr>
          <p:cNvPr id="9" name="タイトル 1">
            <a:extLst>
              <a:ext uri="{FF2B5EF4-FFF2-40B4-BE49-F238E27FC236}">
                <a16:creationId xmlns:a16="http://schemas.microsoft.com/office/drawing/2014/main" id="{E71293DC-FA3A-35E9-B57D-49743FAF51FE}"/>
              </a:ext>
            </a:extLst>
          </p:cNvPr>
          <p:cNvSpPr txBox="1">
            <a:spLocks/>
          </p:cNvSpPr>
          <p:nvPr/>
        </p:nvSpPr>
        <p:spPr>
          <a:xfrm>
            <a:off x="4300957" y="1546001"/>
            <a:ext cx="4098062" cy="1087571"/>
          </a:xfrm>
          <a:prstGeom prst="roundRect">
            <a:avLst>
              <a:gd name="adj" fmla="val 10021"/>
            </a:avLst>
          </a:prstGeom>
          <a:solidFill>
            <a:srgbClr val="FFD89F"/>
          </a:solidFill>
        </p:spPr>
        <p:txBody>
          <a:bodyPr wrap="none" lIns="0" tIns="0" rIns="0" bIns="0" anchor="ctr" anchorCtr="0">
            <a:no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ct val="100000"/>
              </a:lnSpc>
              <a:defRPr/>
            </a:pPr>
            <a:r>
              <a:rPr lang="ja-JP" altLang="en-US" sz="2700" b="1" spc="-100" dirty="0">
                <a:solidFill>
                  <a:srgbClr val="004F94"/>
                </a:solidFill>
                <a:latin typeface="ＭＳ ゴシック" panose="020B0609070205080204" pitchFamily="49" charset="-128"/>
                <a:ea typeface="ＭＳ ゴシック" panose="020B0609070205080204" pitchFamily="49" charset="-128"/>
              </a:rPr>
              <a:t>ホルモンは脳や精巣から</a:t>
            </a:r>
            <a:endParaRPr lang="en-US" altLang="ja-JP" sz="2700" b="1" spc="-100" dirty="0">
              <a:solidFill>
                <a:srgbClr val="004F94"/>
              </a:solidFill>
              <a:latin typeface="ＭＳ ゴシック" panose="020B0609070205080204" pitchFamily="49" charset="-128"/>
              <a:ea typeface="ＭＳ ゴシック" panose="020B0609070205080204" pitchFamily="49" charset="-128"/>
            </a:endParaRPr>
          </a:p>
          <a:p>
            <a:pPr algn="ctr">
              <a:lnSpc>
                <a:spcPct val="100000"/>
              </a:lnSpc>
              <a:defRPr/>
            </a:pPr>
            <a:r>
              <a:rPr lang="ja-JP" altLang="en-US" sz="2700" b="1" spc="-100" dirty="0">
                <a:solidFill>
                  <a:srgbClr val="004F94"/>
                </a:solidFill>
                <a:latin typeface="ＭＳ ゴシック" panose="020B0609070205080204" pitchFamily="49" charset="-128"/>
                <a:ea typeface="ＭＳ ゴシック" panose="020B0609070205080204" pitchFamily="49" charset="-128"/>
              </a:rPr>
              <a:t>分泌される</a:t>
            </a:r>
          </a:p>
        </p:txBody>
      </p:sp>
      <p:sp>
        <p:nvSpPr>
          <p:cNvPr id="10" name="タイトル 1">
            <a:extLst>
              <a:ext uri="{FF2B5EF4-FFF2-40B4-BE49-F238E27FC236}">
                <a16:creationId xmlns:a16="http://schemas.microsoft.com/office/drawing/2014/main" id="{C4249D52-EDE2-5568-8B85-A299CF5944F4}"/>
              </a:ext>
            </a:extLst>
          </p:cNvPr>
          <p:cNvSpPr txBox="1">
            <a:spLocks/>
          </p:cNvSpPr>
          <p:nvPr/>
        </p:nvSpPr>
        <p:spPr bwMode="auto">
          <a:xfrm>
            <a:off x="4290810" y="2730854"/>
            <a:ext cx="4757501" cy="401038"/>
          </a:xfrm>
          <a:prstGeom prst="rect">
            <a:avLst/>
          </a:prstGeom>
          <a:noFill/>
          <a:ln w="9525">
            <a:noFill/>
            <a:miter lim="800000"/>
            <a:headEnd/>
            <a:tailEnd/>
          </a:ln>
        </p:spPr>
        <p:txBody>
          <a:bodyPr wrap="none" lIns="0" tIns="0" rIns="0" bIns="0" anchor="ctr">
            <a:normAutofit/>
          </a:bodyPr>
          <a:lstStyle/>
          <a:p>
            <a:pPr eaLnBrk="1" hangingPunct="1">
              <a:defRPr/>
            </a:pPr>
            <a:r>
              <a:rPr lang="ja-JP" altLang="en-US" sz="2200" spc="-100" dirty="0">
                <a:solidFill>
                  <a:srgbClr val="004F94"/>
                </a:solidFill>
                <a:latin typeface="ＭＳ ゴシック" panose="020B0609070205080204" pitchFamily="49" charset="-128"/>
                <a:ea typeface="ＭＳ ゴシック" panose="020B0609070205080204" pitchFamily="49" charset="-128"/>
                <a:cs typeface="+mj-cs"/>
              </a:rPr>
              <a:t>Ｇｎ</a:t>
            </a:r>
            <a:r>
              <a:rPr lang="en-US" altLang="ja-JP" sz="2200" spc="-100" dirty="0">
                <a:solidFill>
                  <a:srgbClr val="004F94"/>
                </a:solidFill>
                <a:latin typeface="ＭＳ ゴシック" panose="020B0609070205080204" pitchFamily="49" charset="-128"/>
                <a:ea typeface="ＭＳ ゴシック" panose="020B0609070205080204" pitchFamily="49" charset="-128"/>
                <a:cs typeface="+mj-cs"/>
              </a:rPr>
              <a:t>-</a:t>
            </a:r>
            <a:r>
              <a:rPr lang="ja-JP" altLang="en-US" sz="2200" spc="-100" dirty="0">
                <a:solidFill>
                  <a:srgbClr val="004F94"/>
                </a:solidFill>
                <a:latin typeface="ＭＳ ゴシック" panose="020B0609070205080204" pitchFamily="49" charset="-128"/>
                <a:ea typeface="ＭＳ ゴシック" panose="020B0609070205080204" pitchFamily="49" charset="-128"/>
                <a:cs typeface="+mj-cs"/>
              </a:rPr>
              <a:t>Ｒ</a:t>
            </a:r>
            <a:r>
              <a:rPr lang="ja-JP" altLang="en-US" sz="2200" spc="-500" dirty="0">
                <a:solidFill>
                  <a:srgbClr val="004F94"/>
                </a:solidFill>
                <a:latin typeface="ＭＳ ゴシック" panose="020B0609070205080204" pitchFamily="49" charset="-128"/>
                <a:ea typeface="ＭＳ ゴシック" panose="020B0609070205080204" pitchFamily="49" charset="-128"/>
                <a:cs typeface="+mj-cs"/>
              </a:rPr>
              <a:t>Ｈ</a:t>
            </a:r>
            <a:r>
              <a:rPr lang="ja-JP" altLang="en-US" sz="1600" spc="-100" dirty="0">
                <a:solidFill>
                  <a:srgbClr val="004F94"/>
                </a:solidFill>
                <a:latin typeface="ＭＳ ゴシック" panose="020B0609070205080204" pitchFamily="49" charset="-128"/>
                <a:ea typeface="ＭＳ ゴシック" panose="020B0609070205080204" pitchFamily="49" charset="-128"/>
                <a:cs typeface="+mj-cs"/>
              </a:rPr>
              <a:t>（ゴナドトロピン放出ホルモン）</a:t>
            </a:r>
          </a:p>
        </p:txBody>
      </p:sp>
      <p:sp>
        <p:nvSpPr>
          <p:cNvPr id="12" name="タイトル 1">
            <a:extLst>
              <a:ext uri="{FF2B5EF4-FFF2-40B4-BE49-F238E27FC236}">
                <a16:creationId xmlns:a16="http://schemas.microsoft.com/office/drawing/2014/main" id="{283A8FF1-DF7F-CFC5-AA61-7160C9800992}"/>
              </a:ext>
            </a:extLst>
          </p:cNvPr>
          <p:cNvSpPr txBox="1">
            <a:spLocks/>
          </p:cNvSpPr>
          <p:nvPr/>
        </p:nvSpPr>
        <p:spPr bwMode="auto">
          <a:xfrm>
            <a:off x="4332259" y="5386509"/>
            <a:ext cx="4429765" cy="289927"/>
          </a:xfrm>
          <a:prstGeom prst="rect">
            <a:avLst/>
          </a:prstGeom>
          <a:noFill/>
          <a:ln w="9525">
            <a:noFill/>
            <a:miter lim="800000"/>
            <a:headEnd/>
            <a:tailEnd/>
          </a:ln>
        </p:spPr>
        <p:txBody>
          <a:bodyPr wrap="none" lIns="0" tIns="0" rIns="0" bIns="0" anchor="ctr">
            <a:normAutofit lnSpcReduction="10000"/>
          </a:bodyPr>
          <a:lstStyle/>
          <a:p>
            <a:pPr eaLnBrk="1" hangingPunct="1">
              <a:defRPr/>
            </a:pPr>
            <a:r>
              <a:rPr lang="ja-JP" altLang="en-US" sz="2000" dirty="0">
                <a:solidFill>
                  <a:srgbClr val="004F94"/>
                </a:solidFill>
                <a:latin typeface="ＭＳ ゴシック" panose="020B0609070205080204" pitchFamily="49" charset="-128"/>
                <a:ea typeface="ＭＳ ゴシック" panose="020B0609070205080204" pitchFamily="49" charset="-128"/>
                <a:cs typeface="+mj-cs"/>
              </a:rPr>
              <a:t>アンドロゲ</a:t>
            </a:r>
            <a:r>
              <a:rPr lang="ja-JP" altLang="en-US" sz="2000" spc="-500" dirty="0">
                <a:solidFill>
                  <a:srgbClr val="004F94"/>
                </a:solidFill>
                <a:latin typeface="ＭＳ ゴシック" panose="020B0609070205080204" pitchFamily="49" charset="-128"/>
                <a:ea typeface="ＭＳ ゴシック" panose="020B0609070205080204" pitchFamily="49" charset="-128"/>
                <a:cs typeface="+mj-cs"/>
              </a:rPr>
              <a:t>ン</a:t>
            </a:r>
            <a:r>
              <a:rPr lang="ja-JP" altLang="en-US" sz="1600" dirty="0">
                <a:solidFill>
                  <a:srgbClr val="004F94"/>
                </a:solidFill>
                <a:latin typeface="ＭＳ ゴシック" panose="020B0609070205080204" pitchFamily="49" charset="-128"/>
                <a:ea typeface="ＭＳ ゴシック" panose="020B0609070205080204" pitchFamily="49" charset="-128"/>
                <a:cs typeface="+mj-cs"/>
              </a:rPr>
              <a:t>（男性ホルモン）</a:t>
            </a:r>
          </a:p>
        </p:txBody>
      </p:sp>
      <p:sp>
        <p:nvSpPr>
          <p:cNvPr id="14" name="正方形/長方形 5">
            <a:extLst>
              <a:ext uri="{FF2B5EF4-FFF2-40B4-BE49-F238E27FC236}">
                <a16:creationId xmlns:a16="http://schemas.microsoft.com/office/drawing/2014/main" id="{B3009802-27BE-C508-110D-9A9795A4FF38}"/>
              </a:ext>
            </a:extLst>
          </p:cNvPr>
          <p:cNvSpPr/>
          <p:nvPr/>
        </p:nvSpPr>
        <p:spPr>
          <a:xfrm>
            <a:off x="2617773" y="5521193"/>
            <a:ext cx="758476" cy="373752"/>
          </a:xfrm>
          <a:custGeom>
            <a:avLst/>
            <a:gdLst>
              <a:gd name="connsiteX0" fmla="*/ 0 w 1044116"/>
              <a:gd name="connsiteY0" fmla="*/ 0 h 2807642"/>
              <a:gd name="connsiteX1" fmla="*/ 1044116 w 1044116"/>
              <a:gd name="connsiteY1" fmla="*/ 0 h 2807642"/>
              <a:gd name="connsiteX2" fmla="*/ 1044116 w 1044116"/>
              <a:gd name="connsiteY2" fmla="*/ 2807642 h 2807642"/>
              <a:gd name="connsiteX3" fmla="*/ 0 w 1044116"/>
              <a:gd name="connsiteY3" fmla="*/ 2807642 h 2807642"/>
              <a:gd name="connsiteX4" fmla="*/ 0 w 1044116"/>
              <a:gd name="connsiteY4" fmla="*/ 0 h 2807642"/>
              <a:gd name="connsiteX0" fmla="*/ 1044116 w 1135556"/>
              <a:gd name="connsiteY0" fmla="*/ 0 h 2807642"/>
              <a:gd name="connsiteX1" fmla="*/ 1044116 w 1135556"/>
              <a:gd name="connsiteY1" fmla="*/ 2807642 h 2807642"/>
              <a:gd name="connsiteX2" fmla="*/ 0 w 1135556"/>
              <a:gd name="connsiteY2" fmla="*/ 2807642 h 2807642"/>
              <a:gd name="connsiteX3" fmla="*/ 0 w 1135556"/>
              <a:gd name="connsiteY3" fmla="*/ 0 h 2807642"/>
              <a:gd name="connsiteX4" fmla="*/ 1135556 w 1135556"/>
              <a:gd name="connsiteY4" fmla="*/ 91440 h 2807642"/>
              <a:gd name="connsiteX0" fmla="*/ 1044116 w 1044116"/>
              <a:gd name="connsiteY0" fmla="*/ 0 h 2807642"/>
              <a:gd name="connsiteX1" fmla="*/ 1044116 w 1044116"/>
              <a:gd name="connsiteY1" fmla="*/ 2807642 h 2807642"/>
              <a:gd name="connsiteX2" fmla="*/ 0 w 1044116"/>
              <a:gd name="connsiteY2" fmla="*/ 2807642 h 2807642"/>
              <a:gd name="connsiteX3" fmla="*/ 0 w 1044116"/>
              <a:gd name="connsiteY3" fmla="*/ 0 h 2807642"/>
              <a:gd name="connsiteX0" fmla="*/ 1044116 w 1044116"/>
              <a:gd name="connsiteY0" fmla="*/ 2807642 h 2807642"/>
              <a:gd name="connsiteX1" fmla="*/ 0 w 1044116"/>
              <a:gd name="connsiteY1" fmla="*/ 2807642 h 2807642"/>
              <a:gd name="connsiteX2" fmla="*/ 0 w 1044116"/>
              <a:gd name="connsiteY2" fmla="*/ 0 h 2807642"/>
              <a:gd name="connsiteX0" fmla="*/ 1044116 w 1044116"/>
              <a:gd name="connsiteY0" fmla="*/ 254602 h 653086"/>
              <a:gd name="connsiteX1" fmla="*/ 0 w 1044116"/>
              <a:gd name="connsiteY1" fmla="*/ 254602 h 653086"/>
              <a:gd name="connsiteX2" fmla="*/ 205563 w 1044116"/>
              <a:gd name="connsiteY2" fmla="*/ 398485 h 653086"/>
              <a:gd name="connsiteX0" fmla="*/ 1044116 w 1044116"/>
              <a:gd name="connsiteY0" fmla="*/ 386873 h 530756"/>
              <a:gd name="connsiteX1" fmla="*/ 0 w 1044116"/>
              <a:gd name="connsiteY1" fmla="*/ 386873 h 530756"/>
              <a:gd name="connsiteX2" fmla="*/ 205563 w 1044116"/>
              <a:gd name="connsiteY2" fmla="*/ 530756 h 530756"/>
              <a:gd name="connsiteX0" fmla="*/ 1096223 w 1096223"/>
              <a:gd name="connsiteY0" fmla="*/ 1173 h 145056"/>
              <a:gd name="connsiteX1" fmla="*/ 52107 w 1096223"/>
              <a:gd name="connsiteY1" fmla="*/ 1173 h 145056"/>
              <a:gd name="connsiteX2" fmla="*/ 257670 w 1096223"/>
              <a:gd name="connsiteY2" fmla="*/ 145056 h 145056"/>
              <a:gd name="connsiteX0" fmla="*/ 1044116 w 1044116"/>
              <a:gd name="connsiteY0" fmla="*/ 316 h 144199"/>
              <a:gd name="connsiteX1" fmla="*/ 0 w 1044116"/>
              <a:gd name="connsiteY1" fmla="*/ 316 h 144199"/>
              <a:gd name="connsiteX2" fmla="*/ 205563 w 1044116"/>
              <a:gd name="connsiteY2" fmla="*/ 144199 h 144199"/>
              <a:gd name="connsiteX0" fmla="*/ 1046101 w 1046101"/>
              <a:gd name="connsiteY0" fmla="*/ 0 h 143883"/>
              <a:gd name="connsiteX1" fmla="*/ 1985 w 1046101"/>
              <a:gd name="connsiteY1" fmla="*/ 0 h 143883"/>
              <a:gd name="connsiteX2" fmla="*/ 207548 w 1046101"/>
              <a:gd name="connsiteY2" fmla="*/ 143883 h 143883"/>
              <a:gd name="connsiteX0" fmla="*/ 1092648 w 1092648"/>
              <a:gd name="connsiteY0" fmla="*/ 94549 h 238432"/>
              <a:gd name="connsiteX1" fmla="*/ 48532 w 1092648"/>
              <a:gd name="connsiteY1" fmla="*/ 94549 h 238432"/>
              <a:gd name="connsiteX2" fmla="*/ 254095 w 1092648"/>
              <a:gd name="connsiteY2" fmla="*/ 238432 h 238432"/>
              <a:gd name="connsiteX0" fmla="*/ 1044337 w 1044337"/>
              <a:gd name="connsiteY0" fmla="*/ 0 h 143883"/>
              <a:gd name="connsiteX1" fmla="*/ 221 w 1044337"/>
              <a:gd name="connsiteY1" fmla="*/ 0 h 143883"/>
              <a:gd name="connsiteX2" fmla="*/ 205784 w 1044337"/>
              <a:gd name="connsiteY2" fmla="*/ 143883 h 143883"/>
              <a:gd name="connsiteX0" fmla="*/ 838553 w 838553"/>
              <a:gd name="connsiteY0" fmla="*/ 4065 h 147948"/>
              <a:gd name="connsiteX1" fmla="*/ 204371 w 838553"/>
              <a:gd name="connsiteY1" fmla="*/ 0 h 147948"/>
              <a:gd name="connsiteX2" fmla="*/ 0 w 838553"/>
              <a:gd name="connsiteY2" fmla="*/ 147948 h 147948"/>
              <a:gd name="connsiteX0" fmla="*/ 928226 w 928226"/>
              <a:gd name="connsiteY0" fmla="*/ 20477 h 251755"/>
              <a:gd name="connsiteX1" fmla="*/ 294044 w 928226"/>
              <a:gd name="connsiteY1" fmla="*/ 16412 h 251755"/>
              <a:gd name="connsiteX2" fmla="*/ 0 w 928226"/>
              <a:gd name="connsiteY2" fmla="*/ 251755 h 251755"/>
              <a:gd name="connsiteX0" fmla="*/ 928226 w 928226"/>
              <a:gd name="connsiteY0" fmla="*/ 4492 h 235770"/>
              <a:gd name="connsiteX1" fmla="*/ 294044 w 928226"/>
              <a:gd name="connsiteY1" fmla="*/ 427 h 235770"/>
              <a:gd name="connsiteX2" fmla="*/ 0 w 928226"/>
              <a:gd name="connsiteY2" fmla="*/ 235770 h 235770"/>
              <a:gd name="connsiteX0" fmla="*/ 928226 w 928226"/>
              <a:gd name="connsiteY0" fmla="*/ 4304 h 235582"/>
              <a:gd name="connsiteX1" fmla="*/ 294044 w 928226"/>
              <a:gd name="connsiteY1" fmla="*/ 239 h 235582"/>
              <a:gd name="connsiteX2" fmla="*/ 0 w 928226"/>
              <a:gd name="connsiteY2" fmla="*/ 235582 h 235582"/>
              <a:gd name="connsiteX0" fmla="*/ 928226 w 928226"/>
              <a:gd name="connsiteY0" fmla="*/ 5388 h 236666"/>
              <a:gd name="connsiteX1" fmla="*/ 294044 w 928226"/>
              <a:gd name="connsiteY1" fmla="*/ 1323 h 236666"/>
              <a:gd name="connsiteX2" fmla="*/ 0 w 928226"/>
              <a:gd name="connsiteY2" fmla="*/ 236666 h 236666"/>
              <a:gd name="connsiteX0" fmla="*/ 928226 w 928226"/>
              <a:gd name="connsiteY0" fmla="*/ 53824 h 285102"/>
              <a:gd name="connsiteX1" fmla="*/ 294044 w 928226"/>
              <a:gd name="connsiteY1" fmla="*/ 49759 h 285102"/>
              <a:gd name="connsiteX2" fmla="*/ 0 w 928226"/>
              <a:gd name="connsiteY2" fmla="*/ 285102 h 285102"/>
              <a:gd name="connsiteX0" fmla="*/ 928226 w 928226"/>
              <a:gd name="connsiteY0" fmla="*/ 4065 h 235343"/>
              <a:gd name="connsiteX1" fmla="*/ 294044 w 928226"/>
              <a:gd name="connsiteY1" fmla="*/ 0 h 235343"/>
              <a:gd name="connsiteX2" fmla="*/ 0 w 928226"/>
              <a:gd name="connsiteY2" fmla="*/ 235343 h 235343"/>
              <a:gd name="connsiteX0" fmla="*/ 928226 w 928226"/>
              <a:gd name="connsiteY0" fmla="*/ 60806 h 292084"/>
              <a:gd name="connsiteX1" fmla="*/ 294044 w 928226"/>
              <a:gd name="connsiteY1" fmla="*/ 56741 h 292084"/>
              <a:gd name="connsiteX2" fmla="*/ 0 w 928226"/>
              <a:gd name="connsiteY2" fmla="*/ 292084 h 292084"/>
              <a:gd name="connsiteX0" fmla="*/ 928226 w 928226"/>
              <a:gd name="connsiteY0" fmla="*/ 4065 h 235343"/>
              <a:gd name="connsiteX1" fmla="*/ 294044 w 928226"/>
              <a:gd name="connsiteY1" fmla="*/ 0 h 235343"/>
              <a:gd name="connsiteX2" fmla="*/ 0 w 928226"/>
              <a:gd name="connsiteY2" fmla="*/ 235343 h 235343"/>
              <a:gd name="connsiteX0" fmla="*/ 928226 w 928226"/>
              <a:gd name="connsiteY0" fmla="*/ 4065 h 235343"/>
              <a:gd name="connsiteX1" fmla="*/ 294044 w 928226"/>
              <a:gd name="connsiteY1" fmla="*/ 0 h 235343"/>
              <a:gd name="connsiteX2" fmla="*/ 0 w 928226"/>
              <a:gd name="connsiteY2" fmla="*/ 235343 h 235343"/>
              <a:gd name="connsiteX0" fmla="*/ 928226 w 928226"/>
              <a:gd name="connsiteY0" fmla="*/ 0 h 231278"/>
              <a:gd name="connsiteX1" fmla="*/ 286166 w 928226"/>
              <a:gd name="connsiteY1" fmla="*/ 2184 h 231278"/>
              <a:gd name="connsiteX2" fmla="*/ 0 w 928226"/>
              <a:gd name="connsiteY2" fmla="*/ 231278 h 231278"/>
            </a:gdLst>
            <a:ahLst/>
            <a:cxnLst>
              <a:cxn ang="0">
                <a:pos x="connsiteX0" y="connsiteY0"/>
              </a:cxn>
              <a:cxn ang="0">
                <a:pos x="connsiteX1" y="connsiteY1"/>
              </a:cxn>
              <a:cxn ang="0">
                <a:pos x="connsiteX2" y="connsiteY2"/>
              </a:cxn>
            </a:cxnLst>
            <a:rect l="l" t="t" r="r" b="b"/>
            <a:pathLst>
              <a:path w="928226" h="231278">
                <a:moveTo>
                  <a:pt x="928226" y="0"/>
                </a:moveTo>
                <a:lnTo>
                  <a:pt x="286166" y="2184"/>
                </a:lnTo>
                <a:cubicBezTo>
                  <a:pt x="298296" y="3479"/>
                  <a:pt x="0" y="230578"/>
                  <a:pt x="0" y="231278"/>
                </a:cubicBezTo>
              </a:path>
            </a:pathLst>
          </a:cu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6" name="正方形/長方形 9">
            <a:extLst>
              <a:ext uri="{FF2B5EF4-FFF2-40B4-BE49-F238E27FC236}">
                <a16:creationId xmlns:a16="http://schemas.microsoft.com/office/drawing/2014/main" id="{6DA0064F-2F68-9F33-32AF-4D0D92E0B72B}"/>
              </a:ext>
            </a:extLst>
          </p:cNvPr>
          <p:cNvSpPr/>
          <p:nvPr/>
        </p:nvSpPr>
        <p:spPr>
          <a:xfrm>
            <a:off x="2542468" y="1906931"/>
            <a:ext cx="1067289" cy="951825"/>
          </a:xfrm>
          <a:custGeom>
            <a:avLst/>
            <a:gdLst>
              <a:gd name="connsiteX0" fmla="*/ 0 w 1224136"/>
              <a:gd name="connsiteY0" fmla="*/ 0 h 1080120"/>
              <a:gd name="connsiteX1" fmla="*/ 1224136 w 1224136"/>
              <a:gd name="connsiteY1" fmla="*/ 0 h 1080120"/>
              <a:gd name="connsiteX2" fmla="*/ 1224136 w 1224136"/>
              <a:gd name="connsiteY2" fmla="*/ 1080120 h 1080120"/>
              <a:gd name="connsiteX3" fmla="*/ 0 w 1224136"/>
              <a:gd name="connsiteY3" fmla="*/ 1080120 h 1080120"/>
              <a:gd name="connsiteX4" fmla="*/ 0 w 1224136"/>
              <a:gd name="connsiteY4" fmla="*/ 0 h 1080120"/>
              <a:gd name="connsiteX0" fmla="*/ 0 w 1224136"/>
              <a:gd name="connsiteY0" fmla="*/ 1080120 h 1171560"/>
              <a:gd name="connsiteX1" fmla="*/ 0 w 1224136"/>
              <a:gd name="connsiteY1" fmla="*/ 0 h 1171560"/>
              <a:gd name="connsiteX2" fmla="*/ 1224136 w 1224136"/>
              <a:gd name="connsiteY2" fmla="*/ 0 h 1171560"/>
              <a:gd name="connsiteX3" fmla="*/ 1224136 w 1224136"/>
              <a:gd name="connsiteY3" fmla="*/ 1080120 h 1171560"/>
              <a:gd name="connsiteX4" fmla="*/ 91440 w 1224136"/>
              <a:gd name="connsiteY4" fmla="*/ 1171560 h 1171560"/>
              <a:gd name="connsiteX0" fmla="*/ 0 w 1224136"/>
              <a:gd name="connsiteY0" fmla="*/ 1080120 h 1080120"/>
              <a:gd name="connsiteX1" fmla="*/ 0 w 1224136"/>
              <a:gd name="connsiteY1" fmla="*/ 0 h 1080120"/>
              <a:gd name="connsiteX2" fmla="*/ 1224136 w 1224136"/>
              <a:gd name="connsiteY2" fmla="*/ 0 h 1080120"/>
              <a:gd name="connsiteX3" fmla="*/ 1224136 w 1224136"/>
              <a:gd name="connsiteY3" fmla="*/ 1080120 h 1080120"/>
              <a:gd name="connsiteX0" fmla="*/ 0 w 1224136"/>
              <a:gd name="connsiteY0" fmla="*/ 0 h 1080120"/>
              <a:gd name="connsiteX1" fmla="*/ 1224136 w 1224136"/>
              <a:gd name="connsiteY1" fmla="*/ 0 h 1080120"/>
              <a:gd name="connsiteX2" fmla="*/ 1224136 w 1224136"/>
              <a:gd name="connsiteY2" fmla="*/ 1080120 h 1080120"/>
            </a:gdLst>
            <a:ahLst/>
            <a:cxnLst>
              <a:cxn ang="0">
                <a:pos x="connsiteX0" y="connsiteY0"/>
              </a:cxn>
              <a:cxn ang="0">
                <a:pos x="connsiteX1" y="connsiteY1"/>
              </a:cxn>
              <a:cxn ang="0">
                <a:pos x="connsiteX2" y="connsiteY2"/>
              </a:cxn>
            </a:cxnLst>
            <a:rect l="l" t="t" r="r" b="b"/>
            <a:pathLst>
              <a:path w="1224136" h="1080120">
                <a:moveTo>
                  <a:pt x="0" y="0"/>
                </a:moveTo>
                <a:lnTo>
                  <a:pt x="1224136" y="0"/>
                </a:lnTo>
                <a:lnTo>
                  <a:pt x="1224136" y="1080120"/>
                </a:lnTo>
              </a:path>
            </a:pathLst>
          </a:cu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17" name="下矢印 34">
            <a:extLst>
              <a:ext uri="{FF2B5EF4-FFF2-40B4-BE49-F238E27FC236}">
                <a16:creationId xmlns:a16="http://schemas.microsoft.com/office/drawing/2014/main" id="{B9D79551-7582-8F36-8F6E-5923CD6FE527}"/>
              </a:ext>
            </a:extLst>
          </p:cNvPr>
          <p:cNvSpPr/>
          <p:nvPr/>
        </p:nvSpPr>
        <p:spPr>
          <a:xfrm>
            <a:off x="3502111" y="4420645"/>
            <a:ext cx="195148" cy="951825"/>
          </a:xfrm>
          <a:prstGeom prst="downArrow">
            <a:avLst>
              <a:gd name="adj1" fmla="val 50000"/>
              <a:gd name="adj2" fmla="val 90258"/>
            </a:avLst>
          </a:prstGeom>
          <a:solidFill>
            <a:srgbClr val="EC75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8" name="下矢印 36">
            <a:extLst>
              <a:ext uri="{FF2B5EF4-FFF2-40B4-BE49-F238E27FC236}">
                <a16:creationId xmlns:a16="http://schemas.microsoft.com/office/drawing/2014/main" id="{F3760538-2B37-767A-3358-2A9E1BDA10B4}"/>
              </a:ext>
            </a:extLst>
          </p:cNvPr>
          <p:cNvSpPr/>
          <p:nvPr/>
        </p:nvSpPr>
        <p:spPr>
          <a:xfrm>
            <a:off x="3502111" y="2993420"/>
            <a:ext cx="195148" cy="1159525"/>
          </a:xfrm>
          <a:prstGeom prst="downArrow">
            <a:avLst>
              <a:gd name="adj1" fmla="val 50000"/>
              <a:gd name="adj2" fmla="val 90258"/>
            </a:avLst>
          </a:prstGeom>
          <a:solidFill>
            <a:srgbClr val="EC75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9" name="角丸四角形 29">
            <a:extLst>
              <a:ext uri="{FF2B5EF4-FFF2-40B4-BE49-F238E27FC236}">
                <a16:creationId xmlns:a16="http://schemas.microsoft.com/office/drawing/2014/main" id="{AD14960A-7B5B-10F0-41B0-745EA0158741}"/>
              </a:ext>
            </a:extLst>
          </p:cNvPr>
          <p:cNvSpPr/>
          <p:nvPr/>
        </p:nvSpPr>
        <p:spPr>
          <a:xfrm>
            <a:off x="2993064" y="4151442"/>
            <a:ext cx="1233948" cy="356422"/>
          </a:xfrm>
          <a:prstGeom prst="roundRect">
            <a:avLst>
              <a:gd name="adj" fmla="val 25756"/>
            </a:avLst>
          </a:prstGeom>
          <a:solidFill>
            <a:srgbClr val="F97B7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bIns="36000" rtlCol="0" anchor="ctr">
            <a:noAutofit/>
          </a:bodyPr>
          <a:lstStyle/>
          <a:p>
            <a:pPr algn="ctr">
              <a:lnSpc>
                <a:spcPts val="2400"/>
              </a:lnSpc>
              <a:defRPr/>
            </a:pPr>
            <a:r>
              <a:rPr lang="ja-JP" altLang="en-US" sz="2100" spc="-50" dirty="0">
                <a:latin typeface="ＭＳ ゴシック" panose="020B0609070205080204" pitchFamily="49" charset="-128"/>
                <a:ea typeface="ＭＳ ゴシック" panose="020B0609070205080204" pitchFamily="49" charset="-128"/>
              </a:rPr>
              <a:t>下垂体</a:t>
            </a:r>
            <a:endParaRPr lang="en-US" altLang="ja-JP" sz="2100" spc="-50" dirty="0">
              <a:latin typeface="ＭＳ ゴシック" panose="020B0609070205080204" pitchFamily="49" charset="-128"/>
              <a:ea typeface="ＭＳ ゴシック" panose="020B0609070205080204" pitchFamily="49" charset="-128"/>
            </a:endParaRPr>
          </a:p>
        </p:txBody>
      </p:sp>
      <p:sp>
        <p:nvSpPr>
          <p:cNvPr id="20" name="角丸四角形 27">
            <a:extLst>
              <a:ext uri="{FF2B5EF4-FFF2-40B4-BE49-F238E27FC236}">
                <a16:creationId xmlns:a16="http://schemas.microsoft.com/office/drawing/2014/main" id="{F5E23B7A-1653-F74D-32F5-B44B10FFCD85}"/>
              </a:ext>
            </a:extLst>
          </p:cNvPr>
          <p:cNvSpPr/>
          <p:nvPr/>
        </p:nvSpPr>
        <p:spPr>
          <a:xfrm>
            <a:off x="2993064" y="2775469"/>
            <a:ext cx="1233948" cy="356422"/>
          </a:xfrm>
          <a:prstGeom prst="roundRect">
            <a:avLst>
              <a:gd name="adj" fmla="val 25756"/>
            </a:avLst>
          </a:prstGeom>
          <a:solidFill>
            <a:srgbClr val="F97B7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p>
            <a:pPr algn="ctr">
              <a:lnSpc>
                <a:spcPts val="2400"/>
              </a:lnSpc>
              <a:defRPr/>
            </a:pPr>
            <a:r>
              <a:rPr lang="ja-JP" altLang="en-US" sz="2100" spc="-50" dirty="0">
                <a:latin typeface="ＭＳ ゴシック" panose="020B0609070205080204" pitchFamily="49" charset="-128"/>
                <a:ea typeface="ＭＳ ゴシック" panose="020B0609070205080204" pitchFamily="49" charset="-128"/>
              </a:rPr>
              <a:t>視床下部</a:t>
            </a:r>
            <a:endParaRPr lang="en-US" altLang="ja-JP" sz="2100" spc="-50" dirty="0">
              <a:latin typeface="ＭＳ ゴシック" panose="020B0609070205080204" pitchFamily="49" charset="-128"/>
              <a:ea typeface="ＭＳ ゴシック" panose="020B0609070205080204" pitchFamily="49" charset="-128"/>
            </a:endParaRPr>
          </a:p>
        </p:txBody>
      </p:sp>
      <p:sp>
        <p:nvSpPr>
          <p:cNvPr id="21" name="角丸四角形 11">
            <a:extLst>
              <a:ext uri="{FF2B5EF4-FFF2-40B4-BE49-F238E27FC236}">
                <a16:creationId xmlns:a16="http://schemas.microsoft.com/office/drawing/2014/main" id="{93FD7FF2-C1BA-2E58-2667-7E64B4D8F7EE}"/>
              </a:ext>
            </a:extLst>
          </p:cNvPr>
          <p:cNvSpPr/>
          <p:nvPr/>
        </p:nvSpPr>
        <p:spPr>
          <a:xfrm>
            <a:off x="990506" y="5279767"/>
            <a:ext cx="2617519" cy="951825"/>
          </a:xfrm>
          <a:custGeom>
            <a:avLst/>
            <a:gdLst>
              <a:gd name="connsiteX0" fmla="*/ 0 w 3312368"/>
              <a:gd name="connsiteY0" fmla="*/ 387482 h 1296144"/>
              <a:gd name="connsiteX1" fmla="*/ 387482 w 3312368"/>
              <a:gd name="connsiteY1" fmla="*/ 0 h 1296144"/>
              <a:gd name="connsiteX2" fmla="*/ 2924886 w 3312368"/>
              <a:gd name="connsiteY2" fmla="*/ 0 h 1296144"/>
              <a:gd name="connsiteX3" fmla="*/ 3312368 w 3312368"/>
              <a:gd name="connsiteY3" fmla="*/ 387482 h 1296144"/>
              <a:gd name="connsiteX4" fmla="*/ 3312368 w 3312368"/>
              <a:gd name="connsiteY4" fmla="*/ 908662 h 1296144"/>
              <a:gd name="connsiteX5" fmla="*/ 2924886 w 3312368"/>
              <a:gd name="connsiteY5" fmla="*/ 1296144 h 1296144"/>
              <a:gd name="connsiteX6" fmla="*/ 387482 w 3312368"/>
              <a:gd name="connsiteY6" fmla="*/ 1296144 h 1296144"/>
              <a:gd name="connsiteX7" fmla="*/ 0 w 3312368"/>
              <a:gd name="connsiteY7" fmla="*/ 908662 h 1296144"/>
              <a:gd name="connsiteX8" fmla="*/ 0 w 3312368"/>
              <a:gd name="connsiteY8" fmla="*/ 387482 h 1296144"/>
              <a:gd name="connsiteX0" fmla="*/ 387482 w 3312368"/>
              <a:gd name="connsiteY0" fmla="*/ 0 h 1296144"/>
              <a:gd name="connsiteX1" fmla="*/ 2924886 w 3312368"/>
              <a:gd name="connsiteY1" fmla="*/ 0 h 1296144"/>
              <a:gd name="connsiteX2" fmla="*/ 3312368 w 3312368"/>
              <a:gd name="connsiteY2" fmla="*/ 387482 h 1296144"/>
              <a:gd name="connsiteX3" fmla="*/ 3312368 w 3312368"/>
              <a:gd name="connsiteY3" fmla="*/ 908662 h 1296144"/>
              <a:gd name="connsiteX4" fmla="*/ 2924886 w 3312368"/>
              <a:gd name="connsiteY4" fmla="*/ 1296144 h 1296144"/>
              <a:gd name="connsiteX5" fmla="*/ 387482 w 3312368"/>
              <a:gd name="connsiteY5" fmla="*/ 1296144 h 1296144"/>
              <a:gd name="connsiteX6" fmla="*/ 0 w 3312368"/>
              <a:gd name="connsiteY6" fmla="*/ 908662 h 1296144"/>
              <a:gd name="connsiteX7" fmla="*/ 0 w 3312368"/>
              <a:gd name="connsiteY7" fmla="*/ 387482 h 1296144"/>
              <a:gd name="connsiteX8" fmla="*/ 478922 w 3312368"/>
              <a:gd name="connsiteY8" fmla="*/ 91440 h 1296144"/>
              <a:gd name="connsiteX0" fmla="*/ 387482 w 3312368"/>
              <a:gd name="connsiteY0" fmla="*/ 0 h 1296144"/>
              <a:gd name="connsiteX1" fmla="*/ 2924886 w 3312368"/>
              <a:gd name="connsiteY1" fmla="*/ 0 h 1296144"/>
              <a:gd name="connsiteX2" fmla="*/ 3312368 w 3312368"/>
              <a:gd name="connsiteY2" fmla="*/ 387482 h 1296144"/>
              <a:gd name="connsiteX3" fmla="*/ 3312368 w 3312368"/>
              <a:gd name="connsiteY3" fmla="*/ 908662 h 1296144"/>
              <a:gd name="connsiteX4" fmla="*/ 2924886 w 3312368"/>
              <a:gd name="connsiteY4" fmla="*/ 1296144 h 1296144"/>
              <a:gd name="connsiteX5" fmla="*/ 387482 w 3312368"/>
              <a:gd name="connsiteY5" fmla="*/ 1296144 h 1296144"/>
              <a:gd name="connsiteX6" fmla="*/ 0 w 3312368"/>
              <a:gd name="connsiteY6" fmla="*/ 908662 h 1296144"/>
              <a:gd name="connsiteX7" fmla="*/ 0 w 3312368"/>
              <a:gd name="connsiteY7" fmla="*/ 387482 h 1296144"/>
              <a:gd name="connsiteX0" fmla="*/ 2924886 w 3312368"/>
              <a:gd name="connsiteY0" fmla="*/ 0 h 1296144"/>
              <a:gd name="connsiteX1" fmla="*/ 3312368 w 3312368"/>
              <a:gd name="connsiteY1" fmla="*/ 387482 h 1296144"/>
              <a:gd name="connsiteX2" fmla="*/ 3312368 w 3312368"/>
              <a:gd name="connsiteY2" fmla="*/ 908662 h 1296144"/>
              <a:gd name="connsiteX3" fmla="*/ 2924886 w 3312368"/>
              <a:gd name="connsiteY3" fmla="*/ 1296144 h 1296144"/>
              <a:gd name="connsiteX4" fmla="*/ 387482 w 3312368"/>
              <a:gd name="connsiteY4" fmla="*/ 1296144 h 1296144"/>
              <a:gd name="connsiteX5" fmla="*/ 0 w 3312368"/>
              <a:gd name="connsiteY5" fmla="*/ 908662 h 1296144"/>
              <a:gd name="connsiteX6" fmla="*/ 0 w 3312368"/>
              <a:gd name="connsiteY6" fmla="*/ 387482 h 1296144"/>
              <a:gd name="connsiteX0" fmla="*/ 3312368 w 3312368"/>
              <a:gd name="connsiteY0" fmla="*/ 0 h 908662"/>
              <a:gd name="connsiteX1" fmla="*/ 3312368 w 3312368"/>
              <a:gd name="connsiteY1" fmla="*/ 521180 h 908662"/>
              <a:gd name="connsiteX2" fmla="*/ 2924886 w 3312368"/>
              <a:gd name="connsiteY2" fmla="*/ 908662 h 908662"/>
              <a:gd name="connsiteX3" fmla="*/ 387482 w 3312368"/>
              <a:gd name="connsiteY3" fmla="*/ 908662 h 908662"/>
              <a:gd name="connsiteX4" fmla="*/ 0 w 3312368"/>
              <a:gd name="connsiteY4" fmla="*/ 521180 h 908662"/>
              <a:gd name="connsiteX5" fmla="*/ 0 w 3312368"/>
              <a:gd name="connsiteY5" fmla="*/ 0 h 908662"/>
              <a:gd name="connsiteX0" fmla="*/ 3302738 w 3312368"/>
              <a:gd name="connsiteY0" fmla="*/ 176286 h 908662"/>
              <a:gd name="connsiteX1" fmla="*/ 3312368 w 3312368"/>
              <a:gd name="connsiteY1" fmla="*/ 521180 h 908662"/>
              <a:gd name="connsiteX2" fmla="*/ 2924886 w 3312368"/>
              <a:gd name="connsiteY2" fmla="*/ 908662 h 908662"/>
              <a:gd name="connsiteX3" fmla="*/ 387482 w 3312368"/>
              <a:gd name="connsiteY3" fmla="*/ 908662 h 908662"/>
              <a:gd name="connsiteX4" fmla="*/ 0 w 3312368"/>
              <a:gd name="connsiteY4" fmla="*/ 521180 h 908662"/>
              <a:gd name="connsiteX5" fmla="*/ 0 w 3312368"/>
              <a:gd name="connsiteY5" fmla="*/ 0 h 908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2368" h="908662">
                <a:moveTo>
                  <a:pt x="3302738" y="176286"/>
                </a:moveTo>
                <a:lnTo>
                  <a:pt x="3312368" y="521180"/>
                </a:lnTo>
                <a:cubicBezTo>
                  <a:pt x="3312368" y="735180"/>
                  <a:pt x="3138886" y="908662"/>
                  <a:pt x="2924886" y="908662"/>
                </a:cubicBezTo>
                <a:lnTo>
                  <a:pt x="387482" y="908662"/>
                </a:lnTo>
                <a:cubicBezTo>
                  <a:pt x="173482" y="908662"/>
                  <a:pt x="0" y="735180"/>
                  <a:pt x="0" y="521180"/>
                </a:cubicBezTo>
                <a:lnTo>
                  <a:pt x="0" y="0"/>
                </a:lnTo>
              </a:path>
            </a:pathLst>
          </a:custGeom>
          <a:noFill/>
          <a:ln w="98425" cap="rnd">
            <a:solidFill>
              <a:srgbClr val="EC75A9"/>
            </a:solidFill>
            <a:prstDash val="sysDot"/>
            <a:headEnd type="none"/>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22" name="角丸四角形 11">
            <a:extLst>
              <a:ext uri="{FF2B5EF4-FFF2-40B4-BE49-F238E27FC236}">
                <a16:creationId xmlns:a16="http://schemas.microsoft.com/office/drawing/2014/main" id="{36C3E7F7-231E-68B7-43D6-B58478248F0B}"/>
              </a:ext>
            </a:extLst>
          </p:cNvPr>
          <p:cNvSpPr/>
          <p:nvPr/>
        </p:nvSpPr>
        <p:spPr>
          <a:xfrm rot="10800000">
            <a:off x="1000174" y="1802572"/>
            <a:ext cx="981570" cy="662007"/>
          </a:xfrm>
          <a:custGeom>
            <a:avLst/>
            <a:gdLst>
              <a:gd name="connsiteX0" fmla="*/ 0 w 3312368"/>
              <a:gd name="connsiteY0" fmla="*/ 387482 h 1296144"/>
              <a:gd name="connsiteX1" fmla="*/ 387482 w 3312368"/>
              <a:gd name="connsiteY1" fmla="*/ 0 h 1296144"/>
              <a:gd name="connsiteX2" fmla="*/ 2924886 w 3312368"/>
              <a:gd name="connsiteY2" fmla="*/ 0 h 1296144"/>
              <a:gd name="connsiteX3" fmla="*/ 3312368 w 3312368"/>
              <a:gd name="connsiteY3" fmla="*/ 387482 h 1296144"/>
              <a:gd name="connsiteX4" fmla="*/ 3312368 w 3312368"/>
              <a:gd name="connsiteY4" fmla="*/ 908662 h 1296144"/>
              <a:gd name="connsiteX5" fmla="*/ 2924886 w 3312368"/>
              <a:gd name="connsiteY5" fmla="*/ 1296144 h 1296144"/>
              <a:gd name="connsiteX6" fmla="*/ 387482 w 3312368"/>
              <a:gd name="connsiteY6" fmla="*/ 1296144 h 1296144"/>
              <a:gd name="connsiteX7" fmla="*/ 0 w 3312368"/>
              <a:gd name="connsiteY7" fmla="*/ 908662 h 1296144"/>
              <a:gd name="connsiteX8" fmla="*/ 0 w 3312368"/>
              <a:gd name="connsiteY8" fmla="*/ 387482 h 1296144"/>
              <a:gd name="connsiteX0" fmla="*/ 387482 w 3312368"/>
              <a:gd name="connsiteY0" fmla="*/ 0 h 1296144"/>
              <a:gd name="connsiteX1" fmla="*/ 2924886 w 3312368"/>
              <a:gd name="connsiteY1" fmla="*/ 0 h 1296144"/>
              <a:gd name="connsiteX2" fmla="*/ 3312368 w 3312368"/>
              <a:gd name="connsiteY2" fmla="*/ 387482 h 1296144"/>
              <a:gd name="connsiteX3" fmla="*/ 3312368 w 3312368"/>
              <a:gd name="connsiteY3" fmla="*/ 908662 h 1296144"/>
              <a:gd name="connsiteX4" fmla="*/ 2924886 w 3312368"/>
              <a:gd name="connsiteY4" fmla="*/ 1296144 h 1296144"/>
              <a:gd name="connsiteX5" fmla="*/ 387482 w 3312368"/>
              <a:gd name="connsiteY5" fmla="*/ 1296144 h 1296144"/>
              <a:gd name="connsiteX6" fmla="*/ 0 w 3312368"/>
              <a:gd name="connsiteY6" fmla="*/ 908662 h 1296144"/>
              <a:gd name="connsiteX7" fmla="*/ 0 w 3312368"/>
              <a:gd name="connsiteY7" fmla="*/ 387482 h 1296144"/>
              <a:gd name="connsiteX8" fmla="*/ 478922 w 3312368"/>
              <a:gd name="connsiteY8" fmla="*/ 91440 h 1296144"/>
              <a:gd name="connsiteX0" fmla="*/ 387482 w 3312368"/>
              <a:gd name="connsiteY0" fmla="*/ 0 h 1296144"/>
              <a:gd name="connsiteX1" fmla="*/ 2924886 w 3312368"/>
              <a:gd name="connsiteY1" fmla="*/ 0 h 1296144"/>
              <a:gd name="connsiteX2" fmla="*/ 3312368 w 3312368"/>
              <a:gd name="connsiteY2" fmla="*/ 387482 h 1296144"/>
              <a:gd name="connsiteX3" fmla="*/ 3312368 w 3312368"/>
              <a:gd name="connsiteY3" fmla="*/ 908662 h 1296144"/>
              <a:gd name="connsiteX4" fmla="*/ 2924886 w 3312368"/>
              <a:gd name="connsiteY4" fmla="*/ 1296144 h 1296144"/>
              <a:gd name="connsiteX5" fmla="*/ 387482 w 3312368"/>
              <a:gd name="connsiteY5" fmla="*/ 1296144 h 1296144"/>
              <a:gd name="connsiteX6" fmla="*/ 0 w 3312368"/>
              <a:gd name="connsiteY6" fmla="*/ 908662 h 1296144"/>
              <a:gd name="connsiteX7" fmla="*/ 0 w 3312368"/>
              <a:gd name="connsiteY7" fmla="*/ 387482 h 1296144"/>
              <a:gd name="connsiteX0" fmla="*/ 2924886 w 3312368"/>
              <a:gd name="connsiteY0" fmla="*/ 0 h 1296144"/>
              <a:gd name="connsiteX1" fmla="*/ 3312368 w 3312368"/>
              <a:gd name="connsiteY1" fmla="*/ 387482 h 1296144"/>
              <a:gd name="connsiteX2" fmla="*/ 3312368 w 3312368"/>
              <a:gd name="connsiteY2" fmla="*/ 908662 h 1296144"/>
              <a:gd name="connsiteX3" fmla="*/ 2924886 w 3312368"/>
              <a:gd name="connsiteY3" fmla="*/ 1296144 h 1296144"/>
              <a:gd name="connsiteX4" fmla="*/ 387482 w 3312368"/>
              <a:gd name="connsiteY4" fmla="*/ 1296144 h 1296144"/>
              <a:gd name="connsiteX5" fmla="*/ 0 w 3312368"/>
              <a:gd name="connsiteY5" fmla="*/ 908662 h 1296144"/>
              <a:gd name="connsiteX6" fmla="*/ 0 w 3312368"/>
              <a:gd name="connsiteY6" fmla="*/ 387482 h 1296144"/>
              <a:gd name="connsiteX0" fmla="*/ 3312368 w 3312368"/>
              <a:gd name="connsiteY0" fmla="*/ 0 h 908662"/>
              <a:gd name="connsiteX1" fmla="*/ 3312368 w 3312368"/>
              <a:gd name="connsiteY1" fmla="*/ 521180 h 908662"/>
              <a:gd name="connsiteX2" fmla="*/ 2924886 w 3312368"/>
              <a:gd name="connsiteY2" fmla="*/ 908662 h 908662"/>
              <a:gd name="connsiteX3" fmla="*/ 387482 w 3312368"/>
              <a:gd name="connsiteY3" fmla="*/ 908662 h 908662"/>
              <a:gd name="connsiteX4" fmla="*/ 0 w 3312368"/>
              <a:gd name="connsiteY4" fmla="*/ 521180 h 908662"/>
              <a:gd name="connsiteX5" fmla="*/ 0 w 3312368"/>
              <a:gd name="connsiteY5" fmla="*/ 0 h 908662"/>
              <a:gd name="connsiteX0" fmla="*/ 3312368 w 3312368"/>
              <a:gd name="connsiteY0" fmla="*/ 0 h 908662"/>
              <a:gd name="connsiteX1" fmla="*/ 3312368 w 3312368"/>
              <a:gd name="connsiteY1" fmla="*/ 521180 h 908662"/>
              <a:gd name="connsiteX2" fmla="*/ 2924886 w 3312368"/>
              <a:gd name="connsiteY2" fmla="*/ 908662 h 908662"/>
              <a:gd name="connsiteX3" fmla="*/ 387482 w 3312368"/>
              <a:gd name="connsiteY3" fmla="*/ 908662 h 908662"/>
              <a:gd name="connsiteX4" fmla="*/ 0 w 3312368"/>
              <a:gd name="connsiteY4" fmla="*/ 521180 h 908662"/>
              <a:gd name="connsiteX0" fmla="*/ 2924886 w 2924886"/>
              <a:gd name="connsiteY0" fmla="*/ 0 h 908662"/>
              <a:gd name="connsiteX1" fmla="*/ 2924886 w 2924886"/>
              <a:gd name="connsiteY1" fmla="*/ 521180 h 908662"/>
              <a:gd name="connsiteX2" fmla="*/ 2537404 w 2924886"/>
              <a:gd name="connsiteY2" fmla="*/ 908662 h 908662"/>
              <a:gd name="connsiteX3" fmla="*/ 0 w 2924886"/>
              <a:gd name="connsiteY3" fmla="*/ 908662 h 908662"/>
            </a:gdLst>
            <a:ahLst/>
            <a:cxnLst>
              <a:cxn ang="0">
                <a:pos x="connsiteX0" y="connsiteY0"/>
              </a:cxn>
              <a:cxn ang="0">
                <a:pos x="connsiteX1" y="connsiteY1"/>
              </a:cxn>
              <a:cxn ang="0">
                <a:pos x="connsiteX2" y="connsiteY2"/>
              </a:cxn>
              <a:cxn ang="0">
                <a:pos x="connsiteX3" y="connsiteY3"/>
              </a:cxn>
            </a:cxnLst>
            <a:rect l="l" t="t" r="r" b="b"/>
            <a:pathLst>
              <a:path w="2924886" h="908662">
                <a:moveTo>
                  <a:pt x="2924886" y="0"/>
                </a:moveTo>
                <a:lnTo>
                  <a:pt x="2924886" y="521180"/>
                </a:lnTo>
                <a:cubicBezTo>
                  <a:pt x="2924886" y="735180"/>
                  <a:pt x="2751404" y="908662"/>
                  <a:pt x="2537404" y="908662"/>
                </a:cubicBezTo>
                <a:lnTo>
                  <a:pt x="0" y="908662"/>
                </a:lnTo>
              </a:path>
            </a:pathLst>
          </a:custGeom>
          <a:noFill/>
          <a:ln w="98425" cap="rnd">
            <a:solidFill>
              <a:srgbClr val="EC75A9"/>
            </a:solidFill>
            <a:prstDash val="sysDot"/>
            <a:headEnd type="none"/>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3" name="角丸四角形 4">
            <a:extLst>
              <a:ext uri="{FF2B5EF4-FFF2-40B4-BE49-F238E27FC236}">
                <a16:creationId xmlns:a16="http://schemas.microsoft.com/office/drawing/2014/main" id="{1D578A6F-743B-FC69-ACF5-060696224B91}"/>
              </a:ext>
            </a:extLst>
          </p:cNvPr>
          <p:cNvSpPr/>
          <p:nvPr/>
        </p:nvSpPr>
        <p:spPr>
          <a:xfrm>
            <a:off x="801337" y="2338528"/>
            <a:ext cx="386586" cy="2944710"/>
          </a:xfrm>
          <a:prstGeom prst="roundRect">
            <a:avLst>
              <a:gd name="adj" fmla="val 25756"/>
            </a:avLst>
          </a:prstGeom>
          <a:solidFill>
            <a:srgbClr val="F97B7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lIns="0" tIns="18000" rIns="36000" bIns="18000" rtlCol="0" anchor="ctr">
            <a:noAutofit/>
          </a:bodyPr>
          <a:lstStyle/>
          <a:p>
            <a:pPr algn="ctr">
              <a:lnSpc>
                <a:spcPts val="2400"/>
              </a:lnSpc>
              <a:defRPr/>
            </a:pPr>
            <a:r>
              <a:rPr lang="ja-JP" altLang="en-US" sz="2100" spc="-100" dirty="0">
                <a:latin typeface="ＭＳ ゴシック" panose="020B0609070205080204" pitchFamily="49" charset="-128"/>
                <a:ea typeface="ＭＳ ゴシック" panose="020B0609070205080204" pitchFamily="49" charset="-128"/>
              </a:rPr>
              <a:t>脳への</a:t>
            </a:r>
            <a:r>
              <a:rPr lang="ja-JP" altLang="en-US" sz="2100" spc="-500" dirty="0">
                <a:latin typeface="ＭＳ ゴシック" panose="020B0609070205080204" pitchFamily="49" charset="-128"/>
                <a:ea typeface="ＭＳ ゴシック" panose="020B0609070205080204" pitchFamily="49" charset="-128"/>
              </a:rPr>
              <a:t>フ</a:t>
            </a:r>
            <a:r>
              <a:rPr lang="ja-JP" altLang="en-US" sz="2100" spc="-100" dirty="0">
                <a:latin typeface="ＭＳ ゴシック" panose="020B0609070205080204" pitchFamily="49" charset="-128"/>
                <a:ea typeface="ＭＳ ゴシック" panose="020B0609070205080204" pitchFamily="49" charset="-128"/>
              </a:rPr>
              <a:t>ィードバック</a:t>
            </a:r>
            <a:endParaRPr lang="en-US" altLang="ja-JP" sz="2100" spc="-100" dirty="0">
              <a:latin typeface="ＭＳ ゴシック" panose="020B0609070205080204" pitchFamily="49" charset="-128"/>
              <a:ea typeface="ＭＳ ゴシック" panose="020B0609070205080204" pitchFamily="49" charset="-128"/>
            </a:endParaRPr>
          </a:p>
        </p:txBody>
      </p:sp>
      <p:sp>
        <p:nvSpPr>
          <p:cNvPr id="15" name="角丸四角形 31">
            <a:extLst>
              <a:ext uri="{FF2B5EF4-FFF2-40B4-BE49-F238E27FC236}">
                <a16:creationId xmlns:a16="http://schemas.microsoft.com/office/drawing/2014/main" id="{BC472B63-D092-10BA-8833-7870E59530F2}"/>
              </a:ext>
            </a:extLst>
          </p:cNvPr>
          <p:cNvSpPr/>
          <p:nvPr/>
        </p:nvSpPr>
        <p:spPr>
          <a:xfrm>
            <a:off x="2993064" y="5351913"/>
            <a:ext cx="1233948" cy="356422"/>
          </a:xfrm>
          <a:prstGeom prst="roundRect">
            <a:avLst>
              <a:gd name="adj" fmla="val 25756"/>
            </a:avLst>
          </a:prstGeom>
          <a:solidFill>
            <a:srgbClr val="F97B7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bIns="36000" rtlCol="0" anchor="ctr">
            <a:noAutofit/>
          </a:bodyPr>
          <a:lstStyle/>
          <a:p>
            <a:pPr algn="ctr">
              <a:lnSpc>
                <a:spcPts val="2400"/>
              </a:lnSpc>
              <a:defRPr/>
            </a:pPr>
            <a:r>
              <a:rPr lang="ja-JP" altLang="en-US" sz="2100" spc="-50" dirty="0">
                <a:latin typeface="ＭＳ ゴシック" panose="020B0609070205080204" pitchFamily="49" charset="-128"/>
                <a:ea typeface="ＭＳ ゴシック" panose="020B0609070205080204" pitchFamily="49" charset="-128"/>
              </a:rPr>
              <a:t>精 巣</a:t>
            </a:r>
            <a:endParaRPr lang="en-US" altLang="ja-JP" sz="2100" spc="-50" dirty="0">
              <a:latin typeface="ＭＳ ゴシック" panose="020B0609070205080204" pitchFamily="49" charset="-128"/>
              <a:ea typeface="ＭＳ ゴシック" panose="020B0609070205080204" pitchFamily="49" charset="-128"/>
            </a:endParaRPr>
          </a:p>
        </p:txBody>
      </p:sp>
      <p:grpSp>
        <p:nvGrpSpPr>
          <p:cNvPr id="4" name="グループ化 3">
            <a:extLst>
              <a:ext uri="{FF2B5EF4-FFF2-40B4-BE49-F238E27FC236}">
                <a16:creationId xmlns:a16="http://schemas.microsoft.com/office/drawing/2014/main" id="{1A7DE60A-68A7-29BF-2756-046BD491A261}"/>
              </a:ext>
            </a:extLst>
          </p:cNvPr>
          <p:cNvGrpSpPr/>
          <p:nvPr/>
        </p:nvGrpSpPr>
        <p:grpSpPr>
          <a:xfrm>
            <a:off x="4332259" y="3447114"/>
            <a:ext cx="4184426" cy="1851634"/>
            <a:chOff x="4204663" y="3500279"/>
            <a:chExt cx="4184426" cy="1851634"/>
          </a:xfrm>
        </p:grpSpPr>
        <p:sp>
          <p:nvSpPr>
            <p:cNvPr id="11" name="タイトル 1">
              <a:extLst>
                <a:ext uri="{FF2B5EF4-FFF2-40B4-BE49-F238E27FC236}">
                  <a16:creationId xmlns:a16="http://schemas.microsoft.com/office/drawing/2014/main" id="{F9DCA23C-4009-0803-D501-04B4923A6936}"/>
                </a:ext>
              </a:extLst>
            </p:cNvPr>
            <p:cNvSpPr txBox="1">
              <a:spLocks/>
            </p:cNvSpPr>
            <p:nvPr/>
          </p:nvSpPr>
          <p:spPr bwMode="auto">
            <a:xfrm>
              <a:off x="4204663" y="3500279"/>
              <a:ext cx="4184426" cy="1851634"/>
            </a:xfrm>
            <a:prstGeom prst="rect">
              <a:avLst/>
            </a:prstGeom>
            <a:noFill/>
            <a:ln w="9525">
              <a:noFill/>
              <a:miter lim="800000"/>
              <a:headEnd/>
              <a:tailEnd/>
            </a:ln>
          </p:spPr>
          <p:txBody>
            <a:bodyPr wrap="none" lIns="0" tIns="0" rIns="0" bIns="0" anchor="t" anchorCtr="0">
              <a:noAutofit/>
            </a:bodyPr>
            <a:lstStyle/>
            <a:p>
              <a:pPr eaLnBrk="1" hangingPunct="1">
                <a:defRPr/>
              </a:pPr>
              <a:r>
                <a:rPr lang="ja-JP" altLang="en-US" sz="2400" spc="-100" dirty="0">
                  <a:solidFill>
                    <a:srgbClr val="004F94"/>
                  </a:solidFill>
                  <a:latin typeface="ＭＳ ゴシック" panose="020B0609070205080204" pitchFamily="49" charset="-128"/>
                  <a:ea typeface="ＭＳ ゴシック" panose="020B0609070205080204" pitchFamily="49" charset="-128"/>
                  <a:cs typeface="+mj-cs"/>
                </a:rPr>
                <a:t>性腺刺激ホルモ</a:t>
              </a:r>
              <a:r>
                <a:rPr lang="ja-JP" altLang="en-US" sz="2400" spc="-500" dirty="0">
                  <a:solidFill>
                    <a:srgbClr val="004F94"/>
                  </a:solidFill>
                  <a:latin typeface="ＭＳ ゴシック" panose="020B0609070205080204" pitchFamily="49" charset="-128"/>
                  <a:ea typeface="ＭＳ ゴシック" panose="020B0609070205080204" pitchFamily="49" charset="-128"/>
                  <a:cs typeface="+mj-cs"/>
                </a:rPr>
                <a:t>ン</a:t>
              </a:r>
              <a:r>
                <a:rPr lang="ja-JP" altLang="en-US" sz="1600" spc="-100" dirty="0">
                  <a:solidFill>
                    <a:srgbClr val="004F94"/>
                  </a:solidFill>
                  <a:latin typeface="ＭＳ ゴシック" panose="020B0609070205080204" pitchFamily="49" charset="-128"/>
                  <a:ea typeface="ＭＳ ゴシック" panose="020B0609070205080204" pitchFamily="49" charset="-128"/>
                  <a:cs typeface="+mj-cs"/>
                </a:rPr>
                <a:t>（ゴナドトロピン）</a:t>
              </a:r>
              <a:endParaRPr lang="en-US" altLang="ja-JP" sz="1600" spc="-100" dirty="0">
                <a:solidFill>
                  <a:srgbClr val="004F94"/>
                </a:solidFill>
                <a:latin typeface="ＭＳ ゴシック" panose="020B0609070205080204" pitchFamily="49" charset="-128"/>
                <a:ea typeface="ＭＳ ゴシック" panose="020B0609070205080204" pitchFamily="49" charset="-128"/>
                <a:cs typeface="+mj-cs"/>
              </a:endParaRPr>
            </a:p>
            <a:p>
              <a:pPr indent="265113">
                <a:spcBef>
                  <a:spcPts val="600"/>
                </a:spcBef>
                <a:defRPr/>
              </a:pPr>
              <a:r>
                <a:rPr lang="ja-JP" altLang="en-US" sz="2200" dirty="0">
                  <a:solidFill>
                    <a:srgbClr val="004F94"/>
                  </a:solidFill>
                  <a:latin typeface="ＭＳ ゴシック" panose="020B0609070205080204" pitchFamily="49" charset="-128"/>
                  <a:ea typeface="ＭＳ ゴシック" panose="020B0609070205080204" pitchFamily="49" charset="-128"/>
                  <a:cs typeface="+mj-cs"/>
                </a:rPr>
                <a:t>ＦＳ</a:t>
              </a:r>
              <a:r>
                <a:rPr lang="ja-JP" altLang="en-US" sz="2200" spc="-500" dirty="0">
                  <a:solidFill>
                    <a:srgbClr val="004F94"/>
                  </a:solidFill>
                  <a:latin typeface="ＭＳ ゴシック" panose="020B0609070205080204" pitchFamily="49" charset="-128"/>
                  <a:ea typeface="ＭＳ ゴシック" panose="020B0609070205080204" pitchFamily="49" charset="-128"/>
                  <a:cs typeface="+mj-cs"/>
                </a:rPr>
                <a:t>Ｈ</a:t>
              </a:r>
              <a:r>
                <a:rPr lang="ja-JP" altLang="en-US" sz="1600" dirty="0">
                  <a:solidFill>
                    <a:srgbClr val="004F94"/>
                  </a:solidFill>
                  <a:latin typeface="ＭＳ ゴシック" panose="020B0609070205080204" pitchFamily="49" charset="-128"/>
                  <a:ea typeface="ＭＳ ゴシック" panose="020B0609070205080204" pitchFamily="49" charset="-128"/>
                  <a:cs typeface="+mj-cs"/>
                </a:rPr>
                <a:t>（卵胞刺激ホルモン）</a:t>
              </a:r>
              <a:endParaRPr lang="en-US" altLang="ja-JP" sz="1600" dirty="0">
                <a:solidFill>
                  <a:srgbClr val="004F94"/>
                </a:solidFill>
                <a:latin typeface="ＭＳ ゴシック" panose="020B0609070205080204" pitchFamily="49" charset="-128"/>
                <a:ea typeface="ＭＳ ゴシック" panose="020B0609070205080204" pitchFamily="49" charset="-128"/>
                <a:cs typeface="+mj-cs"/>
              </a:endParaRPr>
            </a:p>
            <a:p>
              <a:pPr indent="265113">
                <a:defRPr/>
              </a:pPr>
              <a:r>
                <a:rPr lang="ja-JP" altLang="en-US" sz="1600" dirty="0">
                  <a:solidFill>
                    <a:srgbClr val="004F94"/>
                  </a:solidFill>
                  <a:latin typeface="ＭＳ ゴシック" panose="020B0609070205080204" pitchFamily="49" charset="-128"/>
                  <a:ea typeface="ＭＳ ゴシック" panose="020B0609070205080204" pitchFamily="49" charset="-128"/>
                  <a:cs typeface="+mj-cs"/>
                </a:rPr>
                <a:t>　　精子をつくる</a:t>
              </a:r>
              <a:endParaRPr lang="en-US" altLang="ja-JP" sz="1600" dirty="0">
                <a:solidFill>
                  <a:srgbClr val="004F94"/>
                </a:solidFill>
                <a:latin typeface="ＭＳ ゴシック" panose="020B0609070205080204" pitchFamily="49" charset="-128"/>
                <a:ea typeface="ＭＳ ゴシック" panose="020B0609070205080204" pitchFamily="49" charset="-128"/>
                <a:cs typeface="+mj-cs"/>
              </a:endParaRPr>
            </a:p>
            <a:p>
              <a:pPr indent="265113">
                <a:defRPr/>
              </a:pPr>
              <a:r>
                <a:rPr lang="ja-JP" altLang="en-US" sz="2200" dirty="0">
                  <a:solidFill>
                    <a:srgbClr val="004F94"/>
                  </a:solidFill>
                  <a:latin typeface="ＭＳ ゴシック" panose="020B0609070205080204" pitchFamily="49" charset="-128"/>
                  <a:ea typeface="ＭＳ ゴシック" panose="020B0609070205080204" pitchFamily="49" charset="-128"/>
                  <a:cs typeface="+mj-cs"/>
                </a:rPr>
                <a:t>Ｌ</a:t>
              </a:r>
              <a:r>
                <a:rPr lang="ja-JP" altLang="en-US" sz="2200" spc="-500" dirty="0">
                  <a:solidFill>
                    <a:srgbClr val="004F94"/>
                  </a:solidFill>
                  <a:latin typeface="ＭＳ ゴシック" panose="020B0609070205080204" pitchFamily="49" charset="-128"/>
                  <a:ea typeface="ＭＳ ゴシック" panose="020B0609070205080204" pitchFamily="49" charset="-128"/>
                  <a:cs typeface="+mj-cs"/>
                </a:rPr>
                <a:t>Ｈ</a:t>
              </a:r>
              <a:r>
                <a:rPr lang="ja-JP" altLang="en-US" sz="1600" dirty="0">
                  <a:solidFill>
                    <a:srgbClr val="004F94"/>
                  </a:solidFill>
                  <a:latin typeface="ＭＳ ゴシック" panose="020B0609070205080204" pitchFamily="49" charset="-128"/>
                  <a:ea typeface="ＭＳ ゴシック" panose="020B0609070205080204" pitchFamily="49" charset="-128"/>
                  <a:cs typeface="+mj-cs"/>
                </a:rPr>
                <a:t>（黄体化ホルモン）</a:t>
              </a:r>
              <a:endParaRPr lang="en-US" altLang="ja-JP" sz="1600" dirty="0">
                <a:solidFill>
                  <a:srgbClr val="004F94"/>
                </a:solidFill>
                <a:latin typeface="ＭＳ ゴシック" panose="020B0609070205080204" pitchFamily="49" charset="-128"/>
                <a:ea typeface="ＭＳ ゴシック" panose="020B0609070205080204" pitchFamily="49" charset="-128"/>
                <a:cs typeface="+mj-cs"/>
              </a:endParaRPr>
            </a:p>
            <a:p>
              <a:pPr indent="265113">
                <a:defRPr/>
              </a:pPr>
              <a:r>
                <a:rPr lang="ja-JP" altLang="en-US" sz="1600" dirty="0">
                  <a:solidFill>
                    <a:srgbClr val="004F94"/>
                  </a:solidFill>
                  <a:latin typeface="ＭＳ ゴシック" panose="020B0609070205080204" pitchFamily="49" charset="-128"/>
                  <a:ea typeface="ＭＳ ゴシック" panose="020B0609070205080204" pitchFamily="49" charset="-128"/>
                  <a:cs typeface="+mj-cs"/>
                </a:rPr>
                <a:t>　　男性ホルモンをつくる　</a:t>
              </a:r>
            </a:p>
          </p:txBody>
        </p:sp>
        <p:sp>
          <p:nvSpPr>
            <p:cNvPr id="23" name="タイトル 1">
              <a:extLst>
                <a:ext uri="{FF2B5EF4-FFF2-40B4-BE49-F238E27FC236}">
                  <a16:creationId xmlns:a16="http://schemas.microsoft.com/office/drawing/2014/main" id="{A4512195-146E-09D5-1145-FC3E9D3F3658}"/>
                </a:ext>
              </a:extLst>
            </p:cNvPr>
            <p:cNvSpPr txBox="1">
              <a:spLocks/>
            </p:cNvSpPr>
            <p:nvPr/>
          </p:nvSpPr>
          <p:spPr bwMode="auto">
            <a:xfrm>
              <a:off x="7529546" y="4845798"/>
              <a:ext cx="479662" cy="289927"/>
            </a:xfrm>
            <a:prstGeom prst="rect">
              <a:avLst/>
            </a:prstGeom>
            <a:noFill/>
            <a:ln w="9525">
              <a:noFill/>
              <a:miter lim="800000"/>
              <a:headEnd/>
              <a:tailEnd/>
            </a:ln>
          </p:spPr>
          <p:txBody>
            <a:bodyPr wrap="none" lIns="0" tIns="0" rIns="0" bIns="0" anchor="ctr">
              <a:noAutofit/>
            </a:bodyPr>
            <a:lstStyle/>
            <a:p>
              <a:pPr eaLnBrk="1" hangingPunct="1">
                <a:defRPr/>
              </a:pPr>
              <a:r>
                <a:rPr lang="ja-JP" altLang="en-US" sz="1600" dirty="0">
                  <a:solidFill>
                    <a:srgbClr val="004F94"/>
                  </a:solidFill>
                  <a:latin typeface="ＭＳ ゴシック" panose="020B0609070205080204" pitchFamily="49" charset="-128"/>
                  <a:ea typeface="ＭＳ ゴシック" panose="020B0609070205080204" pitchFamily="49" charset="-128"/>
                  <a:cs typeface="+mj-cs"/>
                </a:rPr>
                <a:t>など</a:t>
              </a:r>
            </a:p>
          </p:txBody>
        </p:sp>
        <p:sp>
          <p:nvSpPr>
            <p:cNvPr id="24" name="右矢印 8">
              <a:extLst>
                <a:ext uri="{FF2B5EF4-FFF2-40B4-BE49-F238E27FC236}">
                  <a16:creationId xmlns:a16="http://schemas.microsoft.com/office/drawing/2014/main" id="{B0131958-0849-A316-B895-E24A6F61EA5B}"/>
                </a:ext>
              </a:extLst>
            </p:cNvPr>
            <p:cNvSpPr/>
            <p:nvPr/>
          </p:nvSpPr>
          <p:spPr>
            <a:xfrm>
              <a:off x="4533015" y="4303687"/>
              <a:ext cx="304509" cy="207132"/>
            </a:xfrm>
            <a:prstGeom prst="rightArrow">
              <a:avLst>
                <a:gd name="adj1" fmla="val 50000"/>
                <a:gd name="adj2" fmla="val 85336"/>
              </a:avLst>
            </a:prstGeom>
            <a:solidFill>
              <a:srgbClr val="FFD8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kumimoji="1" lang="ja-JP" altLang="en-US">
                <a:solidFill>
                  <a:srgbClr val="004F94"/>
                </a:solidFill>
                <a:latin typeface="ＭＳ ゴシック" panose="020B0609070205080204" pitchFamily="49" charset="-128"/>
                <a:ea typeface="ＭＳ ゴシック" panose="020B0609070205080204" pitchFamily="49" charset="-128"/>
              </a:endParaRPr>
            </a:p>
          </p:txBody>
        </p:sp>
        <p:grpSp>
          <p:nvGrpSpPr>
            <p:cNvPr id="25" name="グループ化 24">
              <a:extLst>
                <a:ext uri="{FF2B5EF4-FFF2-40B4-BE49-F238E27FC236}">
                  <a16:creationId xmlns:a16="http://schemas.microsoft.com/office/drawing/2014/main" id="{39793060-DA80-D8C3-52DA-7AD6F6C6708B}"/>
                </a:ext>
              </a:extLst>
            </p:cNvPr>
            <p:cNvGrpSpPr/>
            <p:nvPr/>
          </p:nvGrpSpPr>
          <p:grpSpPr>
            <a:xfrm>
              <a:off x="4274165" y="3974662"/>
              <a:ext cx="3157970" cy="1152888"/>
              <a:chOff x="5036708" y="3646363"/>
              <a:chExt cx="2167628" cy="1041438"/>
            </a:xfrm>
          </p:grpSpPr>
          <p:sp>
            <p:nvSpPr>
              <p:cNvPr id="26" name="正方形/長方形 12">
                <a:extLst>
                  <a:ext uri="{FF2B5EF4-FFF2-40B4-BE49-F238E27FC236}">
                    <a16:creationId xmlns:a16="http://schemas.microsoft.com/office/drawing/2014/main" id="{508A8923-FD9B-8645-2575-B72CD8D9D150}"/>
                  </a:ext>
                </a:extLst>
              </p:cNvPr>
              <p:cNvSpPr/>
              <p:nvPr/>
            </p:nvSpPr>
            <p:spPr>
              <a:xfrm>
                <a:off x="7112881" y="3646363"/>
                <a:ext cx="91455" cy="1041438"/>
              </a:xfrm>
              <a:custGeom>
                <a:avLst/>
                <a:gdLst>
                  <a:gd name="connsiteX0" fmla="*/ 0 w 180020"/>
                  <a:gd name="connsiteY0" fmla="*/ 7058 h 1260140"/>
                  <a:gd name="connsiteX1" fmla="*/ 18002 w 180020"/>
                  <a:gd name="connsiteY1" fmla="*/ 0 h 1260140"/>
                  <a:gd name="connsiteX2" fmla="*/ 180020 w 180020"/>
                  <a:gd name="connsiteY2" fmla="*/ 630070 h 1260140"/>
                  <a:gd name="connsiteX3" fmla="*/ 18002 w 180020"/>
                  <a:gd name="connsiteY3" fmla="*/ 1260140 h 1260140"/>
                  <a:gd name="connsiteX4" fmla="*/ 0 w 180020"/>
                  <a:gd name="connsiteY4" fmla="*/ 1253083 h 1260140"/>
                  <a:gd name="connsiteX5" fmla="*/ 91440 w 180020"/>
                  <a:gd name="connsiteY5" fmla="*/ 98498 h 1260140"/>
                  <a:gd name="connsiteX0" fmla="*/ 283873 w 463893"/>
                  <a:gd name="connsiteY0" fmla="*/ 7058 h 1260140"/>
                  <a:gd name="connsiteX1" fmla="*/ 301875 w 463893"/>
                  <a:gd name="connsiteY1" fmla="*/ 0 h 1260140"/>
                  <a:gd name="connsiteX2" fmla="*/ 463893 w 463893"/>
                  <a:gd name="connsiteY2" fmla="*/ 630070 h 1260140"/>
                  <a:gd name="connsiteX3" fmla="*/ 301875 w 463893"/>
                  <a:gd name="connsiteY3" fmla="*/ 1260140 h 1260140"/>
                  <a:gd name="connsiteX4" fmla="*/ 283873 w 463893"/>
                  <a:gd name="connsiteY4" fmla="*/ 1253083 h 1260140"/>
                  <a:gd name="connsiteX5" fmla="*/ 0 w 463893"/>
                  <a:gd name="connsiteY5" fmla="*/ 896892 h 1260140"/>
                  <a:gd name="connsiteX0" fmla="*/ 0 w 180020"/>
                  <a:gd name="connsiteY0" fmla="*/ 7058 h 1260140"/>
                  <a:gd name="connsiteX1" fmla="*/ 18002 w 180020"/>
                  <a:gd name="connsiteY1" fmla="*/ 0 h 1260140"/>
                  <a:gd name="connsiteX2" fmla="*/ 180020 w 180020"/>
                  <a:gd name="connsiteY2" fmla="*/ 630070 h 1260140"/>
                  <a:gd name="connsiteX3" fmla="*/ 18002 w 180020"/>
                  <a:gd name="connsiteY3" fmla="*/ 1260140 h 1260140"/>
                  <a:gd name="connsiteX4" fmla="*/ 0 w 180020"/>
                  <a:gd name="connsiteY4" fmla="*/ 1253083 h 1260140"/>
                  <a:gd name="connsiteX0" fmla="*/ 105255 w 285275"/>
                  <a:gd name="connsiteY0" fmla="*/ 7058 h 1325445"/>
                  <a:gd name="connsiteX1" fmla="*/ 123257 w 285275"/>
                  <a:gd name="connsiteY1" fmla="*/ 0 h 1325445"/>
                  <a:gd name="connsiteX2" fmla="*/ 285275 w 285275"/>
                  <a:gd name="connsiteY2" fmla="*/ 630070 h 1325445"/>
                  <a:gd name="connsiteX3" fmla="*/ 123257 w 285275"/>
                  <a:gd name="connsiteY3" fmla="*/ 1260140 h 1325445"/>
                  <a:gd name="connsiteX4" fmla="*/ 0 w 285275"/>
                  <a:gd name="connsiteY4" fmla="*/ 1325445 h 1325445"/>
                  <a:gd name="connsiteX0" fmla="*/ 0 w 180020"/>
                  <a:gd name="connsiteY0" fmla="*/ 7058 h 1260140"/>
                  <a:gd name="connsiteX1" fmla="*/ 18002 w 180020"/>
                  <a:gd name="connsiteY1" fmla="*/ 0 h 1260140"/>
                  <a:gd name="connsiteX2" fmla="*/ 180020 w 180020"/>
                  <a:gd name="connsiteY2" fmla="*/ 630070 h 1260140"/>
                  <a:gd name="connsiteX3" fmla="*/ 18002 w 180020"/>
                  <a:gd name="connsiteY3" fmla="*/ 1260140 h 1260140"/>
                  <a:gd name="connsiteX0" fmla="*/ 0 w 351059"/>
                  <a:gd name="connsiteY0" fmla="*/ 56397 h 1260140"/>
                  <a:gd name="connsiteX1" fmla="*/ 189041 w 351059"/>
                  <a:gd name="connsiteY1" fmla="*/ 0 h 1260140"/>
                  <a:gd name="connsiteX2" fmla="*/ 351059 w 351059"/>
                  <a:gd name="connsiteY2" fmla="*/ 630070 h 1260140"/>
                  <a:gd name="connsiteX3" fmla="*/ 189041 w 351059"/>
                  <a:gd name="connsiteY3" fmla="*/ 1260140 h 1260140"/>
                  <a:gd name="connsiteX0" fmla="*/ 0 w 162018"/>
                  <a:gd name="connsiteY0" fmla="*/ 0 h 1260140"/>
                  <a:gd name="connsiteX1" fmla="*/ 162018 w 162018"/>
                  <a:gd name="connsiteY1" fmla="*/ 630070 h 1260140"/>
                  <a:gd name="connsiteX2" fmla="*/ 0 w 162018"/>
                  <a:gd name="connsiteY2" fmla="*/ 1260140 h 1260140"/>
                </a:gdLst>
                <a:ahLst/>
                <a:cxnLst>
                  <a:cxn ang="0">
                    <a:pos x="connsiteX0" y="connsiteY0"/>
                  </a:cxn>
                  <a:cxn ang="0">
                    <a:pos x="connsiteX1" y="connsiteY1"/>
                  </a:cxn>
                  <a:cxn ang="0">
                    <a:pos x="connsiteX2" y="connsiteY2"/>
                  </a:cxn>
                </a:cxnLst>
                <a:rect l="l" t="t" r="r" b="b"/>
                <a:pathLst>
                  <a:path w="162018" h="1260140">
                    <a:moveTo>
                      <a:pt x="0" y="0"/>
                    </a:moveTo>
                    <a:cubicBezTo>
                      <a:pt x="89480" y="0"/>
                      <a:pt x="162018" y="282092"/>
                      <a:pt x="162018" y="630070"/>
                    </a:cubicBezTo>
                    <a:cubicBezTo>
                      <a:pt x="162018" y="978048"/>
                      <a:pt x="89480" y="1260140"/>
                      <a:pt x="0" y="1260140"/>
                    </a:cubicBezTo>
                  </a:path>
                </a:pathLst>
              </a:custGeom>
              <a:noFill/>
              <a:ln w="19050">
                <a:solidFill>
                  <a:srgbClr val="004F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a:solidFill>
                    <a:srgbClr val="004F94"/>
                  </a:solidFill>
                  <a:latin typeface="ＭＳ ゴシック" panose="020B0609070205080204" pitchFamily="49" charset="-128"/>
                  <a:ea typeface="ＭＳ ゴシック" panose="020B0609070205080204" pitchFamily="49" charset="-128"/>
                </a:endParaRPr>
              </a:p>
            </p:txBody>
          </p:sp>
          <p:sp>
            <p:nvSpPr>
              <p:cNvPr id="27" name="正方形/長方形 12">
                <a:extLst>
                  <a:ext uri="{FF2B5EF4-FFF2-40B4-BE49-F238E27FC236}">
                    <a16:creationId xmlns:a16="http://schemas.microsoft.com/office/drawing/2014/main" id="{AC8D2F82-9534-E4E9-E12D-411C27402C17}"/>
                  </a:ext>
                </a:extLst>
              </p:cNvPr>
              <p:cNvSpPr/>
              <p:nvPr/>
            </p:nvSpPr>
            <p:spPr>
              <a:xfrm flipH="1">
                <a:off x="5036708" y="3646363"/>
                <a:ext cx="91455" cy="1041438"/>
              </a:xfrm>
              <a:custGeom>
                <a:avLst/>
                <a:gdLst>
                  <a:gd name="connsiteX0" fmla="*/ 0 w 180020"/>
                  <a:gd name="connsiteY0" fmla="*/ 7058 h 1260140"/>
                  <a:gd name="connsiteX1" fmla="*/ 18002 w 180020"/>
                  <a:gd name="connsiteY1" fmla="*/ 0 h 1260140"/>
                  <a:gd name="connsiteX2" fmla="*/ 180020 w 180020"/>
                  <a:gd name="connsiteY2" fmla="*/ 630070 h 1260140"/>
                  <a:gd name="connsiteX3" fmla="*/ 18002 w 180020"/>
                  <a:gd name="connsiteY3" fmla="*/ 1260140 h 1260140"/>
                  <a:gd name="connsiteX4" fmla="*/ 0 w 180020"/>
                  <a:gd name="connsiteY4" fmla="*/ 1253083 h 1260140"/>
                  <a:gd name="connsiteX5" fmla="*/ 91440 w 180020"/>
                  <a:gd name="connsiteY5" fmla="*/ 98498 h 1260140"/>
                  <a:gd name="connsiteX0" fmla="*/ 283873 w 463893"/>
                  <a:gd name="connsiteY0" fmla="*/ 7058 h 1260140"/>
                  <a:gd name="connsiteX1" fmla="*/ 301875 w 463893"/>
                  <a:gd name="connsiteY1" fmla="*/ 0 h 1260140"/>
                  <a:gd name="connsiteX2" fmla="*/ 463893 w 463893"/>
                  <a:gd name="connsiteY2" fmla="*/ 630070 h 1260140"/>
                  <a:gd name="connsiteX3" fmla="*/ 301875 w 463893"/>
                  <a:gd name="connsiteY3" fmla="*/ 1260140 h 1260140"/>
                  <a:gd name="connsiteX4" fmla="*/ 283873 w 463893"/>
                  <a:gd name="connsiteY4" fmla="*/ 1253083 h 1260140"/>
                  <a:gd name="connsiteX5" fmla="*/ 0 w 463893"/>
                  <a:gd name="connsiteY5" fmla="*/ 896892 h 1260140"/>
                  <a:gd name="connsiteX0" fmla="*/ 0 w 180020"/>
                  <a:gd name="connsiteY0" fmla="*/ 7058 h 1260140"/>
                  <a:gd name="connsiteX1" fmla="*/ 18002 w 180020"/>
                  <a:gd name="connsiteY1" fmla="*/ 0 h 1260140"/>
                  <a:gd name="connsiteX2" fmla="*/ 180020 w 180020"/>
                  <a:gd name="connsiteY2" fmla="*/ 630070 h 1260140"/>
                  <a:gd name="connsiteX3" fmla="*/ 18002 w 180020"/>
                  <a:gd name="connsiteY3" fmla="*/ 1260140 h 1260140"/>
                  <a:gd name="connsiteX4" fmla="*/ 0 w 180020"/>
                  <a:gd name="connsiteY4" fmla="*/ 1253083 h 1260140"/>
                  <a:gd name="connsiteX0" fmla="*/ 105255 w 285275"/>
                  <a:gd name="connsiteY0" fmla="*/ 7058 h 1325445"/>
                  <a:gd name="connsiteX1" fmla="*/ 123257 w 285275"/>
                  <a:gd name="connsiteY1" fmla="*/ 0 h 1325445"/>
                  <a:gd name="connsiteX2" fmla="*/ 285275 w 285275"/>
                  <a:gd name="connsiteY2" fmla="*/ 630070 h 1325445"/>
                  <a:gd name="connsiteX3" fmla="*/ 123257 w 285275"/>
                  <a:gd name="connsiteY3" fmla="*/ 1260140 h 1325445"/>
                  <a:gd name="connsiteX4" fmla="*/ 0 w 285275"/>
                  <a:gd name="connsiteY4" fmla="*/ 1325445 h 1325445"/>
                  <a:gd name="connsiteX0" fmla="*/ 0 w 180020"/>
                  <a:gd name="connsiteY0" fmla="*/ 7058 h 1260140"/>
                  <a:gd name="connsiteX1" fmla="*/ 18002 w 180020"/>
                  <a:gd name="connsiteY1" fmla="*/ 0 h 1260140"/>
                  <a:gd name="connsiteX2" fmla="*/ 180020 w 180020"/>
                  <a:gd name="connsiteY2" fmla="*/ 630070 h 1260140"/>
                  <a:gd name="connsiteX3" fmla="*/ 18002 w 180020"/>
                  <a:gd name="connsiteY3" fmla="*/ 1260140 h 1260140"/>
                  <a:gd name="connsiteX0" fmla="*/ 0 w 351059"/>
                  <a:gd name="connsiteY0" fmla="*/ 56397 h 1260140"/>
                  <a:gd name="connsiteX1" fmla="*/ 189041 w 351059"/>
                  <a:gd name="connsiteY1" fmla="*/ 0 h 1260140"/>
                  <a:gd name="connsiteX2" fmla="*/ 351059 w 351059"/>
                  <a:gd name="connsiteY2" fmla="*/ 630070 h 1260140"/>
                  <a:gd name="connsiteX3" fmla="*/ 189041 w 351059"/>
                  <a:gd name="connsiteY3" fmla="*/ 1260140 h 1260140"/>
                  <a:gd name="connsiteX0" fmla="*/ 0 w 162018"/>
                  <a:gd name="connsiteY0" fmla="*/ 0 h 1260140"/>
                  <a:gd name="connsiteX1" fmla="*/ 162018 w 162018"/>
                  <a:gd name="connsiteY1" fmla="*/ 630070 h 1260140"/>
                  <a:gd name="connsiteX2" fmla="*/ 0 w 162018"/>
                  <a:gd name="connsiteY2" fmla="*/ 1260140 h 1260140"/>
                </a:gdLst>
                <a:ahLst/>
                <a:cxnLst>
                  <a:cxn ang="0">
                    <a:pos x="connsiteX0" y="connsiteY0"/>
                  </a:cxn>
                  <a:cxn ang="0">
                    <a:pos x="connsiteX1" y="connsiteY1"/>
                  </a:cxn>
                  <a:cxn ang="0">
                    <a:pos x="connsiteX2" y="connsiteY2"/>
                  </a:cxn>
                </a:cxnLst>
                <a:rect l="l" t="t" r="r" b="b"/>
                <a:pathLst>
                  <a:path w="162018" h="1260140">
                    <a:moveTo>
                      <a:pt x="0" y="0"/>
                    </a:moveTo>
                    <a:cubicBezTo>
                      <a:pt x="89480" y="0"/>
                      <a:pt x="162018" y="282092"/>
                      <a:pt x="162018" y="630070"/>
                    </a:cubicBezTo>
                    <a:cubicBezTo>
                      <a:pt x="162018" y="978048"/>
                      <a:pt x="89480" y="1260140"/>
                      <a:pt x="0" y="1260140"/>
                    </a:cubicBezTo>
                  </a:path>
                </a:pathLst>
              </a:custGeom>
              <a:noFill/>
              <a:ln w="19050">
                <a:solidFill>
                  <a:srgbClr val="004F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a:solidFill>
                    <a:srgbClr val="004F94"/>
                  </a:solidFill>
                  <a:latin typeface="ＭＳ ゴシック" panose="020B0609070205080204" pitchFamily="49" charset="-128"/>
                  <a:ea typeface="ＭＳ ゴシック" panose="020B0609070205080204" pitchFamily="49" charset="-128"/>
                </a:endParaRPr>
              </a:p>
            </p:txBody>
          </p:sp>
        </p:grpSp>
        <p:sp>
          <p:nvSpPr>
            <p:cNvPr id="2" name="右矢印 8">
              <a:extLst>
                <a:ext uri="{FF2B5EF4-FFF2-40B4-BE49-F238E27FC236}">
                  <a16:creationId xmlns:a16="http://schemas.microsoft.com/office/drawing/2014/main" id="{14CC7B14-ED48-AD06-B7BB-2D224E6BCFD3}"/>
                </a:ext>
              </a:extLst>
            </p:cNvPr>
            <p:cNvSpPr/>
            <p:nvPr/>
          </p:nvSpPr>
          <p:spPr>
            <a:xfrm>
              <a:off x="4533015" y="4899152"/>
              <a:ext cx="304509" cy="207132"/>
            </a:xfrm>
            <a:prstGeom prst="rightArrow">
              <a:avLst>
                <a:gd name="adj1" fmla="val 50000"/>
                <a:gd name="adj2" fmla="val 85336"/>
              </a:avLst>
            </a:prstGeom>
            <a:solidFill>
              <a:srgbClr val="FFD8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kumimoji="1" lang="ja-JP" altLang="en-US">
                <a:solidFill>
                  <a:srgbClr val="004F94"/>
                </a:solidFill>
                <a:latin typeface="ＭＳ ゴシック" panose="020B0609070205080204" pitchFamily="49" charset="-128"/>
                <a:ea typeface="ＭＳ ゴシック" panose="020B0609070205080204" pitchFamily="49" charset="-128"/>
              </a:endParaRPr>
            </a:p>
          </p:txBody>
        </p:sp>
      </p:grpSp>
      <p:sp>
        <p:nvSpPr>
          <p:cNvPr id="5" name="正方形/長方形 5">
            <a:extLst>
              <a:ext uri="{FF2B5EF4-FFF2-40B4-BE49-F238E27FC236}">
                <a16:creationId xmlns:a16="http://schemas.microsoft.com/office/drawing/2014/main" id="{C4903478-C6B3-9556-B9CB-5B1AF189118D}"/>
              </a:ext>
            </a:extLst>
          </p:cNvPr>
          <p:cNvSpPr/>
          <p:nvPr/>
        </p:nvSpPr>
        <p:spPr>
          <a:xfrm>
            <a:off x="2616405" y="2134988"/>
            <a:ext cx="386586" cy="2208412"/>
          </a:xfrm>
          <a:custGeom>
            <a:avLst/>
            <a:gdLst>
              <a:gd name="connsiteX0" fmla="*/ 0 w 1044116"/>
              <a:gd name="connsiteY0" fmla="*/ 0 h 2807642"/>
              <a:gd name="connsiteX1" fmla="*/ 1044116 w 1044116"/>
              <a:gd name="connsiteY1" fmla="*/ 0 h 2807642"/>
              <a:gd name="connsiteX2" fmla="*/ 1044116 w 1044116"/>
              <a:gd name="connsiteY2" fmla="*/ 2807642 h 2807642"/>
              <a:gd name="connsiteX3" fmla="*/ 0 w 1044116"/>
              <a:gd name="connsiteY3" fmla="*/ 2807642 h 2807642"/>
              <a:gd name="connsiteX4" fmla="*/ 0 w 1044116"/>
              <a:gd name="connsiteY4" fmla="*/ 0 h 2807642"/>
              <a:gd name="connsiteX0" fmla="*/ 1044116 w 1135556"/>
              <a:gd name="connsiteY0" fmla="*/ 0 h 2807642"/>
              <a:gd name="connsiteX1" fmla="*/ 1044116 w 1135556"/>
              <a:gd name="connsiteY1" fmla="*/ 2807642 h 2807642"/>
              <a:gd name="connsiteX2" fmla="*/ 0 w 1135556"/>
              <a:gd name="connsiteY2" fmla="*/ 2807642 h 2807642"/>
              <a:gd name="connsiteX3" fmla="*/ 0 w 1135556"/>
              <a:gd name="connsiteY3" fmla="*/ 0 h 2807642"/>
              <a:gd name="connsiteX4" fmla="*/ 1135556 w 1135556"/>
              <a:gd name="connsiteY4" fmla="*/ 91440 h 2807642"/>
              <a:gd name="connsiteX0" fmla="*/ 1044116 w 1044116"/>
              <a:gd name="connsiteY0" fmla="*/ 0 h 2807642"/>
              <a:gd name="connsiteX1" fmla="*/ 1044116 w 1044116"/>
              <a:gd name="connsiteY1" fmla="*/ 2807642 h 2807642"/>
              <a:gd name="connsiteX2" fmla="*/ 0 w 1044116"/>
              <a:gd name="connsiteY2" fmla="*/ 2807642 h 2807642"/>
              <a:gd name="connsiteX3" fmla="*/ 0 w 1044116"/>
              <a:gd name="connsiteY3" fmla="*/ 0 h 2807642"/>
              <a:gd name="connsiteX0" fmla="*/ 1044116 w 1044116"/>
              <a:gd name="connsiteY0" fmla="*/ 2807642 h 2807642"/>
              <a:gd name="connsiteX1" fmla="*/ 0 w 1044116"/>
              <a:gd name="connsiteY1" fmla="*/ 2807642 h 2807642"/>
              <a:gd name="connsiteX2" fmla="*/ 0 w 1044116"/>
              <a:gd name="connsiteY2" fmla="*/ 0 h 2807642"/>
            </a:gdLst>
            <a:ahLst/>
            <a:cxnLst>
              <a:cxn ang="0">
                <a:pos x="connsiteX0" y="connsiteY0"/>
              </a:cxn>
              <a:cxn ang="0">
                <a:pos x="connsiteX1" y="connsiteY1"/>
              </a:cxn>
              <a:cxn ang="0">
                <a:pos x="connsiteX2" y="connsiteY2"/>
              </a:cxn>
            </a:cxnLst>
            <a:rect l="l" t="t" r="r" b="b"/>
            <a:pathLst>
              <a:path w="1044116" h="2807642">
                <a:moveTo>
                  <a:pt x="1044116" y="2807642"/>
                </a:moveTo>
                <a:lnTo>
                  <a:pt x="0" y="2807642"/>
                </a:lnTo>
                <a:lnTo>
                  <a:pt x="0" y="0"/>
                </a:lnTo>
              </a:path>
            </a:pathLst>
          </a:cu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490534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83CA434-3782-96A8-8D18-A0C0F69EF405}"/>
              </a:ext>
            </a:extLst>
          </p:cNvPr>
          <p:cNvSpPr>
            <a:spLocks noGrp="1"/>
          </p:cNvSpPr>
          <p:nvPr>
            <p:ph type="title"/>
          </p:nvPr>
        </p:nvSpPr>
        <p:spPr/>
        <p:txBody>
          <a:bodyPr>
            <a:normAutofit/>
          </a:bodyPr>
          <a:lstStyle/>
          <a:p>
            <a:r>
              <a:rPr lang="ja-JP" altLang="en-US" spc="-200" dirty="0"/>
              <a:t>ペニスについての悩み</a:t>
            </a:r>
          </a:p>
        </p:txBody>
      </p:sp>
      <p:sp>
        <p:nvSpPr>
          <p:cNvPr id="10" name="コンテンツ プレースホルダー 9">
            <a:extLst>
              <a:ext uri="{FF2B5EF4-FFF2-40B4-BE49-F238E27FC236}">
                <a16:creationId xmlns:a16="http://schemas.microsoft.com/office/drawing/2014/main" id="{F05F2CAA-E3F0-5F3A-42DE-23E1DCAF7A3D}"/>
              </a:ext>
            </a:extLst>
          </p:cNvPr>
          <p:cNvSpPr>
            <a:spLocks noGrp="1"/>
          </p:cNvSpPr>
          <p:nvPr>
            <p:ph idx="1"/>
          </p:nvPr>
        </p:nvSpPr>
        <p:spPr/>
        <p:txBody>
          <a:bodyPr/>
          <a:lstStyle/>
          <a:p>
            <a:pPr marL="361950" indent="-361950">
              <a:lnSpc>
                <a:spcPct val="100000"/>
              </a:lnSpc>
              <a:spcBef>
                <a:spcPts val="3000"/>
              </a:spcBef>
            </a:pPr>
            <a:r>
              <a:rPr lang="ja-JP" altLang="en-US" sz="3200" dirty="0"/>
              <a:t>これって包茎？</a:t>
            </a:r>
          </a:p>
          <a:p>
            <a:pPr marL="361950" indent="-361950">
              <a:lnSpc>
                <a:spcPct val="100000"/>
              </a:lnSpc>
              <a:spcBef>
                <a:spcPts val="3000"/>
              </a:spcBef>
              <a:tabLst>
                <a:tab pos="361950" algn="l"/>
              </a:tabLst>
            </a:pPr>
            <a:r>
              <a:rPr lang="ja-JP" altLang="en-US" sz="3200" dirty="0"/>
              <a:t>人とくらべて小さくない？</a:t>
            </a:r>
          </a:p>
          <a:p>
            <a:pPr marL="361950" indent="-361950">
              <a:lnSpc>
                <a:spcPct val="100000"/>
              </a:lnSpc>
              <a:spcBef>
                <a:spcPts val="3000"/>
              </a:spcBef>
            </a:pPr>
            <a:r>
              <a:rPr lang="ja-JP" altLang="en-US" sz="3200" dirty="0"/>
              <a:t>自分の意思とは関係なく</a:t>
            </a:r>
            <a:br>
              <a:rPr lang="en-US" altLang="ja-JP" sz="3200" dirty="0"/>
            </a:br>
            <a:r>
              <a:rPr lang="ja-JP" altLang="en-US" sz="3200" dirty="0"/>
              <a:t>勃起するのはどうして？</a:t>
            </a:r>
          </a:p>
          <a:p>
            <a:pPr>
              <a:lnSpc>
                <a:spcPct val="100000"/>
              </a:lnSpc>
              <a:spcBef>
                <a:spcPts val="3000"/>
              </a:spcBef>
            </a:pPr>
            <a:endParaRPr lang="ja-JP" altLang="en-US" sz="3200" dirty="0"/>
          </a:p>
        </p:txBody>
      </p:sp>
      <p:pic>
        <p:nvPicPr>
          <p:cNvPr id="16" name="図 15" descr="シャツ が含まれている画像&#10;&#10;自動的に生成された説明">
            <a:extLst>
              <a:ext uri="{FF2B5EF4-FFF2-40B4-BE49-F238E27FC236}">
                <a16:creationId xmlns:a16="http://schemas.microsoft.com/office/drawing/2014/main" id="{E1F2B06C-56AD-6FEB-B009-E655588CFDAC}"/>
              </a:ext>
            </a:extLst>
          </p:cNvPr>
          <p:cNvPicPr>
            <a:picLocks noChangeAspect="1"/>
          </p:cNvPicPr>
          <p:nvPr/>
        </p:nvPicPr>
        <p:blipFill rotWithShape="1">
          <a:blip r:embed="rId3"/>
          <a:srcRect b="53791"/>
          <a:stretch/>
        </p:blipFill>
        <p:spPr>
          <a:xfrm>
            <a:off x="5954797" y="3516054"/>
            <a:ext cx="2899008" cy="2898098"/>
          </a:xfrm>
          <a:prstGeom prst="rect">
            <a:avLst/>
          </a:prstGeom>
        </p:spPr>
      </p:pic>
      <p:pic>
        <p:nvPicPr>
          <p:cNvPr id="4" name="図 3" descr="アイコン&#10;&#10;自動的に生成された説明">
            <a:extLst>
              <a:ext uri="{FF2B5EF4-FFF2-40B4-BE49-F238E27FC236}">
                <a16:creationId xmlns:a16="http://schemas.microsoft.com/office/drawing/2014/main" id="{C3E691B1-E45F-CB9D-9A29-E258A18CD31E}"/>
              </a:ext>
            </a:extLst>
          </p:cNvPr>
          <p:cNvPicPr>
            <a:picLocks noChangeAspect="1"/>
          </p:cNvPicPr>
          <p:nvPr/>
        </p:nvPicPr>
        <p:blipFill>
          <a:blip r:embed="rId4">
            <a:alphaModFix amt="50000"/>
          </a:blip>
          <a:stretch>
            <a:fillRect/>
          </a:stretch>
        </p:blipFill>
        <p:spPr>
          <a:xfrm>
            <a:off x="6101980" y="3390584"/>
            <a:ext cx="739434" cy="931669"/>
          </a:xfrm>
          <a:prstGeom prst="rect">
            <a:avLst/>
          </a:prstGeom>
        </p:spPr>
      </p:pic>
    </p:spTree>
    <p:extLst>
      <p:ext uri="{BB962C8B-B14F-4D97-AF65-F5344CB8AC3E}">
        <p14:creationId xmlns:p14="http://schemas.microsoft.com/office/powerpoint/2010/main" val="3785094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C5BDC3-9C48-61A6-FE4D-9795AE9B326A}"/>
              </a:ext>
            </a:extLst>
          </p:cNvPr>
          <p:cNvSpPr>
            <a:spLocks noGrp="1"/>
          </p:cNvSpPr>
          <p:nvPr>
            <p:ph type="title"/>
          </p:nvPr>
        </p:nvSpPr>
        <p:spPr/>
        <p:txBody>
          <a:bodyPr>
            <a:normAutofit/>
          </a:bodyPr>
          <a:lstStyle/>
          <a:p>
            <a:r>
              <a:rPr kumimoji="1" lang="ja-JP" altLang="en-US" dirty="0"/>
              <a:t>包</a:t>
            </a:r>
            <a:r>
              <a:rPr kumimoji="1" lang="ja-JP" altLang="en-US" spc="-1000" dirty="0"/>
              <a:t>茎</a:t>
            </a:r>
            <a:r>
              <a:rPr kumimoji="1" lang="ja-JP" altLang="en-US" dirty="0"/>
              <a:t>（ほうけい</a:t>
            </a:r>
            <a:r>
              <a:rPr kumimoji="1" lang="ja-JP" altLang="en-US" spc="-1000" dirty="0"/>
              <a:t>）</a:t>
            </a:r>
            <a:r>
              <a:rPr kumimoji="1" lang="ja-JP" altLang="en-US" dirty="0"/>
              <a:t>とは？</a:t>
            </a:r>
          </a:p>
        </p:txBody>
      </p:sp>
      <p:grpSp>
        <p:nvGrpSpPr>
          <p:cNvPr id="11" name="グループ化 10">
            <a:extLst>
              <a:ext uri="{FF2B5EF4-FFF2-40B4-BE49-F238E27FC236}">
                <a16:creationId xmlns:a16="http://schemas.microsoft.com/office/drawing/2014/main" id="{0215665A-1580-2D31-BD62-F0B29F858728}"/>
              </a:ext>
            </a:extLst>
          </p:cNvPr>
          <p:cNvGrpSpPr/>
          <p:nvPr/>
        </p:nvGrpSpPr>
        <p:grpSpPr>
          <a:xfrm>
            <a:off x="262821" y="1931410"/>
            <a:ext cx="8405794" cy="3931460"/>
            <a:chOff x="1308361" y="2544549"/>
            <a:chExt cx="7558557" cy="3535200"/>
          </a:xfrm>
        </p:grpSpPr>
        <p:pic>
          <p:nvPicPr>
            <p:cNvPr id="4" name="図 3">
              <a:extLst>
                <a:ext uri="{FF2B5EF4-FFF2-40B4-BE49-F238E27FC236}">
                  <a16:creationId xmlns:a16="http://schemas.microsoft.com/office/drawing/2014/main" id="{1A2D3998-4AC9-8D95-CDCA-73528EB65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361" y="2544549"/>
              <a:ext cx="7558557" cy="3535200"/>
            </a:xfrm>
            <a:prstGeom prst="rect">
              <a:avLst/>
            </a:prstGeom>
          </p:spPr>
        </p:pic>
        <p:grpSp>
          <p:nvGrpSpPr>
            <p:cNvPr id="5" name="グループ化 4">
              <a:extLst>
                <a:ext uri="{FF2B5EF4-FFF2-40B4-BE49-F238E27FC236}">
                  <a16:creationId xmlns:a16="http://schemas.microsoft.com/office/drawing/2014/main" id="{BE50EEB2-68CB-4536-866A-6C6A1FF94B41}"/>
                </a:ext>
              </a:extLst>
            </p:cNvPr>
            <p:cNvGrpSpPr/>
            <p:nvPr/>
          </p:nvGrpSpPr>
          <p:grpSpPr>
            <a:xfrm>
              <a:off x="4843463" y="2587204"/>
              <a:ext cx="767751" cy="447561"/>
              <a:chOff x="777425" y="4106160"/>
              <a:chExt cx="697956" cy="443129"/>
            </a:xfrm>
          </p:grpSpPr>
          <p:sp>
            <p:nvSpPr>
              <p:cNvPr id="6" name="タイトル 1">
                <a:extLst>
                  <a:ext uri="{FF2B5EF4-FFF2-40B4-BE49-F238E27FC236}">
                    <a16:creationId xmlns:a16="http://schemas.microsoft.com/office/drawing/2014/main" id="{EE314EAC-2231-3592-C6F2-410F93B3525F}"/>
                  </a:ext>
                </a:extLst>
              </p:cNvPr>
              <p:cNvSpPr txBox="1">
                <a:spLocks/>
              </p:cNvSpPr>
              <p:nvPr/>
            </p:nvSpPr>
            <p:spPr>
              <a:xfrm>
                <a:off x="857115" y="4267910"/>
                <a:ext cx="482225" cy="28137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亀頭</a:t>
                </a:r>
              </a:p>
            </p:txBody>
          </p:sp>
          <p:sp>
            <p:nvSpPr>
              <p:cNvPr id="7" name="タイトル 1">
                <a:extLst>
                  <a:ext uri="{FF2B5EF4-FFF2-40B4-BE49-F238E27FC236}">
                    <a16:creationId xmlns:a16="http://schemas.microsoft.com/office/drawing/2014/main" id="{82C70DFA-B5DC-DF1E-3653-7D4216735A76}"/>
                  </a:ext>
                </a:extLst>
              </p:cNvPr>
              <p:cNvSpPr txBox="1">
                <a:spLocks/>
              </p:cNvSpPr>
              <p:nvPr/>
            </p:nvSpPr>
            <p:spPr>
              <a:xfrm>
                <a:off x="777425" y="4106160"/>
                <a:ext cx="697956" cy="140719"/>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き  とう</a:t>
                </a:r>
              </a:p>
            </p:txBody>
          </p:sp>
        </p:grpSp>
        <p:grpSp>
          <p:nvGrpSpPr>
            <p:cNvPr id="8" name="グループ化 7">
              <a:extLst>
                <a:ext uri="{FF2B5EF4-FFF2-40B4-BE49-F238E27FC236}">
                  <a16:creationId xmlns:a16="http://schemas.microsoft.com/office/drawing/2014/main" id="{3E105419-C642-A163-D5C7-B8BF8248379F}"/>
                </a:ext>
              </a:extLst>
            </p:cNvPr>
            <p:cNvGrpSpPr/>
            <p:nvPr/>
          </p:nvGrpSpPr>
          <p:grpSpPr>
            <a:xfrm>
              <a:off x="3546008" y="3408191"/>
              <a:ext cx="827718" cy="446131"/>
              <a:chOff x="721992" y="4107576"/>
              <a:chExt cx="752472" cy="441713"/>
            </a:xfrm>
          </p:grpSpPr>
          <p:sp>
            <p:nvSpPr>
              <p:cNvPr id="9" name="タイトル 1">
                <a:extLst>
                  <a:ext uri="{FF2B5EF4-FFF2-40B4-BE49-F238E27FC236}">
                    <a16:creationId xmlns:a16="http://schemas.microsoft.com/office/drawing/2014/main" id="{48F022D7-4BF4-4837-03D0-44B2011C1112}"/>
                  </a:ext>
                </a:extLst>
              </p:cNvPr>
              <p:cNvSpPr txBox="1">
                <a:spLocks/>
              </p:cNvSpPr>
              <p:nvPr/>
            </p:nvSpPr>
            <p:spPr>
              <a:xfrm>
                <a:off x="857116" y="4267910"/>
                <a:ext cx="482225" cy="28137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包皮</a:t>
                </a:r>
              </a:p>
            </p:txBody>
          </p:sp>
          <p:sp>
            <p:nvSpPr>
              <p:cNvPr id="10" name="タイトル 1">
                <a:extLst>
                  <a:ext uri="{FF2B5EF4-FFF2-40B4-BE49-F238E27FC236}">
                    <a16:creationId xmlns:a16="http://schemas.microsoft.com/office/drawing/2014/main" id="{03B9E78D-94DB-EF73-CBF0-0527AA22120D}"/>
                  </a:ext>
                </a:extLst>
              </p:cNvPr>
              <p:cNvSpPr txBox="1">
                <a:spLocks/>
              </p:cNvSpPr>
              <p:nvPr/>
            </p:nvSpPr>
            <p:spPr>
              <a:xfrm>
                <a:off x="721992" y="4107576"/>
                <a:ext cx="752472" cy="140718"/>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dirty="0">
                    <a:solidFill>
                      <a:schemeClr val="tx1">
                        <a:lumMod val="75000"/>
                        <a:lumOff val="25000"/>
                      </a:schemeClr>
                    </a:solidFill>
                    <a:latin typeface="ＭＳ ゴシック" panose="020B0609070205080204" pitchFamily="49" charset="-128"/>
                    <a:ea typeface="ＭＳ ゴシック" panose="020B0609070205080204" pitchFamily="49" charset="-128"/>
                  </a:rPr>
                  <a:t>ほう  ひ</a:t>
                </a:r>
              </a:p>
            </p:txBody>
          </p:sp>
        </p:grpSp>
      </p:grpSp>
    </p:spTree>
    <p:extLst>
      <p:ext uri="{BB962C8B-B14F-4D97-AF65-F5344CB8AC3E}">
        <p14:creationId xmlns:p14="http://schemas.microsoft.com/office/powerpoint/2010/main" val="370169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500EF4BA-0733-4753-D6DA-074FD0F5D7FC}"/>
              </a:ext>
            </a:extLst>
          </p:cNvPr>
          <p:cNvSpPr>
            <a:spLocks noGrp="1"/>
          </p:cNvSpPr>
          <p:nvPr>
            <p:ph idx="1"/>
          </p:nvPr>
        </p:nvSpPr>
        <p:spPr>
          <a:xfrm>
            <a:off x="1721429" y="2298245"/>
            <a:ext cx="5701141" cy="3699791"/>
          </a:xfrm>
        </p:spPr>
        <p:txBody>
          <a:bodyPr/>
          <a:lstStyle/>
          <a:p>
            <a:pPr marL="514350" indent="-514350">
              <a:lnSpc>
                <a:spcPct val="150000"/>
              </a:lnSpc>
              <a:buClr>
                <a:srgbClr val="FF9800"/>
              </a:buClr>
              <a:buFont typeface="+mj-lt"/>
              <a:buAutoNum type="arabicPeriod"/>
            </a:pPr>
            <a:r>
              <a:rPr lang="ja-JP" altLang="en-US" sz="3200" spc="-100" dirty="0"/>
              <a:t>ペニスの皮をむ</a:t>
            </a:r>
            <a:r>
              <a:rPr lang="ja-JP" altLang="en-US" sz="3200" spc="-1500" dirty="0"/>
              <a:t>く</a:t>
            </a:r>
            <a:r>
              <a:rPr lang="ja-JP" altLang="en-US" sz="3200" spc="-100" dirty="0"/>
              <a:t>（ずらす）</a:t>
            </a:r>
          </a:p>
          <a:p>
            <a:pPr marL="514350" indent="-514350">
              <a:lnSpc>
                <a:spcPct val="250000"/>
              </a:lnSpc>
              <a:buClr>
                <a:srgbClr val="FF9800"/>
              </a:buClr>
              <a:buFont typeface="+mj-lt"/>
              <a:buAutoNum type="arabicPeriod"/>
            </a:pPr>
            <a:r>
              <a:rPr lang="ja-JP" altLang="en-US" sz="3200" spc="-100" dirty="0"/>
              <a:t>中までよく洗う</a:t>
            </a:r>
          </a:p>
          <a:p>
            <a:pPr marL="514350" indent="-514350">
              <a:lnSpc>
                <a:spcPct val="250000"/>
              </a:lnSpc>
              <a:buClr>
                <a:srgbClr val="FF9800"/>
              </a:buClr>
              <a:buFont typeface="+mj-lt"/>
              <a:buAutoNum type="arabicPeriod"/>
            </a:pPr>
            <a:r>
              <a:rPr lang="ja-JP" altLang="en-US" sz="3200" spc="-100" dirty="0"/>
              <a:t>元に戻す</a:t>
            </a:r>
          </a:p>
        </p:txBody>
      </p:sp>
      <p:sp>
        <p:nvSpPr>
          <p:cNvPr id="5" name="コンテンツ プレースホルダー 4">
            <a:extLst>
              <a:ext uri="{FF2B5EF4-FFF2-40B4-BE49-F238E27FC236}">
                <a16:creationId xmlns:a16="http://schemas.microsoft.com/office/drawing/2014/main" id="{438E2A54-675F-B534-51A9-A8BFC887ABB9}"/>
              </a:ext>
            </a:extLst>
          </p:cNvPr>
          <p:cNvSpPr>
            <a:spLocks noGrp="1"/>
          </p:cNvSpPr>
          <p:nvPr>
            <p:ph idx="10"/>
          </p:nvPr>
        </p:nvSpPr>
        <p:spPr>
          <a:xfrm>
            <a:off x="540483" y="1508116"/>
            <a:ext cx="8063034" cy="677358"/>
          </a:xfrm>
          <a:solidFill>
            <a:srgbClr val="FFD89F"/>
          </a:solidFill>
        </p:spPr>
        <p:txBody>
          <a:bodyPr/>
          <a:lstStyle/>
          <a:p>
            <a:r>
              <a:rPr lang="en-US" altLang="ja-JP" sz="4400" b="1" dirty="0">
                <a:solidFill>
                  <a:srgbClr val="004F94"/>
                </a:solidFill>
              </a:rPr>
              <a:t>3</a:t>
            </a:r>
            <a:r>
              <a:rPr lang="ja-JP" altLang="en-US" sz="3200" dirty="0">
                <a:solidFill>
                  <a:srgbClr val="004F94"/>
                </a:solidFill>
              </a:rPr>
              <a:t>つのステップ</a:t>
            </a:r>
          </a:p>
        </p:txBody>
      </p:sp>
      <p:sp>
        <p:nvSpPr>
          <p:cNvPr id="2" name="タイトル 1">
            <a:extLst>
              <a:ext uri="{FF2B5EF4-FFF2-40B4-BE49-F238E27FC236}">
                <a16:creationId xmlns:a16="http://schemas.microsoft.com/office/drawing/2014/main" id="{0E2857FF-61F9-EA3C-9B25-A4046C869A45}"/>
              </a:ext>
            </a:extLst>
          </p:cNvPr>
          <p:cNvSpPr>
            <a:spLocks noGrp="1"/>
          </p:cNvSpPr>
          <p:nvPr>
            <p:ph type="title"/>
          </p:nvPr>
        </p:nvSpPr>
        <p:spPr/>
        <p:txBody>
          <a:bodyPr/>
          <a:lstStyle/>
          <a:p>
            <a:r>
              <a:rPr kumimoji="1" lang="ja-JP" altLang="en-US" dirty="0"/>
              <a:t>陰</a:t>
            </a:r>
            <a:r>
              <a:rPr kumimoji="1" lang="ja-JP" altLang="en-US" spc="-1000" dirty="0"/>
              <a:t>茎</a:t>
            </a:r>
            <a:r>
              <a:rPr kumimoji="1" lang="ja-JP" altLang="en-US" dirty="0"/>
              <a:t>（ペニス</a:t>
            </a:r>
            <a:r>
              <a:rPr kumimoji="1" lang="ja-JP" altLang="en-US" spc="-1000" dirty="0"/>
              <a:t>）</a:t>
            </a:r>
            <a:r>
              <a:rPr kumimoji="1" lang="ja-JP" altLang="en-US" dirty="0"/>
              <a:t>のケア</a:t>
            </a:r>
          </a:p>
        </p:txBody>
      </p:sp>
      <p:sp>
        <p:nvSpPr>
          <p:cNvPr id="7" name="矢印: 下 6">
            <a:extLst>
              <a:ext uri="{FF2B5EF4-FFF2-40B4-BE49-F238E27FC236}">
                <a16:creationId xmlns:a16="http://schemas.microsoft.com/office/drawing/2014/main" id="{2CBB9003-4029-519A-01E2-6473483FA969}"/>
              </a:ext>
            </a:extLst>
          </p:cNvPr>
          <p:cNvSpPr/>
          <p:nvPr/>
        </p:nvSpPr>
        <p:spPr>
          <a:xfrm>
            <a:off x="1603926" y="3024905"/>
            <a:ext cx="619868" cy="603914"/>
          </a:xfrm>
          <a:prstGeom prst="downArrow">
            <a:avLst/>
          </a:prstGeom>
          <a:gradFill>
            <a:gsLst>
              <a:gs pos="0">
                <a:schemeClr val="bg1"/>
              </a:gs>
              <a:gs pos="83000">
                <a:srgbClr val="F5BA1A"/>
              </a:gs>
              <a:gs pos="100000">
                <a:srgbClr val="F5BA1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8" name="矢印: 下 7">
            <a:extLst>
              <a:ext uri="{FF2B5EF4-FFF2-40B4-BE49-F238E27FC236}">
                <a16:creationId xmlns:a16="http://schemas.microsoft.com/office/drawing/2014/main" id="{558F1AE7-A06A-C164-FA6D-0E780CD851AA}"/>
              </a:ext>
            </a:extLst>
          </p:cNvPr>
          <p:cNvSpPr/>
          <p:nvPr/>
        </p:nvSpPr>
        <p:spPr>
          <a:xfrm>
            <a:off x="1603926" y="4334212"/>
            <a:ext cx="619868" cy="603914"/>
          </a:xfrm>
          <a:prstGeom prst="downArrow">
            <a:avLst/>
          </a:prstGeom>
          <a:gradFill>
            <a:gsLst>
              <a:gs pos="0">
                <a:schemeClr val="bg1"/>
              </a:gs>
              <a:gs pos="83000">
                <a:srgbClr val="F5BA1A"/>
              </a:gs>
              <a:gs pos="100000">
                <a:srgbClr val="F5BA1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ＭＳ ゴシック" panose="020B0609070205080204" pitchFamily="49" charset="-128"/>
              <a:ea typeface="ＭＳ ゴシック" panose="020B0609070205080204" pitchFamily="49" charset="-128"/>
            </a:endParaRPr>
          </a:p>
        </p:txBody>
      </p:sp>
      <p:pic>
        <p:nvPicPr>
          <p:cNvPr id="9" name="図 8" descr="挿絵, シャツ が含まれている画像&#10;&#10;自動的に生成された説明">
            <a:extLst>
              <a:ext uri="{FF2B5EF4-FFF2-40B4-BE49-F238E27FC236}">
                <a16:creationId xmlns:a16="http://schemas.microsoft.com/office/drawing/2014/main" id="{FF6D3135-CADA-FCCE-68A5-ADEC98B90E34}"/>
              </a:ext>
            </a:extLst>
          </p:cNvPr>
          <p:cNvPicPr>
            <a:picLocks noChangeAspect="1"/>
          </p:cNvPicPr>
          <p:nvPr/>
        </p:nvPicPr>
        <p:blipFill rotWithShape="1">
          <a:blip r:embed="rId3"/>
          <a:srcRect b="55674"/>
          <a:stretch/>
        </p:blipFill>
        <p:spPr>
          <a:xfrm>
            <a:off x="5660841" y="3447728"/>
            <a:ext cx="3096774" cy="2969649"/>
          </a:xfrm>
          <a:prstGeom prst="rect">
            <a:avLst/>
          </a:prstGeom>
        </p:spPr>
      </p:pic>
    </p:spTree>
    <p:extLst>
      <p:ext uri="{BB962C8B-B14F-4D97-AF65-F5344CB8AC3E}">
        <p14:creationId xmlns:p14="http://schemas.microsoft.com/office/powerpoint/2010/main" val="3850133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483222DD-AA93-2664-E5CA-C46A63F302E8}"/>
              </a:ext>
            </a:extLst>
          </p:cNvPr>
          <p:cNvSpPr txBox="1">
            <a:spLocks noChangeAspect="1"/>
          </p:cNvSpPr>
          <p:nvPr/>
        </p:nvSpPr>
        <p:spPr>
          <a:xfrm>
            <a:off x="938350" y="980819"/>
            <a:ext cx="7107579" cy="1597519"/>
          </a:xfrm>
          <a:prstGeom prst="rect">
            <a:avLst/>
          </a:prstGeom>
          <a:noFill/>
        </p:spPr>
        <p:txBody>
          <a:bodyPr wrap="square">
            <a:noAutofit/>
          </a:bodyPr>
          <a:lstStyle/>
          <a:p>
            <a:pPr algn="ctr"/>
            <a:r>
              <a:rPr lang="ja-JP" altLang="en-US" sz="4800" b="1" dirty="0">
                <a:solidFill>
                  <a:srgbClr val="FF9800"/>
                </a:solidFill>
                <a:latin typeface="ＭＳ ゴシック" panose="020B0609070205080204" pitchFamily="49" charset="-128"/>
                <a:ea typeface="ＭＳ ゴシック" panose="020B0609070205080204" pitchFamily="49" charset="-128"/>
              </a:rPr>
              <a:t>自慰</a:t>
            </a:r>
            <a:endParaRPr lang="en-US" altLang="ja-JP" sz="4800" b="1" dirty="0">
              <a:solidFill>
                <a:srgbClr val="FF9800"/>
              </a:solidFill>
              <a:latin typeface="ＭＳ ゴシック" panose="020B0609070205080204" pitchFamily="49" charset="-128"/>
              <a:ea typeface="ＭＳ ゴシック" panose="020B0609070205080204" pitchFamily="49" charset="-128"/>
            </a:endParaRPr>
          </a:p>
          <a:p>
            <a:pPr algn="ctr"/>
            <a:r>
              <a:rPr lang="ja-JP" altLang="en-US" sz="4800" b="1" dirty="0">
                <a:solidFill>
                  <a:srgbClr val="FF9800"/>
                </a:solidFill>
                <a:latin typeface="ＭＳ ゴシック" panose="020B0609070205080204" pitchFamily="49" charset="-128"/>
                <a:ea typeface="ＭＳ ゴシック" panose="020B0609070205080204" pitchFamily="49" charset="-128"/>
              </a:rPr>
              <a:t>マスターベーション</a:t>
            </a:r>
            <a:endParaRPr lang="en-US" altLang="ja-JP" sz="4800" b="1" dirty="0">
              <a:solidFill>
                <a:srgbClr val="FF9800"/>
              </a:solidFill>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757636D7-0ACA-A5A6-C2C6-9CC8E86F3599}"/>
              </a:ext>
            </a:extLst>
          </p:cNvPr>
          <p:cNvSpPr txBox="1"/>
          <p:nvPr/>
        </p:nvSpPr>
        <p:spPr>
          <a:xfrm>
            <a:off x="605482" y="4752187"/>
            <a:ext cx="8175858" cy="1569660"/>
          </a:xfrm>
          <a:prstGeom prst="rect">
            <a:avLst/>
          </a:prstGeom>
          <a:noFill/>
        </p:spPr>
        <p:txBody>
          <a:bodyPr wrap="square">
            <a:spAutoFit/>
          </a:bodyPr>
          <a:lstStyle/>
          <a:p>
            <a:pPr algn="ctr"/>
            <a:r>
              <a:rPr lang="ja-JP" altLang="en-US" sz="3200" b="1" dirty="0">
                <a:solidFill>
                  <a:schemeClr val="tx1">
                    <a:lumMod val="75000"/>
                    <a:lumOff val="25000"/>
                  </a:schemeClr>
                </a:solidFill>
                <a:latin typeface="ＭＳ ゴシック" panose="020B0609070205080204" pitchFamily="49" charset="-128"/>
                <a:ea typeface="ＭＳ ゴシック" panose="020B0609070205080204" pitchFamily="49" charset="-128"/>
              </a:rPr>
              <a:t>自分のからだの探検の旅に出る行為。</a:t>
            </a:r>
            <a:endParaRPr lang="en-US" altLang="ja-JP" sz="32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gn="ctr"/>
            <a:r>
              <a:rPr lang="ja-JP" altLang="en-US" sz="3200" b="1" dirty="0">
                <a:solidFill>
                  <a:schemeClr val="tx1">
                    <a:lumMod val="75000"/>
                    <a:lumOff val="25000"/>
                  </a:schemeClr>
                </a:solidFill>
                <a:latin typeface="ＭＳ ゴシック" panose="020B0609070205080204" pitchFamily="49" charset="-128"/>
                <a:ea typeface="ＭＳ ゴシック" panose="020B0609070205080204" pitchFamily="49" charset="-128"/>
              </a:rPr>
              <a:t>男子も女子も自分のからだを正しく知ろう。</a:t>
            </a:r>
            <a:endParaRPr lang="en-US" altLang="ja-JP" sz="32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gn="ctr"/>
            <a:endParaRPr lang="ja-JP" altLang="en-US" sz="32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0" name="テキスト ボックス 9">
            <a:extLst>
              <a:ext uri="{FF2B5EF4-FFF2-40B4-BE49-F238E27FC236}">
                <a16:creationId xmlns:a16="http://schemas.microsoft.com/office/drawing/2014/main" id="{02AFC77C-ABF8-E369-66CE-25130D8B778F}"/>
              </a:ext>
            </a:extLst>
          </p:cNvPr>
          <p:cNvSpPr txBox="1"/>
          <p:nvPr/>
        </p:nvSpPr>
        <p:spPr>
          <a:xfrm>
            <a:off x="2206139" y="2490722"/>
            <a:ext cx="4572000" cy="584775"/>
          </a:xfrm>
          <a:prstGeom prst="rect">
            <a:avLst/>
          </a:prstGeom>
          <a:noFill/>
        </p:spPr>
        <p:txBody>
          <a:bodyPr wrap="square">
            <a:spAutoFit/>
          </a:bodyPr>
          <a:lstStyle/>
          <a:p>
            <a:pPr algn="ctr"/>
            <a:r>
              <a:rPr lang="en-US" altLang="ja-JP" sz="3200" b="1" i="1" dirty="0">
                <a:solidFill>
                  <a:srgbClr val="FFB343"/>
                </a:solidFill>
                <a:latin typeface="ＭＳ ゴシック" panose="020B0609070205080204" pitchFamily="49" charset="-128"/>
                <a:ea typeface="ＭＳ ゴシック" panose="020B0609070205080204" pitchFamily="49" charset="-128"/>
              </a:rPr>
              <a:t>Self Pleasure</a:t>
            </a:r>
          </a:p>
        </p:txBody>
      </p:sp>
      <p:sp>
        <p:nvSpPr>
          <p:cNvPr id="11" name="矢印: 下 10">
            <a:extLst>
              <a:ext uri="{FF2B5EF4-FFF2-40B4-BE49-F238E27FC236}">
                <a16:creationId xmlns:a16="http://schemas.microsoft.com/office/drawing/2014/main" id="{93B6F50E-CD2D-F641-C03C-15E32FC35D46}"/>
              </a:ext>
            </a:extLst>
          </p:cNvPr>
          <p:cNvSpPr/>
          <p:nvPr/>
        </p:nvSpPr>
        <p:spPr>
          <a:xfrm>
            <a:off x="3971911" y="3244071"/>
            <a:ext cx="1040459" cy="1214369"/>
          </a:xfrm>
          <a:prstGeom prst="downArrow">
            <a:avLst/>
          </a:prstGeom>
          <a:gradFill>
            <a:gsLst>
              <a:gs pos="0">
                <a:schemeClr val="bg1"/>
              </a:gs>
              <a:gs pos="83000">
                <a:srgbClr val="F5BA1A"/>
              </a:gs>
              <a:gs pos="100000">
                <a:srgbClr val="F5BA1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077809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a:extLst>
              <a:ext uri="{FF2B5EF4-FFF2-40B4-BE49-F238E27FC236}">
                <a16:creationId xmlns:a16="http://schemas.microsoft.com/office/drawing/2014/main" id="{1AD4D710-6213-2B1B-4C7C-199396893714}"/>
              </a:ext>
            </a:extLst>
          </p:cNvPr>
          <p:cNvSpPr>
            <a:spLocks noGrp="1"/>
          </p:cNvSpPr>
          <p:nvPr>
            <p:ph type="title"/>
          </p:nvPr>
        </p:nvSpPr>
        <p:spPr/>
        <p:txBody>
          <a:bodyPr>
            <a:noAutofit/>
          </a:bodyPr>
          <a:lstStyle/>
          <a:p>
            <a:r>
              <a:rPr lang="ja-JP" altLang="en-US" sz="3000" dirty="0"/>
              <a:t>あなたは</a:t>
            </a:r>
            <a:r>
              <a:rPr lang="ja-JP" altLang="en-US" sz="3000" spc="-1500" dirty="0"/>
              <a:t>、</a:t>
            </a:r>
            <a:r>
              <a:rPr lang="ja-JP" altLang="en-US" sz="3000" spc="-200" dirty="0"/>
              <a:t>自慰</a:t>
            </a:r>
            <a:r>
              <a:rPr lang="ja-JP" altLang="en-US" sz="2000" spc="-200" dirty="0"/>
              <a:t>（マスターベーション、オナニー）</a:t>
            </a:r>
            <a:r>
              <a:rPr lang="ja-JP" altLang="en-US" sz="3000" dirty="0"/>
              <a:t>の</a:t>
            </a:r>
            <a:br>
              <a:rPr lang="en-US" altLang="ja-JP" sz="3000" dirty="0"/>
            </a:br>
            <a:r>
              <a:rPr lang="ja-JP" altLang="en-US" sz="3000" dirty="0"/>
              <a:t>経験があるか</a:t>
            </a:r>
            <a:r>
              <a:rPr lang="ja-JP" altLang="en-US" sz="2000" dirty="0"/>
              <a:t>（％）</a:t>
            </a:r>
          </a:p>
        </p:txBody>
      </p:sp>
      <p:sp>
        <p:nvSpPr>
          <p:cNvPr id="10" name="テキスト プレースホルダー 9">
            <a:extLst>
              <a:ext uri="{FF2B5EF4-FFF2-40B4-BE49-F238E27FC236}">
                <a16:creationId xmlns:a16="http://schemas.microsoft.com/office/drawing/2014/main" id="{0023D515-200F-5252-B3A2-566639A9D6CF}"/>
              </a:ext>
            </a:extLst>
          </p:cNvPr>
          <p:cNvSpPr>
            <a:spLocks noGrp="1"/>
          </p:cNvSpPr>
          <p:nvPr>
            <p:ph type="body" sz="quarter" idx="11"/>
          </p:nvPr>
        </p:nvSpPr>
        <p:spPr/>
        <p:txBody>
          <a:bodyPr/>
          <a:lstStyle/>
          <a:p>
            <a:r>
              <a:rPr lang="ja-JP" altLang="en-US" dirty="0"/>
              <a:t>出典：日本性教育協会：第８回青少年の性行動</a:t>
            </a:r>
            <a:r>
              <a:rPr kumimoji="1" lang="ja-JP" altLang="en-US" dirty="0"/>
              <a:t>全国</a:t>
            </a:r>
            <a:r>
              <a:rPr lang="ja-JP" altLang="en-US" dirty="0"/>
              <a:t>調査（</a:t>
            </a:r>
            <a:r>
              <a:rPr lang="en-US" altLang="ja-JP" dirty="0"/>
              <a:t>2017</a:t>
            </a:r>
            <a:r>
              <a:rPr lang="ja-JP" altLang="en-US" dirty="0"/>
              <a:t>）</a:t>
            </a:r>
          </a:p>
        </p:txBody>
      </p:sp>
      <p:sp>
        <p:nvSpPr>
          <p:cNvPr id="2" name="テキスト プレースホルダー 9">
            <a:extLst>
              <a:ext uri="{FF2B5EF4-FFF2-40B4-BE49-F238E27FC236}">
                <a16:creationId xmlns:a16="http://schemas.microsoft.com/office/drawing/2014/main" id="{1B5E02B1-2829-A51F-6A73-D469D3E89FF8}"/>
              </a:ext>
            </a:extLst>
          </p:cNvPr>
          <p:cNvSpPr txBox="1">
            <a:spLocks/>
          </p:cNvSpPr>
          <p:nvPr/>
        </p:nvSpPr>
        <p:spPr>
          <a:xfrm>
            <a:off x="4345826" y="11368788"/>
            <a:ext cx="4673478" cy="254204"/>
          </a:xfrm>
          <a:prstGeom prst="rect">
            <a:avLst/>
          </a:prstGeom>
        </p:spPr>
        <p:txBody>
          <a:bodyPr/>
          <a:lstStyle>
            <a:lvl1pPr marL="0" indent="0" algn="r" defTabSz="914400" rtl="0" eaLnBrk="1" latinLnBrk="0" hangingPunct="1">
              <a:lnSpc>
                <a:spcPct val="90000"/>
              </a:lnSpc>
              <a:spcBef>
                <a:spcPts val="1000"/>
              </a:spcBef>
              <a:buFontTx/>
              <a:buNone/>
              <a:defRPr kumimoji="1" sz="1200" kern="1200">
                <a:solidFill>
                  <a:schemeClr val="tx1"/>
                </a:solidFill>
                <a:latin typeface="游ゴシック Medium" panose="020B0500000000000000" pitchFamily="50" charset="-128"/>
                <a:ea typeface="游ゴシック Medium" panose="020B0500000000000000" pitchFamily="50" charset="-128"/>
                <a:cs typeface="+mn-cs"/>
              </a:defRPr>
            </a:lvl1pPr>
            <a:lvl2pPr marL="457200" indent="0" algn="r" defTabSz="914400" rtl="0" eaLnBrk="1" latinLnBrk="0" hangingPunct="1">
              <a:lnSpc>
                <a:spcPct val="90000"/>
              </a:lnSpc>
              <a:spcBef>
                <a:spcPts val="500"/>
              </a:spcBef>
              <a:buFontTx/>
              <a:buNone/>
              <a:defRPr kumimoji="1" sz="1200" kern="1200">
                <a:solidFill>
                  <a:schemeClr val="tx1"/>
                </a:solidFill>
                <a:latin typeface="游ゴシック Medium" panose="020B0500000000000000" pitchFamily="50" charset="-128"/>
                <a:ea typeface="游ゴシック Medium" panose="020B0500000000000000" pitchFamily="50" charset="-128"/>
                <a:cs typeface="+mn-cs"/>
              </a:defRPr>
            </a:lvl2pPr>
            <a:lvl3pPr marL="914400" indent="0" algn="r" defTabSz="914400" rtl="0" eaLnBrk="1" latinLnBrk="0" hangingPunct="1">
              <a:lnSpc>
                <a:spcPct val="90000"/>
              </a:lnSpc>
              <a:spcBef>
                <a:spcPts val="500"/>
              </a:spcBef>
              <a:buFontTx/>
              <a:buNone/>
              <a:defRPr kumimoji="1" sz="1200" kern="1200">
                <a:solidFill>
                  <a:schemeClr val="tx1"/>
                </a:solidFill>
                <a:latin typeface="游ゴシック Medium" panose="020B0500000000000000" pitchFamily="50" charset="-128"/>
                <a:ea typeface="游ゴシック Medium" panose="020B0500000000000000" pitchFamily="50" charset="-128"/>
                <a:cs typeface="+mn-cs"/>
              </a:defRPr>
            </a:lvl3pPr>
            <a:lvl4pPr marL="1371600" indent="0" algn="r" defTabSz="914400" rtl="0" eaLnBrk="1" latinLnBrk="0" hangingPunct="1">
              <a:lnSpc>
                <a:spcPct val="90000"/>
              </a:lnSpc>
              <a:spcBef>
                <a:spcPts val="500"/>
              </a:spcBef>
              <a:buFontTx/>
              <a:buNone/>
              <a:defRPr kumimoji="1" sz="1200" kern="1200">
                <a:solidFill>
                  <a:schemeClr val="tx1"/>
                </a:solidFill>
                <a:latin typeface="游ゴシック Medium" panose="020B0500000000000000" pitchFamily="50" charset="-128"/>
                <a:ea typeface="游ゴシック Medium" panose="020B0500000000000000" pitchFamily="50" charset="-128"/>
                <a:cs typeface="+mn-cs"/>
              </a:defRPr>
            </a:lvl4pPr>
            <a:lvl5pPr marL="1828800" indent="0" algn="r" defTabSz="914400" rtl="0" eaLnBrk="1" latinLnBrk="0" hangingPunct="1">
              <a:lnSpc>
                <a:spcPct val="90000"/>
              </a:lnSpc>
              <a:spcBef>
                <a:spcPts val="500"/>
              </a:spcBef>
              <a:buFontTx/>
              <a:buNone/>
              <a:defRPr kumimoji="1" sz="12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t>（日本性教育協会：第８回青少年の性行動全国調査報告、</a:t>
            </a:r>
            <a:r>
              <a:rPr lang="en-US" altLang="ja-JP" dirty="0"/>
              <a:t>2018</a:t>
            </a:r>
            <a:r>
              <a:rPr lang="ja-JP" altLang="en-US" dirty="0"/>
              <a:t>）</a:t>
            </a:r>
          </a:p>
          <a:p>
            <a:endParaRPr lang="ja-JP" altLang="en-US" dirty="0"/>
          </a:p>
        </p:txBody>
      </p:sp>
      <p:graphicFrame>
        <p:nvGraphicFramePr>
          <p:cNvPr id="12" name="表 11">
            <a:extLst>
              <a:ext uri="{FF2B5EF4-FFF2-40B4-BE49-F238E27FC236}">
                <a16:creationId xmlns:a16="http://schemas.microsoft.com/office/drawing/2014/main" id="{DEF233B1-9391-0560-104C-533613134276}"/>
              </a:ext>
            </a:extLst>
          </p:cNvPr>
          <p:cNvGraphicFramePr>
            <a:graphicFrameLocks noGrp="1"/>
          </p:cNvGraphicFramePr>
          <p:nvPr>
            <p:extLst>
              <p:ext uri="{D42A27DB-BD31-4B8C-83A1-F6EECF244321}">
                <p14:modId xmlns:p14="http://schemas.microsoft.com/office/powerpoint/2010/main" val="2313218224"/>
              </p:ext>
            </p:extLst>
          </p:nvPr>
        </p:nvGraphicFramePr>
        <p:xfrm>
          <a:off x="654051" y="1656449"/>
          <a:ext cx="7835898" cy="4257934"/>
        </p:xfrm>
        <a:graphic>
          <a:graphicData uri="http://schemas.openxmlformats.org/drawingml/2006/table">
            <a:tbl>
              <a:tblPr firstRow="1" bandRow="1">
                <a:tableStyleId>{5C22544A-7EE6-4342-B048-85BDC9FD1C3A}</a:tableStyleId>
              </a:tblPr>
              <a:tblGrid>
                <a:gridCol w="2157724">
                  <a:extLst>
                    <a:ext uri="{9D8B030D-6E8A-4147-A177-3AD203B41FA5}">
                      <a16:colId xmlns:a16="http://schemas.microsoft.com/office/drawing/2014/main" val="20000"/>
                    </a:ext>
                  </a:extLst>
                </a:gridCol>
                <a:gridCol w="929683">
                  <a:extLst>
                    <a:ext uri="{9D8B030D-6E8A-4147-A177-3AD203B41FA5}">
                      <a16:colId xmlns:a16="http://schemas.microsoft.com/office/drawing/2014/main" val="20001"/>
                    </a:ext>
                  </a:extLst>
                </a:gridCol>
                <a:gridCol w="929683">
                  <a:extLst>
                    <a:ext uri="{9D8B030D-6E8A-4147-A177-3AD203B41FA5}">
                      <a16:colId xmlns:a16="http://schemas.microsoft.com/office/drawing/2014/main" val="20002"/>
                    </a:ext>
                  </a:extLst>
                </a:gridCol>
                <a:gridCol w="929683">
                  <a:extLst>
                    <a:ext uri="{9D8B030D-6E8A-4147-A177-3AD203B41FA5}">
                      <a16:colId xmlns:a16="http://schemas.microsoft.com/office/drawing/2014/main" val="20003"/>
                    </a:ext>
                  </a:extLst>
                </a:gridCol>
                <a:gridCol w="929683">
                  <a:extLst>
                    <a:ext uri="{9D8B030D-6E8A-4147-A177-3AD203B41FA5}">
                      <a16:colId xmlns:a16="http://schemas.microsoft.com/office/drawing/2014/main" val="20004"/>
                    </a:ext>
                  </a:extLst>
                </a:gridCol>
                <a:gridCol w="996088">
                  <a:extLst>
                    <a:ext uri="{9D8B030D-6E8A-4147-A177-3AD203B41FA5}">
                      <a16:colId xmlns:a16="http://schemas.microsoft.com/office/drawing/2014/main" val="20005"/>
                    </a:ext>
                  </a:extLst>
                </a:gridCol>
                <a:gridCol w="963354">
                  <a:extLst>
                    <a:ext uri="{9D8B030D-6E8A-4147-A177-3AD203B41FA5}">
                      <a16:colId xmlns:a16="http://schemas.microsoft.com/office/drawing/2014/main" val="20006"/>
                    </a:ext>
                  </a:extLst>
                </a:gridCol>
              </a:tblGrid>
              <a:tr h="449159">
                <a:tc rowSpan="2">
                  <a:txBody>
                    <a:bodyPr/>
                    <a:lstStyle/>
                    <a:p>
                      <a:endParaRPr kumimoji="1" lang="ja-JP" altLang="en-US" sz="2200" b="1" dirty="0">
                        <a:solidFill>
                          <a:sysClr val="windowText" lastClr="000000"/>
                        </a:solidFill>
                        <a:latin typeface="ＭＳ ゴシック" panose="020B0609070205080204" pitchFamily="49" charset="-128"/>
                        <a:ea typeface="ＭＳ ゴシック" panose="020B0609070205080204" pitchFamily="49" charset="-128"/>
                      </a:endParaRPr>
                    </a:p>
                  </a:txBody>
                  <a:tcPr marL="89299" marR="89299" marT="44650" marB="446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中学</a:t>
                      </a:r>
                    </a:p>
                  </a:txBody>
                  <a:tcPr marL="89299" marR="89299" marT="44650" marB="446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20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高校</a:t>
                      </a:r>
                    </a:p>
                  </a:txBody>
                  <a:tcPr marL="89299" marR="89299" marT="44650" marB="446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20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大学</a:t>
                      </a:r>
                    </a:p>
                  </a:txBody>
                  <a:tcPr marL="89299" marR="89299" marT="44650" marB="446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20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9159">
                <a:tc vMerge="1">
                  <a:txBody>
                    <a:bodyPr/>
                    <a:lstStyle/>
                    <a:p>
                      <a:endParaRPr kumimoji="1" lang="ja-JP" altLang="en-US" sz="2800" dirty="0">
                        <a:solidFill>
                          <a:sysClr val="windowText" lastClr="000000"/>
                        </a:solidFill>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男子</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ct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女子</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ct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男子</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ct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女子</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ct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男子</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ct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女子</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extLst>
                  <a:ext uri="{0D108BD9-81ED-4DB2-BD59-A6C34878D82A}">
                    <a16:rowId xmlns:a16="http://schemas.microsoft.com/office/drawing/2014/main" val="10001"/>
                  </a:ext>
                </a:extLst>
              </a:tr>
              <a:tr h="449159">
                <a:tc>
                  <a:txBody>
                    <a:bodyPr/>
                    <a:lstStyle/>
                    <a:p>
                      <a:r>
                        <a:rPr kumimoji="1" lang="ja-JP" altLang="en-US" sz="2000" b="1" dirty="0">
                          <a:solidFill>
                            <a:srgbClr val="EB6161"/>
                          </a:solidFill>
                          <a:latin typeface="ＭＳ ゴシック" panose="020B0609070205080204" pitchFamily="49" charset="-128"/>
                          <a:ea typeface="ＭＳ ゴシック" panose="020B0609070205080204" pitchFamily="49" charset="-128"/>
                        </a:rPr>
                        <a:t>ある</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25.4</a:t>
                      </a: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7.6</a:t>
                      </a: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78.4</a:t>
                      </a: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19.2</a:t>
                      </a: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92.2</a:t>
                      </a: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36.8</a:t>
                      </a: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extLst>
                  <a:ext uri="{0D108BD9-81ED-4DB2-BD59-A6C34878D82A}">
                    <a16:rowId xmlns:a16="http://schemas.microsoft.com/office/drawing/2014/main" val="10002"/>
                  </a:ext>
                </a:extLst>
              </a:tr>
              <a:tr h="449159">
                <a:tc>
                  <a:txBody>
                    <a:bodyPr/>
                    <a:lstStyle/>
                    <a:p>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ない</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47.1</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45.6</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12.4</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61.2</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2.8</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50.1</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extLst>
                  <a:ext uri="{0D108BD9-81ED-4DB2-BD59-A6C34878D82A}">
                    <a16:rowId xmlns:a16="http://schemas.microsoft.com/office/drawing/2014/main" val="10003"/>
                  </a:ext>
                </a:extLst>
              </a:tr>
              <a:tr h="821864">
                <a:tc>
                  <a:txBody>
                    <a:bodyPr/>
                    <a:lstStyle/>
                    <a:p>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言葉の意味が</a:t>
                      </a:r>
                      <a:endPar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わからない</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23.1</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43.8</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4.7</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14.8</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1.6</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6.4</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extLst>
                  <a:ext uri="{0D108BD9-81ED-4DB2-BD59-A6C34878D82A}">
                    <a16:rowId xmlns:a16="http://schemas.microsoft.com/office/drawing/2014/main" val="10004"/>
                  </a:ext>
                </a:extLst>
              </a:tr>
              <a:tr h="725417">
                <a:tc>
                  <a:txBody>
                    <a:bodyPr/>
                    <a:lstStyle/>
                    <a:p>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DK</a:t>
                      </a: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NA</a:t>
                      </a:r>
                    </a:p>
                    <a:p>
                      <a:r>
                        <a:rPr kumimoji="1" lang="en-US" altLang="ja-JP" sz="1200" b="0" dirty="0">
                          <a:solidFill>
                            <a:schemeClr val="tx1">
                              <a:lumMod val="75000"/>
                              <a:lumOff val="25000"/>
                            </a:schemeClr>
                          </a:solidFill>
                          <a:latin typeface="ＭＳ ゴシック" panose="020B0609070205080204" pitchFamily="49" charset="-128"/>
                          <a:ea typeface="ＭＳ ゴシック" panose="020B0609070205080204" pitchFamily="49" charset="-128"/>
                        </a:rPr>
                        <a:t>Don't Know(</a:t>
                      </a:r>
                      <a:r>
                        <a:rPr kumimoji="1" lang="ja-JP" altLang="en-US" sz="1200" b="0" dirty="0">
                          <a:solidFill>
                            <a:schemeClr val="tx1">
                              <a:lumMod val="75000"/>
                              <a:lumOff val="25000"/>
                            </a:schemeClr>
                          </a:solidFill>
                          <a:latin typeface="ＭＳ ゴシック" panose="020B0609070205080204" pitchFamily="49" charset="-128"/>
                          <a:ea typeface="ＭＳ ゴシック" panose="020B0609070205080204" pitchFamily="49" charset="-128"/>
                        </a:rPr>
                        <a:t>わからない）</a:t>
                      </a:r>
                      <a:endParaRPr kumimoji="1" lang="en-US" altLang="ja-JP" sz="12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r>
                        <a:rPr kumimoji="1" lang="en-US" altLang="ja-JP" sz="1200" b="0" dirty="0">
                          <a:solidFill>
                            <a:schemeClr val="tx1">
                              <a:lumMod val="75000"/>
                              <a:lumOff val="25000"/>
                            </a:schemeClr>
                          </a:solidFill>
                          <a:latin typeface="ＭＳ ゴシック" panose="020B0609070205080204" pitchFamily="49" charset="-128"/>
                          <a:ea typeface="ＭＳ ゴシック" panose="020B0609070205080204" pitchFamily="49" charset="-128"/>
                        </a:rPr>
                        <a:t>No Answer(</a:t>
                      </a:r>
                      <a:r>
                        <a:rPr kumimoji="1" lang="ja-JP" altLang="en-US" sz="1200" b="0" dirty="0">
                          <a:solidFill>
                            <a:schemeClr val="tx1">
                              <a:lumMod val="75000"/>
                              <a:lumOff val="25000"/>
                            </a:schemeClr>
                          </a:solidFill>
                          <a:latin typeface="ＭＳ ゴシック" panose="020B0609070205080204" pitchFamily="49" charset="-128"/>
                          <a:ea typeface="ＭＳ ゴシック" panose="020B0609070205080204" pitchFamily="49" charset="-128"/>
                        </a:rPr>
                        <a:t>無回答） </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4.4</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3.0</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4.6</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4.7</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3.4</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6.7</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extLst>
                  <a:ext uri="{0D108BD9-81ED-4DB2-BD59-A6C34878D82A}">
                    <a16:rowId xmlns:a16="http://schemas.microsoft.com/office/drawing/2014/main" val="10005"/>
                  </a:ext>
                </a:extLst>
              </a:tr>
              <a:tr h="449159">
                <a:tc>
                  <a:txBody>
                    <a:bodyPr/>
                    <a:lstStyle/>
                    <a:p>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合計</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100.0</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100.0</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100.0</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100.0</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100.0</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100.0</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extLst>
                  <a:ext uri="{0D108BD9-81ED-4DB2-BD59-A6C34878D82A}">
                    <a16:rowId xmlns:a16="http://schemas.microsoft.com/office/drawing/2014/main" val="10006"/>
                  </a:ext>
                </a:extLst>
              </a:tr>
              <a:tr h="449159">
                <a:tc>
                  <a:txBody>
                    <a:bodyPr/>
                    <a:lstStyle/>
                    <a:p>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基数</a:t>
                      </a: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2,290</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2,150</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2,127</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2,149</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1,776</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ECEF4"/>
                    </a:solidFill>
                  </a:tcPr>
                </a:tc>
                <a:tc>
                  <a:txBody>
                    <a:bodyPr/>
                    <a:lstStyle/>
                    <a:p>
                      <a:pPr algn="r"/>
                      <a:r>
                        <a:rPr kumimoji="1" lang="en-US" altLang="ja-JP" sz="2000" b="0" dirty="0">
                          <a:solidFill>
                            <a:schemeClr val="tx1">
                              <a:lumMod val="75000"/>
                              <a:lumOff val="25000"/>
                            </a:schemeClr>
                          </a:solidFill>
                          <a:latin typeface="ＭＳ ゴシック" panose="020B0609070205080204" pitchFamily="49" charset="-128"/>
                          <a:ea typeface="ＭＳ ゴシック" panose="020B0609070205080204" pitchFamily="49" charset="-128"/>
                        </a:rPr>
                        <a:t>2,407</a:t>
                      </a:r>
                      <a:endParaRPr kumimoji="1" lang="ja-JP" altLang="en-US" sz="2000" b="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txBody>
                  <a:tcPr marL="70557" marR="70557" marT="35278" marB="3527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5C6"/>
                    </a:solidFill>
                  </a:tcPr>
                </a:tc>
                <a:extLst>
                  <a:ext uri="{0D108BD9-81ED-4DB2-BD59-A6C34878D82A}">
                    <a16:rowId xmlns:a16="http://schemas.microsoft.com/office/drawing/2014/main" val="10007"/>
                  </a:ext>
                </a:extLst>
              </a:tr>
            </a:tbl>
          </a:graphicData>
        </a:graphic>
      </p:graphicFrame>
      <p:sp>
        <p:nvSpPr>
          <p:cNvPr id="13" name="正方形/長方形 12">
            <a:extLst>
              <a:ext uri="{FF2B5EF4-FFF2-40B4-BE49-F238E27FC236}">
                <a16:creationId xmlns:a16="http://schemas.microsoft.com/office/drawing/2014/main" id="{2BD69650-950F-C5CA-AA98-F6B34B8C1B71}"/>
              </a:ext>
            </a:extLst>
          </p:cNvPr>
          <p:cNvSpPr/>
          <p:nvPr/>
        </p:nvSpPr>
        <p:spPr>
          <a:xfrm>
            <a:off x="654051" y="2551623"/>
            <a:ext cx="7835898" cy="451876"/>
          </a:xfrm>
          <a:prstGeom prst="rect">
            <a:avLst/>
          </a:prstGeom>
          <a:noFill/>
          <a:ln w="50800">
            <a:solidFill>
              <a:srgbClr val="EB61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1169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挿絵, シャツ が含まれている画像&#10;&#10;自動的に生成された説明">
            <a:extLst>
              <a:ext uri="{FF2B5EF4-FFF2-40B4-BE49-F238E27FC236}">
                <a16:creationId xmlns:a16="http://schemas.microsoft.com/office/drawing/2014/main" id="{6C1AAA56-0236-9754-6D89-6B1F3A99058B}"/>
              </a:ext>
            </a:extLst>
          </p:cNvPr>
          <p:cNvPicPr>
            <a:picLocks noChangeAspect="1"/>
          </p:cNvPicPr>
          <p:nvPr/>
        </p:nvPicPr>
        <p:blipFill rotWithShape="1">
          <a:blip r:embed="rId3"/>
          <a:srcRect l="-69578" t="-69578"/>
          <a:stretch/>
        </p:blipFill>
        <p:spPr>
          <a:xfrm>
            <a:off x="5839386" y="-105837"/>
            <a:ext cx="3096774" cy="6699518"/>
          </a:xfrm>
          <a:prstGeom prst="rect">
            <a:avLst/>
          </a:prstGeom>
        </p:spPr>
      </p:pic>
      <p:sp>
        <p:nvSpPr>
          <p:cNvPr id="2" name="タイトル 1">
            <a:extLst>
              <a:ext uri="{FF2B5EF4-FFF2-40B4-BE49-F238E27FC236}">
                <a16:creationId xmlns:a16="http://schemas.microsoft.com/office/drawing/2014/main" id="{C502CE1A-0151-6D38-2B05-6B5BD4083BE2}"/>
              </a:ext>
            </a:extLst>
          </p:cNvPr>
          <p:cNvSpPr>
            <a:spLocks noGrp="1"/>
          </p:cNvSpPr>
          <p:nvPr>
            <p:ph type="title"/>
          </p:nvPr>
        </p:nvSpPr>
        <p:spPr>
          <a:xfrm>
            <a:off x="1408147" y="393305"/>
            <a:ext cx="7592633" cy="894748"/>
          </a:xfrm>
        </p:spPr>
        <p:txBody>
          <a:bodyPr>
            <a:noAutofit/>
          </a:bodyPr>
          <a:lstStyle/>
          <a:p>
            <a:r>
              <a:rPr kumimoji="1" lang="ja-JP" altLang="en-US" sz="2900" dirty="0"/>
              <a:t>男性不妊の原因として注目を集めている</a:t>
            </a:r>
            <a:br>
              <a:rPr kumimoji="1" lang="en-US" altLang="ja-JP" sz="2900" dirty="0"/>
            </a:br>
            <a:r>
              <a:rPr kumimoji="1" lang="ja-JP" altLang="en-US" sz="2900" dirty="0">
                <a:solidFill>
                  <a:srgbClr val="D22A2A"/>
                </a:solidFill>
              </a:rPr>
              <a:t>腟内射精障害</a:t>
            </a:r>
            <a:r>
              <a:rPr kumimoji="1" lang="ja-JP" altLang="en-US" sz="2900" dirty="0"/>
              <a:t>。それは</a:t>
            </a:r>
            <a:r>
              <a:rPr kumimoji="1" lang="ja-JP" altLang="en-US" sz="2900" spc="-1500" dirty="0"/>
              <a:t>、</a:t>
            </a:r>
            <a:r>
              <a:rPr kumimoji="1" lang="ja-JP" altLang="en-US" sz="2900" dirty="0"/>
              <a:t>自慰の方法の弊害？</a:t>
            </a:r>
          </a:p>
        </p:txBody>
      </p:sp>
      <p:sp>
        <p:nvSpPr>
          <p:cNvPr id="3" name="コンテンツ プレースホルダー 2">
            <a:extLst>
              <a:ext uri="{FF2B5EF4-FFF2-40B4-BE49-F238E27FC236}">
                <a16:creationId xmlns:a16="http://schemas.microsoft.com/office/drawing/2014/main" id="{C71036CC-1842-209A-C6A1-66DFA2490F6B}"/>
              </a:ext>
            </a:extLst>
          </p:cNvPr>
          <p:cNvSpPr>
            <a:spLocks noGrp="1"/>
          </p:cNvSpPr>
          <p:nvPr>
            <p:ph idx="1"/>
          </p:nvPr>
        </p:nvSpPr>
        <p:spPr>
          <a:xfrm>
            <a:off x="510362" y="1492100"/>
            <a:ext cx="8102009" cy="894749"/>
          </a:xfrm>
        </p:spPr>
        <p:txBody>
          <a:bodyPr/>
          <a:lstStyle/>
          <a:p>
            <a:pPr algn="just">
              <a:spcBef>
                <a:spcPts val="1500"/>
              </a:spcBef>
            </a:pPr>
            <a:r>
              <a:rPr lang="ja-JP" altLang="en-US" b="1" spc="-100" dirty="0">
                <a:solidFill>
                  <a:srgbClr val="D22A2A"/>
                </a:solidFill>
              </a:rPr>
              <a:t>腟内射精障</a:t>
            </a:r>
            <a:r>
              <a:rPr lang="ja-JP" altLang="en-US" b="1" spc="-1000" dirty="0">
                <a:solidFill>
                  <a:srgbClr val="D22A2A"/>
                </a:solidFill>
              </a:rPr>
              <a:t>害</a:t>
            </a:r>
            <a:r>
              <a:rPr lang="ja-JP" altLang="en-US" b="1" spc="-100" dirty="0">
                <a:solidFill>
                  <a:srgbClr val="D22A2A"/>
                </a:solidFill>
              </a:rPr>
              <a:t>（性行為に際して腟の中で射精できない</a:t>
            </a:r>
            <a:r>
              <a:rPr lang="ja-JP" altLang="en-US" b="1" spc="-1000" dirty="0">
                <a:solidFill>
                  <a:srgbClr val="D22A2A"/>
                </a:solidFill>
              </a:rPr>
              <a:t>）</a:t>
            </a:r>
            <a:r>
              <a:rPr lang="ja-JP" altLang="en-US" b="1" spc="-100" dirty="0"/>
              <a:t>を回避する</a:t>
            </a:r>
            <a:br>
              <a:rPr lang="en-US" altLang="ja-JP" b="1" spc="-100" dirty="0"/>
            </a:br>
            <a:r>
              <a:rPr lang="ja-JP" altLang="en-US" b="1" spc="-100" dirty="0"/>
              <a:t>ために、以下のマスターベーションの仕方は間違っていることを知っておこう。</a:t>
            </a:r>
            <a:endParaRPr lang="en-US" altLang="ja-JP" b="1" spc="-100" dirty="0"/>
          </a:p>
        </p:txBody>
      </p:sp>
      <p:sp>
        <p:nvSpPr>
          <p:cNvPr id="6" name="テキスト ボックス 5">
            <a:extLst>
              <a:ext uri="{FF2B5EF4-FFF2-40B4-BE49-F238E27FC236}">
                <a16:creationId xmlns:a16="http://schemas.microsoft.com/office/drawing/2014/main" id="{4C00B7DB-FB0B-C1B1-4FB2-26EAD9B3FAC0}"/>
              </a:ext>
            </a:extLst>
          </p:cNvPr>
          <p:cNvSpPr txBox="1"/>
          <p:nvPr/>
        </p:nvSpPr>
        <p:spPr>
          <a:xfrm>
            <a:off x="1364032" y="2586925"/>
            <a:ext cx="6023741" cy="3393747"/>
          </a:xfrm>
          <a:prstGeom prst="roundRect">
            <a:avLst>
              <a:gd name="adj" fmla="val 2949"/>
            </a:avLst>
          </a:prstGeom>
          <a:solidFill>
            <a:srgbClr val="FFFFCC"/>
          </a:solidFill>
          <a:ln w="25400" cap="rnd">
            <a:solidFill>
              <a:srgbClr val="5185C5"/>
            </a:solidFill>
            <a:prstDash val="sysDash"/>
          </a:ln>
        </p:spPr>
        <p:txBody>
          <a:bodyPr wrap="square" lIns="108000" tIns="108000" rIns="108000" bIns="108000">
            <a:noAutofit/>
          </a:bodyPr>
          <a:lstStyle/>
          <a:p>
            <a:pPr marL="361950" indent="-361950" eaLnBrk="1" hangingPunct="1">
              <a:spcBef>
                <a:spcPts val="1000"/>
              </a:spcBef>
              <a:buClr>
                <a:srgbClr val="F39800"/>
              </a:buClr>
              <a:buFont typeface="+mj-lt"/>
              <a:buAutoNum type="arabicPeriod"/>
            </a:pPr>
            <a:r>
              <a:rPr lang="ja-JP" altLang="en-US" sz="2200" b="1" dirty="0">
                <a:latin typeface="ＭＳ ゴシック" panose="020B0609070205080204" pitchFamily="49" charset="-128"/>
                <a:ea typeface="ＭＳ ゴシック" panose="020B0609070205080204" pitchFamily="49" charset="-128"/>
              </a:rPr>
              <a:t>シーツにこすりつける</a:t>
            </a:r>
            <a:endParaRPr lang="en-US" altLang="ja-JP" sz="2200" b="1" dirty="0">
              <a:latin typeface="ＭＳ ゴシック" panose="020B0609070205080204" pitchFamily="49" charset="-128"/>
              <a:ea typeface="ＭＳ ゴシック" panose="020B0609070205080204" pitchFamily="49" charset="-128"/>
            </a:endParaRPr>
          </a:p>
          <a:p>
            <a:pPr marL="361950" indent="-361950" eaLnBrk="1" hangingPunct="1">
              <a:spcBef>
                <a:spcPts val="1000"/>
              </a:spcBef>
              <a:buClr>
                <a:srgbClr val="F39800"/>
              </a:buClr>
              <a:buFont typeface="+mj-lt"/>
              <a:buAutoNum type="arabicPeriod"/>
            </a:pPr>
            <a:r>
              <a:rPr lang="ja-JP" altLang="en-US" sz="2200" b="1" dirty="0">
                <a:latin typeface="ＭＳ ゴシック" panose="020B0609070205080204" pitchFamily="49" charset="-128"/>
                <a:ea typeface="ＭＳ ゴシック" panose="020B0609070205080204" pitchFamily="49" charset="-128"/>
              </a:rPr>
              <a:t>布団や枕を股間に挟んでこする</a:t>
            </a:r>
          </a:p>
          <a:p>
            <a:pPr marL="361950" indent="-361950" eaLnBrk="1" hangingPunct="1">
              <a:spcBef>
                <a:spcPts val="1000"/>
              </a:spcBef>
              <a:buClr>
                <a:srgbClr val="F39800"/>
              </a:buClr>
              <a:buFont typeface="+mj-lt"/>
              <a:buAutoNum type="arabicPeriod"/>
            </a:pPr>
            <a:r>
              <a:rPr lang="ja-JP" altLang="en-US" sz="2200" b="1" dirty="0">
                <a:latin typeface="ＭＳ ゴシック" panose="020B0609070205080204" pitchFamily="49" charset="-128"/>
                <a:ea typeface="ＭＳ ゴシック" panose="020B0609070205080204" pitchFamily="49" charset="-128"/>
              </a:rPr>
              <a:t>ペニスを股間に挟んで圧迫する</a:t>
            </a:r>
            <a:endParaRPr lang="en-US" altLang="ja-JP" sz="2200" b="1" dirty="0">
              <a:latin typeface="ＭＳ ゴシック" panose="020B0609070205080204" pitchFamily="49" charset="-128"/>
              <a:ea typeface="ＭＳ ゴシック" panose="020B0609070205080204" pitchFamily="49" charset="-128"/>
            </a:endParaRPr>
          </a:p>
          <a:p>
            <a:pPr marL="361950" indent="-361950" eaLnBrk="1" hangingPunct="1">
              <a:spcBef>
                <a:spcPts val="1000"/>
              </a:spcBef>
              <a:buClr>
                <a:srgbClr val="F39800"/>
              </a:buClr>
              <a:buFont typeface="+mj-lt"/>
              <a:buAutoNum type="arabicPeriod"/>
            </a:pPr>
            <a:r>
              <a:rPr lang="ja-JP" altLang="en-US" sz="2200" b="1" dirty="0">
                <a:latin typeface="ＭＳ ゴシック" panose="020B0609070205080204" pitchFamily="49" charset="-128"/>
                <a:ea typeface="ＭＳ ゴシック" panose="020B0609070205080204" pitchFamily="49" charset="-128"/>
              </a:rPr>
              <a:t>うつ伏せで、手をそえて腹圧をかける</a:t>
            </a:r>
          </a:p>
          <a:p>
            <a:pPr marL="361950" indent="-361950" eaLnBrk="1" hangingPunct="1">
              <a:spcBef>
                <a:spcPts val="1000"/>
              </a:spcBef>
              <a:buClr>
                <a:srgbClr val="F39800"/>
              </a:buClr>
              <a:buFont typeface="+mj-lt"/>
              <a:buAutoNum type="arabicPeriod"/>
            </a:pPr>
            <a:r>
              <a:rPr lang="ja-JP" altLang="en-US" sz="2200" b="1" dirty="0">
                <a:latin typeface="ＭＳ ゴシック" panose="020B0609070205080204" pitchFamily="49" charset="-128"/>
                <a:ea typeface="ＭＳ ゴシック" panose="020B0609070205080204" pitchFamily="49" charset="-128"/>
              </a:rPr>
              <a:t>畳にこすりつける</a:t>
            </a:r>
          </a:p>
          <a:p>
            <a:pPr marL="361950" indent="-361950" eaLnBrk="1" hangingPunct="1">
              <a:spcBef>
                <a:spcPts val="1000"/>
              </a:spcBef>
              <a:buClr>
                <a:srgbClr val="F39800"/>
              </a:buClr>
              <a:buFont typeface="+mj-lt"/>
              <a:buAutoNum type="arabicPeriod"/>
            </a:pPr>
            <a:r>
              <a:rPr lang="ja-JP" altLang="en-US" sz="2200" b="1" dirty="0">
                <a:latin typeface="ＭＳ ゴシック" panose="020B0609070205080204" pitchFamily="49" charset="-128"/>
                <a:ea typeface="ＭＳ ゴシック" panose="020B0609070205080204" pitchFamily="49" charset="-128"/>
              </a:rPr>
              <a:t>週刊誌に挟んでこする</a:t>
            </a:r>
          </a:p>
          <a:p>
            <a:pPr marL="361950" indent="-361950" eaLnBrk="1" hangingPunct="1">
              <a:spcBef>
                <a:spcPts val="1000"/>
              </a:spcBef>
              <a:buClr>
                <a:srgbClr val="F39800"/>
              </a:buClr>
              <a:buFont typeface="+mj-lt"/>
              <a:buAutoNum type="arabicPeriod"/>
            </a:pPr>
            <a:r>
              <a:rPr lang="ja-JP" altLang="en-US" sz="2200" b="1" dirty="0">
                <a:latin typeface="ＭＳ ゴシック" panose="020B0609070205080204" pitchFamily="49" charset="-128"/>
                <a:ea typeface="ＭＳ ゴシック" panose="020B0609070205080204" pitchFamily="49" charset="-128"/>
              </a:rPr>
              <a:t>股間をクッションにこすりつける</a:t>
            </a:r>
          </a:p>
        </p:txBody>
      </p:sp>
      <p:sp>
        <p:nvSpPr>
          <p:cNvPr id="5" name="テキスト プレースホルダー 9">
            <a:extLst>
              <a:ext uri="{FF2B5EF4-FFF2-40B4-BE49-F238E27FC236}">
                <a16:creationId xmlns:a16="http://schemas.microsoft.com/office/drawing/2014/main" id="{D797E9F3-C9A5-B786-350A-E635206B0195}"/>
              </a:ext>
            </a:extLst>
          </p:cNvPr>
          <p:cNvSpPr>
            <a:spLocks noGrp="1"/>
          </p:cNvSpPr>
          <p:nvPr>
            <p:ph type="body" sz="quarter" idx="11"/>
          </p:nvPr>
        </p:nvSpPr>
        <p:spPr>
          <a:xfrm>
            <a:off x="2867724" y="6057613"/>
            <a:ext cx="4673478" cy="254204"/>
          </a:xfrm>
        </p:spPr>
        <p:txBody>
          <a:bodyPr/>
          <a:lstStyle/>
          <a:p>
            <a:r>
              <a:rPr lang="ja-JP" altLang="en-US" dirty="0"/>
              <a:t>参考：セックスレス・カウンセリング</a:t>
            </a:r>
            <a:r>
              <a:rPr lang="en-US" altLang="ja-JP" dirty="0"/>
              <a:t>(</a:t>
            </a:r>
            <a:r>
              <a:rPr lang="ja-JP" altLang="en-US" dirty="0"/>
              <a:t>著</a:t>
            </a:r>
            <a:r>
              <a:rPr lang="en-US" altLang="ja-JP" dirty="0"/>
              <a:t>)</a:t>
            </a:r>
            <a:r>
              <a:rPr lang="ja-JP" altLang="en-US" dirty="0"/>
              <a:t>阿部 輝夫</a:t>
            </a:r>
          </a:p>
        </p:txBody>
      </p:sp>
    </p:spTree>
    <p:extLst>
      <p:ext uri="{BB962C8B-B14F-4D97-AF65-F5344CB8AC3E}">
        <p14:creationId xmlns:p14="http://schemas.microsoft.com/office/powerpoint/2010/main" val="3187468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1D746F-473A-7E5B-FD1C-94CBD83A4859}"/>
              </a:ext>
            </a:extLst>
          </p:cNvPr>
          <p:cNvSpPr>
            <a:spLocks noGrp="1"/>
          </p:cNvSpPr>
          <p:nvPr>
            <p:ph type="title"/>
          </p:nvPr>
        </p:nvSpPr>
        <p:spPr/>
        <p:txBody>
          <a:bodyPr>
            <a:normAutofit/>
          </a:bodyPr>
          <a:lstStyle/>
          <a:p>
            <a:r>
              <a:rPr kumimoji="1" lang="ja-JP" altLang="en-US" spc="-100" dirty="0"/>
              <a:t>自慰の正しい方法</a:t>
            </a:r>
          </a:p>
        </p:txBody>
      </p:sp>
      <p:sp>
        <p:nvSpPr>
          <p:cNvPr id="12" name="四角形: 角を丸くする 11">
            <a:extLst>
              <a:ext uri="{FF2B5EF4-FFF2-40B4-BE49-F238E27FC236}">
                <a16:creationId xmlns:a16="http://schemas.microsoft.com/office/drawing/2014/main" id="{126B2886-2697-2DD7-CBA9-49C45675BDC2}"/>
              </a:ext>
            </a:extLst>
          </p:cNvPr>
          <p:cNvSpPr/>
          <p:nvPr/>
        </p:nvSpPr>
        <p:spPr>
          <a:xfrm>
            <a:off x="648023" y="1570291"/>
            <a:ext cx="7860977" cy="3547809"/>
          </a:xfrm>
          <a:prstGeom prst="roundRect">
            <a:avLst>
              <a:gd name="adj" fmla="val 3488"/>
            </a:avLst>
          </a:prstGeom>
          <a:solidFill>
            <a:srgbClr val="FFFFCC"/>
          </a:solidFill>
        </p:spPr>
        <p:txBody>
          <a:bodyPr wrap="square" lIns="180000" anchor="t" anchorCtr="0">
            <a:noAutofit/>
          </a:bodyPr>
          <a:lstStyle/>
          <a:p>
            <a:pPr algn="ctr">
              <a:lnSpc>
                <a:spcPct val="250000"/>
              </a:lnSpc>
              <a:buClr>
                <a:srgbClr val="FFB343"/>
              </a:buClr>
            </a:pPr>
            <a:r>
              <a:rPr lang="ja-JP" altLang="en-US" sz="2500" b="1" dirty="0">
                <a:latin typeface="ＭＳ ゴシック" panose="020B0609070205080204" pitchFamily="49" charset="-128"/>
                <a:ea typeface="ＭＳ ゴシック" panose="020B0609070205080204" pitchFamily="49" charset="-128"/>
              </a:rPr>
              <a:t>自慰の際、守ってほしいルールは以下の３点です</a:t>
            </a:r>
            <a:endParaRPr lang="en-US" altLang="ja-JP" sz="2500" b="1" dirty="0">
              <a:latin typeface="ＭＳ ゴシック" panose="020B0609070205080204" pitchFamily="49" charset="-128"/>
              <a:ea typeface="ＭＳ ゴシック" panose="020B0609070205080204" pitchFamily="49" charset="-128"/>
            </a:endParaRPr>
          </a:p>
        </p:txBody>
      </p:sp>
      <p:pic>
        <p:nvPicPr>
          <p:cNvPr id="4" name="図 3" descr="挿絵, シャツ が含まれている画像&#10;&#10;自動的に生成された説明">
            <a:extLst>
              <a:ext uri="{FF2B5EF4-FFF2-40B4-BE49-F238E27FC236}">
                <a16:creationId xmlns:a16="http://schemas.microsoft.com/office/drawing/2014/main" id="{E1C35435-CBFA-87FA-D708-9D2A319FC04F}"/>
              </a:ext>
            </a:extLst>
          </p:cNvPr>
          <p:cNvPicPr>
            <a:picLocks noChangeAspect="1"/>
          </p:cNvPicPr>
          <p:nvPr/>
        </p:nvPicPr>
        <p:blipFill rotWithShape="1">
          <a:blip r:embed="rId3"/>
          <a:srcRect b="55674"/>
          <a:stretch/>
        </p:blipFill>
        <p:spPr>
          <a:xfrm>
            <a:off x="6850981" y="4211232"/>
            <a:ext cx="2293019" cy="2198889"/>
          </a:xfrm>
          <a:prstGeom prst="rect">
            <a:avLst/>
          </a:prstGeom>
        </p:spPr>
      </p:pic>
      <p:sp>
        <p:nvSpPr>
          <p:cNvPr id="5" name="テキスト プレースホルダー 9">
            <a:extLst>
              <a:ext uri="{FF2B5EF4-FFF2-40B4-BE49-F238E27FC236}">
                <a16:creationId xmlns:a16="http://schemas.microsoft.com/office/drawing/2014/main" id="{36C8710E-E4D7-80B8-4494-A43F4178611D}"/>
              </a:ext>
            </a:extLst>
          </p:cNvPr>
          <p:cNvSpPr>
            <a:spLocks noGrp="1"/>
          </p:cNvSpPr>
          <p:nvPr>
            <p:ph type="body" sz="quarter" idx="11"/>
          </p:nvPr>
        </p:nvSpPr>
        <p:spPr>
          <a:xfrm>
            <a:off x="3289000" y="4279240"/>
            <a:ext cx="4673478" cy="254204"/>
          </a:xfrm>
        </p:spPr>
        <p:txBody>
          <a:bodyPr/>
          <a:lstStyle/>
          <a:p>
            <a:r>
              <a:rPr lang="ja-JP" altLang="en-US" dirty="0"/>
              <a:t>参考：思春期婦人科相談マニュアル（日本産婦人科医会）</a:t>
            </a:r>
          </a:p>
        </p:txBody>
      </p:sp>
      <p:sp>
        <p:nvSpPr>
          <p:cNvPr id="7" name="テキスト ボックス 6">
            <a:extLst>
              <a:ext uri="{FF2B5EF4-FFF2-40B4-BE49-F238E27FC236}">
                <a16:creationId xmlns:a16="http://schemas.microsoft.com/office/drawing/2014/main" id="{0BF21E18-36E8-6FA4-B4E4-DF731C276AE5}"/>
              </a:ext>
            </a:extLst>
          </p:cNvPr>
          <p:cNvSpPr txBox="1"/>
          <p:nvPr/>
        </p:nvSpPr>
        <p:spPr>
          <a:xfrm>
            <a:off x="1406437" y="2701478"/>
            <a:ext cx="6331126" cy="1509753"/>
          </a:xfrm>
          <a:prstGeom prst="roundRect">
            <a:avLst>
              <a:gd name="adj" fmla="val 2949"/>
            </a:avLst>
          </a:prstGeom>
          <a:solidFill>
            <a:srgbClr val="FFE4BD"/>
          </a:solidFill>
          <a:ln w="25400" cap="rnd">
            <a:solidFill>
              <a:srgbClr val="5185C5"/>
            </a:solidFill>
            <a:prstDash val="sysDash"/>
          </a:ln>
        </p:spPr>
        <p:txBody>
          <a:bodyPr wrap="square" lIns="360000" tIns="108000" rIns="108000" bIns="108000">
            <a:noAutofit/>
          </a:bodyPr>
          <a:lstStyle/>
          <a:p>
            <a:pPr marL="361950" indent="-361950" eaLnBrk="1" hangingPunct="1">
              <a:spcBef>
                <a:spcPts val="1000"/>
              </a:spcBef>
              <a:buClr>
                <a:srgbClr val="F39800"/>
              </a:buClr>
              <a:buFont typeface="+mj-lt"/>
              <a:buAutoNum type="arabicPeriod"/>
            </a:pPr>
            <a:r>
              <a:rPr lang="ja-JP" altLang="en-US" sz="2200" b="1" dirty="0">
                <a:latin typeface="ＭＳ ゴシック" panose="020B0609070205080204" pitchFamily="49" charset="-128"/>
                <a:ea typeface="ＭＳ ゴシック" panose="020B0609070205080204" pitchFamily="49" charset="-128"/>
              </a:rPr>
              <a:t>清潔な手</a:t>
            </a:r>
          </a:p>
          <a:p>
            <a:pPr marL="361950" indent="-361950" eaLnBrk="1" hangingPunct="1">
              <a:spcBef>
                <a:spcPts val="1000"/>
              </a:spcBef>
              <a:buClr>
                <a:srgbClr val="F39800"/>
              </a:buClr>
              <a:buFont typeface="+mj-lt"/>
              <a:buAutoNum type="arabicPeriod"/>
            </a:pPr>
            <a:r>
              <a:rPr lang="ja-JP" altLang="en-US" sz="2200" b="1" dirty="0">
                <a:latin typeface="ＭＳ ゴシック" panose="020B0609070205080204" pitchFamily="49" charset="-128"/>
                <a:ea typeface="ＭＳ ゴシック" panose="020B0609070205080204" pitchFamily="49" charset="-128"/>
              </a:rPr>
              <a:t>傷つくような強い刺激を与えない</a:t>
            </a:r>
          </a:p>
          <a:p>
            <a:pPr marL="361950" indent="-361950" eaLnBrk="1" hangingPunct="1">
              <a:spcBef>
                <a:spcPts val="1000"/>
              </a:spcBef>
              <a:buClr>
                <a:srgbClr val="F39800"/>
              </a:buClr>
              <a:buFont typeface="+mj-lt"/>
              <a:buAutoNum type="arabicPeriod"/>
            </a:pPr>
            <a:r>
              <a:rPr lang="ja-JP" altLang="en-US" sz="2200" b="1" dirty="0">
                <a:latin typeface="ＭＳ ゴシック" panose="020B0609070205080204" pitchFamily="49" charset="-128"/>
                <a:ea typeface="ＭＳ ゴシック" panose="020B0609070205080204" pitchFamily="49" charset="-128"/>
              </a:rPr>
              <a:t>プライベートな場所で</a:t>
            </a:r>
          </a:p>
        </p:txBody>
      </p:sp>
    </p:spTree>
    <p:extLst>
      <p:ext uri="{BB962C8B-B14F-4D97-AF65-F5344CB8AC3E}">
        <p14:creationId xmlns:p14="http://schemas.microsoft.com/office/powerpoint/2010/main" val="273359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A452D6F5-EEAF-3940-16DD-DBF42BC5E72C}"/>
              </a:ext>
            </a:extLst>
          </p:cNvPr>
          <p:cNvSpPr>
            <a:spLocks noGrp="1"/>
          </p:cNvSpPr>
          <p:nvPr>
            <p:ph type="ctrTitle"/>
          </p:nvPr>
        </p:nvSpPr>
        <p:spPr/>
        <p:txBody>
          <a:bodyPr/>
          <a:lstStyle/>
          <a:p>
            <a:r>
              <a:rPr lang="ja-JP" altLang="en-US" dirty="0"/>
              <a:t>ペニスって</a:t>
            </a:r>
            <a:br>
              <a:rPr lang="en-US" altLang="ja-JP" dirty="0"/>
            </a:br>
            <a:r>
              <a:rPr lang="ja-JP" altLang="en-US" dirty="0"/>
              <a:t>なんだろう？</a:t>
            </a:r>
          </a:p>
        </p:txBody>
      </p:sp>
      <p:pic>
        <p:nvPicPr>
          <p:cNvPr id="2" name="図 1" descr="図形, 円&#10;&#10;自動的に生成された説明">
            <a:extLst>
              <a:ext uri="{FF2B5EF4-FFF2-40B4-BE49-F238E27FC236}">
                <a16:creationId xmlns:a16="http://schemas.microsoft.com/office/drawing/2014/main" id="{F84C7BF1-16CB-7882-EE50-FA93D4093001}"/>
              </a:ext>
            </a:extLst>
          </p:cNvPr>
          <p:cNvPicPr>
            <a:picLocks noChangeAspect="1"/>
          </p:cNvPicPr>
          <p:nvPr/>
        </p:nvPicPr>
        <p:blipFill rotWithShape="1">
          <a:blip r:embed="rId3"/>
          <a:srcRect t="12382" b="9238"/>
          <a:stretch/>
        </p:blipFill>
        <p:spPr>
          <a:xfrm rot="20834116">
            <a:off x="449179" y="588787"/>
            <a:ext cx="2868242" cy="2251393"/>
          </a:xfrm>
          <a:prstGeom prst="rect">
            <a:avLst/>
          </a:prstGeom>
        </p:spPr>
      </p:pic>
      <p:sp>
        <p:nvSpPr>
          <p:cNvPr id="3" name="テキスト ボックス 2">
            <a:extLst>
              <a:ext uri="{FF2B5EF4-FFF2-40B4-BE49-F238E27FC236}">
                <a16:creationId xmlns:a16="http://schemas.microsoft.com/office/drawing/2014/main" id="{AB1E32CE-3AA0-836D-875D-07F9F047C2C7}"/>
              </a:ext>
            </a:extLst>
          </p:cNvPr>
          <p:cNvSpPr txBox="1"/>
          <p:nvPr/>
        </p:nvSpPr>
        <p:spPr>
          <a:xfrm rot="20851434">
            <a:off x="924347" y="1022295"/>
            <a:ext cx="1908296" cy="990015"/>
          </a:xfrm>
          <a:prstGeom prst="rect">
            <a:avLst/>
          </a:prstGeom>
          <a:noFill/>
          <a:effectLst>
            <a:outerShdw dist="38100" dir="2700000" algn="tl" rotWithShape="0">
              <a:schemeClr val="accent2">
                <a:lumMod val="75000"/>
                <a:alpha val="40000"/>
              </a:schemeClr>
            </a:outerShdw>
          </a:effectLst>
        </p:spPr>
        <p:txBody>
          <a:bodyPr wrap="square" rtlCol="0">
            <a:spAutoFit/>
          </a:bodyPr>
          <a:lstStyle/>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考えて</a:t>
            </a:r>
            <a:endParaRPr kumimoji="1" lang="en-US" altLang="ja-JP" sz="3600" b="1" spc="-300" dirty="0">
              <a:solidFill>
                <a:schemeClr val="bg1"/>
              </a:solidFill>
              <a:latin typeface="ＭＳ ゴシック" panose="020B0609070205080204" pitchFamily="49" charset="-128"/>
              <a:ea typeface="ＭＳ ゴシック" panose="020B0609070205080204" pitchFamily="49" charset="-128"/>
            </a:endParaRPr>
          </a:p>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みよ</a:t>
            </a:r>
            <a:r>
              <a:rPr kumimoji="1" lang="ja-JP" altLang="en-US" sz="3600" b="1" spc="-1000" baseline="0" dirty="0">
                <a:solidFill>
                  <a:schemeClr val="bg1"/>
                </a:solidFill>
                <a:latin typeface="ＭＳ ゴシック" panose="020B0609070205080204" pitchFamily="49" charset="-128"/>
                <a:ea typeface="ＭＳ ゴシック" panose="020B0609070205080204" pitchFamily="49" charset="-128"/>
              </a:rPr>
              <a:t>う</a:t>
            </a: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3997789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7A8FA878-99F3-E639-DEBC-0BE245B6EE73}"/>
              </a:ext>
            </a:extLst>
          </p:cNvPr>
          <p:cNvSpPr>
            <a:spLocks noGrp="1"/>
          </p:cNvSpPr>
          <p:nvPr>
            <p:ph type="ctrTitle"/>
          </p:nvPr>
        </p:nvSpPr>
        <p:spPr/>
        <p:txBody>
          <a:bodyPr/>
          <a:lstStyle/>
          <a:p>
            <a:r>
              <a:rPr lang="ja-JP" altLang="en-US" dirty="0"/>
              <a:t>多様な性</a:t>
            </a:r>
          </a:p>
        </p:txBody>
      </p:sp>
    </p:spTree>
    <p:extLst>
      <p:ext uri="{BB962C8B-B14F-4D97-AF65-F5344CB8AC3E}">
        <p14:creationId xmlns:p14="http://schemas.microsoft.com/office/powerpoint/2010/main" val="1330383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FBAD313-9DC2-FD93-C965-5CC64205423A}"/>
              </a:ext>
            </a:extLst>
          </p:cNvPr>
          <p:cNvSpPr>
            <a:spLocks noGrp="1"/>
          </p:cNvSpPr>
          <p:nvPr>
            <p:ph type="title"/>
          </p:nvPr>
        </p:nvSpPr>
        <p:spPr/>
        <p:txBody>
          <a:bodyPr>
            <a:normAutofit/>
          </a:bodyPr>
          <a:lstStyle/>
          <a:p>
            <a:r>
              <a:rPr lang="ja-JP" altLang="en-US" spc="-180" dirty="0"/>
              <a:t>性には多様な形</a:t>
            </a:r>
            <a:r>
              <a:rPr lang="ja-JP" altLang="en-US" spc="-300" dirty="0"/>
              <a:t>がありま</a:t>
            </a:r>
            <a:r>
              <a:rPr lang="ja-JP" altLang="en-US" spc="-180" dirty="0"/>
              <a:t>す</a:t>
            </a:r>
          </a:p>
        </p:txBody>
      </p:sp>
      <p:sp>
        <p:nvSpPr>
          <p:cNvPr id="6" name="テキスト プレースホルダー 5">
            <a:extLst>
              <a:ext uri="{FF2B5EF4-FFF2-40B4-BE49-F238E27FC236}">
                <a16:creationId xmlns:a16="http://schemas.microsoft.com/office/drawing/2014/main" id="{048E6DF7-E622-4C39-2070-67AF94966B74}"/>
              </a:ext>
            </a:extLst>
          </p:cNvPr>
          <p:cNvSpPr>
            <a:spLocks noGrp="1"/>
          </p:cNvSpPr>
          <p:nvPr>
            <p:ph type="body" sz="quarter" idx="11"/>
          </p:nvPr>
        </p:nvSpPr>
        <p:spPr>
          <a:xfrm>
            <a:off x="5828974" y="6126874"/>
            <a:ext cx="2928641" cy="271362"/>
          </a:xfrm>
        </p:spPr>
        <p:txBody>
          <a:bodyPr/>
          <a:lstStyle/>
          <a:p>
            <a:r>
              <a:rPr lang="ja-JP" altLang="en-US" dirty="0"/>
              <a:t>電通グループ、「</a:t>
            </a:r>
            <a:r>
              <a:rPr lang="en-US" altLang="ja-JP" dirty="0"/>
              <a:t>LGBTQ+</a:t>
            </a:r>
            <a:r>
              <a:rPr lang="ja-JP" altLang="en-US" dirty="0"/>
              <a:t>調査</a:t>
            </a:r>
            <a:r>
              <a:rPr lang="en-US" altLang="ja-JP" dirty="0"/>
              <a:t>2023</a:t>
            </a:r>
            <a:r>
              <a:rPr lang="ja-JP" altLang="en-US" dirty="0"/>
              <a:t>」</a:t>
            </a:r>
          </a:p>
        </p:txBody>
      </p:sp>
      <p:sp>
        <p:nvSpPr>
          <p:cNvPr id="5" name="角丸四角形 16">
            <a:extLst>
              <a:ext uri="{FF2B5EF4-FFF2-40B4-BE49-F238E27FC236}">
                <a16:creationId xmlns:a16="http://schemas.microsoft.com/office/drawing/2014/main" id="{B0848B83-C289-7BAC-19C4-73109C5E40D2}"/>
              </a:ext>
            </a:extLst>
          </p:cNvPr>
          <p:cNvSpPr/>
          <p:nvPr/>
        </p:nvSpPr>
        <p:spPr>
          <a:xfrm>
            <a:off x="588527" y="2902055"/>
            <a:ext cx="7990940" cy="595482"/>
          </a:xfrm>
          <a:prstGeom prst="roundRect">
            <a:avLst>
              <a:gd name="adj" fmla="val 9718"/>
            </a:avLst>
          </a:prstGeom>
          <a:solidFill>
            <a:schemeClr val="bg1"/>
          </a:solidFill>
          <a:ln w="25400">
            <a:solidFill>
              <a:srgbClr val="007F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latin typeface="ＭＳ ゴシック" panose="020B0609070205080204" pitchFamily="49" charset="-128"/>
              <a:ea typeface="ＭＳ ゴシック" panose="020B0609070205080204" pitchFamily="49" charset="-128"/>
            </a:endParaRPr>
          </a:p>
        </p:txBody>
      </p:sp>
      <p:sp>
        <p:nvSpPr>
          <p:cNvPr id="21" name="角丸四角形 16">
            <a:extLst>
              <a:ext uri="{FF2B5EF4-FFF2-40B4-BE49-F238E27FC236}">
                <a16:creationId xmlns:a16="http://schemas.microsoft.com/office/drawing/2014/main" id="{3BC0607A-BD8A-EEE5-1E90-B05EFC136E55}"/>
              </a:ext>
            </a:extLst>
          </p:cNvPr>
          <p:cNvSpPr/>
          <p:nvPr/>
        </p:nvSpPr>
        <p:spPr>
          <a:xfrm>
            <a:off x="600524" y="3556179"/>
            <a:ext cx="7966947" cy="595482"/>
          </a:xfrm>
          <a:prstGeom prst="roundRect">
            <a:avLst>
              <a:gd name="adj" fmla="val 9718"/>
            </a:avLst>
          </a:prstGeom>
          <a:solidFill>
            <a:schemeClr val="bg1"/>
          </a:solidFill>
          <a:ln w="25400">
            <a:solidFill>
              <a:srgbClr val="007F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latin typeface="ＭＳ ゴシック" panose="020B0609070205080204" pitchFamily="49" charset="-128"/>
              <a:ea typeface="ＭＳ ゴシック" panose="020B0609070205080204" pitchFamily="49" charset="-128"/>
            </a:endParaRPr>
          </a:p>
        </p:txBody>
      </p:sp>
      <p:sp>
        <p:nvSpPr>
          <p:cNvPr id="22" name="角丸四角形 16">
            <a:extLst>
              <a:ext uri="{FF2B5EF4-FFF2-40B4-BE49-F238E27FC236}">
                <a16:creationId xmlns:a16="http://schemas.microsoft.com/office/drawing/2014/main" id="{460EBFBF-F279-D4A9-B79D-735E787188B1}"/>
              </a:ext>
            </a:extLst>
          </p:cNvPr>
          <p:cNvSpPr/>
          <p:nvPr/>
        </p:nvSpPr>
        <p:spPr>
          <a:xfrm>
            <a:off x="600524" y="4212812"/>
            <a:ext cx="7966946" cy="595482"/>
          </a:xfrm>
          <a:prstGeom prst="roundRect">
            <a:avLst>
              <a:gd name="adj" fmla="val 9718"/>
            </a:avLst>
          </a:prstGeom>
          <a:solidFill>
            <a:schemeClr val="bg1"/>
          </a:solidFill>
          <a:ln w="25400">
            <a:solidFill>
              <a:srgbClr val="007F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latin typeface="ＭＳ ゴシック" panose="020B0609070205080204" pitchFamily="49" charset="-128"/>
              <a:ea typeface="ＭＳ ゴシック" panose="020B0609070205080204" pitchFamily="49" charset="-128"/>
            </a:endParaRPr>
          </a:p>
        </p:txBody>
      </p:sp>
      <p:sp>
        <p:nvSpPr>
          <p:cNvPr id="7" name="角丸四角形 16">
            <a:extLst>
              <a:ext uri="{FF2B5EF4-FFF2-40B4-BE49-F238E27FC236}">
                <a16:creationId xmlns:a16="http://schemas.microsoft.com/office/drawing/2014/main" id="{872DF23F-8531-1592-96DD-98A0DE7F9BC9}"/>
              </a:ext>
            </a:extLst>
          </p:cNvPr>
          <p:cNvSpPr/>
          <p:nvPr/>
        </p:nvSpPr>
        <p:spPr>
          <a:xfrm>
            <a:off x="588527" y="2243645"/>
            <a:ext cx="7990940" cy="595482"/>
          </a:xfrm>
          <a:prstGeom prst="roundRect">
            <a:avLst>
              <a:gd name="adj" fmla="val 9718"/>
            </a:avLst>
          </a:prstGeom>
          <a:solidFill>
            <a:schemeClr val="bg1"/>
          </a:solidFill>
          <a:ln w="25400">
            <a:solidFill>
              <a:srgbClr val="007F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latin typeface="ＭＳ ゴシック" panose="020B0609070205080204" pitchFamily="49" charset="-128"/>
              <a:ea typeface="ＭＳ ゴシック" panose="020B0609070205080204" pitchFamily="49" charset="-128"/>
            </a:endParaRPr>
          </a:p>
        </p:txBody>
      </p:sp>
      <p:pic>
        <p:nvPicPr>
          <p:cNvPr id="10" name="図 9">
            <a:extLst>
              <a:ext uri="{FF2B5EF4-FFF2-40B4-BE49-F238E27FC236}">
                <a16:creationId xmlns:a16="http://schemas.microsoft.com/office/drawing/2014/main" id="{BE7E6072-5778-8C09-BA80-23930C5126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220" y="2317535"/>
            <a:ext cx="630143" cy="436751"/>
          </a:xfrm>
          <a:prstGeom prst="rect">
            <a:avLst/>
          </a:prstGeom>
          <a:effectLst/>
        </p:spPr>
      </p:pic>
      <p:sp>
        <p:nvSpPr>
          <p:cNvPr id="11" name="テキスト ボックス 9">
            <a:extLst>
              <a:ext uri="{FF2B5EF4-FFF2-40B4-BE49-F238E27FC236}">
                <a16:creationId xmlns:a16="http://schemas.microsoft.com/office/drawing/2014/main" id="{8A78E9E1-D236-E09B-6AA0-56668A44728A}"/>
              </a:ext>
            </a:extLst>
          </p:cNvPr>
          <p:cNvSpPr txBox="1"/>
          <p:nvPr/>
        </p:nvSpPr>
        <p:spPr>
          <a:xfrm>
            <a:off x="1437094" y="2270255"/>
            <a:ext cx="1984197" cy="490213"/>
          </a:xfrm>
          <a:prstGeom prst="rect">
            <a:avLst/>
          </a:prstGeom>
          <a:noFill/>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3200" b="1" kern="300" spc="-100" dirty="0">
                <a:solidFill>
                  <a:srgbClr val="FF9800"/>
                </a:solidFill>
                <a:latin typeface="ＭＳ ゴシック" panose="020B0609070205080204" pitchFamily="49" charset="-128"/>
                <a:ea typeface="ＭＳ ゴシック" panose="020B0609070205080204" pitchFamily="49" charset="-128"/>
              </a:rPr>
              <a:t>レズビアン</a:t>
            </a:r>
          </a:p>
        </p:txBody>
      </p:sp>
      <p:pic>
        <p:nvPicPr>
          <p:cNvPr id="12" name="図 11">
            <a:extLst>
              <a:ext uri="{FF2B5EF4-FFF2-40B4-BE49-F238E27FC236}">
                <a16:creationId xmlns:a16="http://schemas.microsoft.com/office/drawing/2014/main" id="{F30756CB-86C6-D99A-9332-8742486A1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548" y="2982051"/>
            <a:ext cx="577840" cy="436751"/>
          </a:xfrm>
          <a:prstGeom prst="rect">
            <a:avLst/>
          </a:prstGeom>
          <a:effectLst/>
        </p:spPr>
      </p:pic>
      <p:sp>
        <p:nvSpPr>
          <p:cNvPr id="13" name="テキスト ボックス 10">
            <a:extLst>
              <a:ext uri="{FF2B5EF4-FFF2-40B4-BE49-F238E27FC236}">
                <a16:creationId xmlns:a16="http://schemas.microsoft.com/office/drawing/2014/main" id="{609C2528-C279-35A8-41E3-C9F80494C7E5}"/>
              </a:ext>
            </a:extLst>
          </p:cNvPr>
          <p:cNvSpPr txBox="1"/>
          <p:nvPr/>
        </p:nvSpPr>
        <p:spPr>
          <a:xfrm>
            <a:off x="1522206" y="2931566"/>
            <a:ext cx="793680" cy="490213"/>
          </a:xfrm>
          <a:prstGeom prst="rect">
            <a:avLst/>
          </a:prstGeom>
          <a:noFill/>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3200" b="1" kern="300" spc="-100" dirty="0">
                <a:solidFill>
                  <a:srgbClr val="FF9800"/>
                </a:solidFill>
                <a:latin typeface="ＭＳ ゴシック" panose="020B0609070205080204" pitchFamily="49" charset="-128"/>
                <a:ea typeface="ＭＳ ゴシック" panose="020B0609070205080204" pitchFamily="49" charset="-128"/>
              </a:rPr>
              <a:t>ゲイ</a:t>
            </a:r>
          </a:p>
        </p:txBody>
      </p:sp>
      <p:pic>
        <p:nvPicPr>
          <p:cNvPr id="14" name="図 13">
            <a:extLst>
              <a:ext uri="{FF2B5EF4-FFF2-40B4-BE49-F238E27FC236}">
                <a16:creationId xmlns:a16="http://schemas.microsoft.com/office/drawing/2014/main" id="{00DE1516-73D1-18AC-74A3-CFC9B97FE6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336" y="3621674"/>
            <a:ext cx="659499" cy="436751"/>
          </a:xfrm>
          <a:prstGeom prst="rect">
            <a:avLst/>
          </a:prstGeom>
          <a:effectLst/>
        </p:spPr>
      </p:pic>
      <p:sp>
        <p:nvSpPr>
          <p:cNvPr id="15" name="テキスト ボックス 11">
            <a:extLst>
              <a:ext uri="{FF2B5EF4-FFF2-40B4-BE49-F238E27FC236}">
                <a16:creationId xmlns:a16="http://schemas.microsoft.com/office/drawing/2014/main" id="{6852034B-6F8A-5ACA-7090-0D33D8A015CB}"/>
              </a:ext>
            </a:extLst>
          </p:cNvPr>
          <p:cNvSpPr txBox="1"/>
          <p:nvPr/>
        </p:nvSpPr>
        <p:spPr>
          <a:xfrm>
            <a:off x="1458227" y="3575802"/>
            <a:ext cx="3174715" cy="490213"/>
          </a:xfrm>
          <a:prstGeom prst="rect">
            <a:avLst/>
          </a:prstGeom>
          <a:noFill/>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3200" b="1" kern="300" spc="-100" dirty="0">
                <a:solidFill>
                  <a:srgbClr val="FF9800"/>
                </a:solidFill>
                <a:latin typeface="ＭＳ ゴシック" panose="020B0609070205080204" pitchFamily="49" charset="-128"/>
                <a:ea typeface="ＭＳ ゴシック" panose="020B0609070205080204" pitchFamily="49" charset="-128"/>
              </a:rPr>
              <a:t>バイセクシュアル</a:t>
            </a:r>
          </a:p>
        </p:txBody>
      </p:sp>
      <p:pic>
        <p:nvPicPr>
          <p:cNvPr id="17" name="図 16">
            <a:extLst>
              <a:ext uri="{FF2B5EF4-FFF2-40B4-BE49-F238E27FC236}">
                <a16:creationId xmlns:a16="http://schemas.microsoft.com/office/drawing/2014/main" id="{8F42EC72-AE51-4ED7-947C-C61516667B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941" y="4295935"/>
            <a:ext cx="630143" cy="436751"/>
          </a:xfrm>
          <a:prstGeom prst="rect">
            <a:avLst/>
          </a:prstGeom>
          <a:effectLst/>
        </p:spPr>
      </p:pic>
      <p:sp>
        <p:nvSpPr>
          <p:cNvPr id="18" name="テキスト ボックス 12">
            <a:extLst>
              <a:ext uri="{FF2B5EF4-FFF2-40B4-BE49-F238E27FC236}">
                <a16:creationId xmlns:a16="http://schemas.microsoft.com/office/drawing/2014/main" id="{DE2419AC-0C50-AA48-CF88-C3AF4C915B15}"/>
              </a:ext>
            </a:extLst>
          </p:cNvPr>
          <p:cNvSpPr txBox="1"/>
          <p:nvPr/>
        </p:nvSpPr>
        <p:spPr>
          <a:xfrm>
            <a:off x="1414674" y="4221925"/>
            <a:ext cx="3571555" cy="490213"/>
          </a:xfrm>
          <a:prstGeom prst="rect">
            <a:avLst/>
          </a:prstGeom>
          <a:noFill/>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3200" b="1" kern="300" spc="-100" dirty="0">
                <a:solidFill>
                  <a:srgbClr val="FF9800"/>
                </a:solidFill>
                <a:latin typeface="ＭＳ ゴシック" panose="020B0609070205080204" pitchFamily="49" charset="-128"/>
                <a:ea typeface="ＭＳ ゴシック" panose="020B0609070205080204" pitchFamily="49" charset="-128"/>
              </a:rPr>
              <a:t>トランスジェンダー</a:t>
            </a:r>
          </a:p>
        </p:txBody>
      </p:sp>
      <p:sp>
        <p:nvSpPr>
          <p:cNvPr id="4" name="角丸四角形 16">
            <a:extLst>
              <a:ext uri="{FF2B5EF4-FFF2-40B4-BE49-F238E27FC236}">
                <a16:creationId xmlns:a16="http://schemas.microsoft.com/office/drawing/2014/main" id="{71EFF7B0-A15B-2233-E5E0-CF1EF5B4F679}"/>
              </a:ext>
            </a:extLst>
          </p:cNvPr>
          <p:cNvSpPr/>
          <p:nvPr/>
        </p:nvSpPr>
        <p:spPr>
          <a:xfrm>
            <a:off x="588143" y="4869211"/>
            <a:ext cx="7966946" cy="588821"/>
          </a:xfrm>
          <a:prstGeom prst="roundRect">
            <a:avLst>
              <a:gd name="adj" fmla="val 9718"/>
            </a:avLst>
          </a:prstGeom>
          <a:solidFill>
            <a:schemeClr val="bg1"/>
          </a:solidFill>
          <a:ln w="25400">
            <a:solidFill>
              <a:srgbClr val="007F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latin typeface="ＭＳ ゴシック" panose="020B0609070205080204" pitchFamily="49" charset="-128"/>
              <a:ea typeface="ＭＳ ゴシック" panose="020B0609070205080204" pitchFamily="49" charset="-128"/>
            </a:endParaRPr>
          </a:p>
        </p:txBody>
      </p:sp>
      <p:sp>
        <p:nvSpPr>
          <p:cNvPr id="9" name="テキスト ボックス 12">
            <a:extLst>
              <a:ext uri="{FF2B5EF4-FFF2-40B4-BE49-F238E27FC236}">
                <a16:creationId xmlns:a16="http://schemas.microsoft.com/office/drawing/2014/main" id="{D5026773-EC42-01FC-E70F-ED7BB83F300D}"/>
              </a:ext>
            </a:extLst>
          </p:cNvPr>
          <p:cNvSpPr txBox="1"/>
          <p:nvPr/>
        </p:nvSpPr>
        <p:spPr>
          <a:xfrm>
            <a:off x="1408148" y="4888745"/>
            <a:ext cx="4770537" cy="492443"/>
          </a:xfrm>
          <a:prstGeom prst="rect">
            <a:avLst/>
          </a:prstGeom>
          <a:noFill/>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3200" b="1" kern="300" spc="-100" dirty="0">
                <a:solidFill>
                  <a:srgbClr val="FF9800"/>
                </a:solidFill>
                <a:latin typeface="ＭＳ ゴシック" panose="020B0609070205080204" pitchFamily="49" charset="-128"/>
                <a:ea typeface="ＭＳ ゴシック" panose="020B0609070205080204" pitchFamily="49" charset="-128"/>
              </a:rPr>
              <a:t>クィア・クエスチョニング</a:t>
            </a:r>
          </a:p>
        </p:txBody>
      </p:sp>
      <p:sp>
        <p:nvSpPr>
          <p:cNvPr id="16" name="角丸四角形 16">
            <a:extLst>
              <a:ext uri="{FF2B5EF4-FFF2-40B4-BE49-F238E27FC236}">
                <a16:creationId xmlns:a16="http://schemas.microsoft.com/office/drawing/2014/main" id="{72838BD1-BAC5-5B72-F188-0A5418190128}"/>
              </a:ext>
            </a:extLst>
          </p:cNvPr>
          <p:cNvSpPr/>
          <p:nvPr/>
        </p:nvSpPr>
        <p:spPr>
          <a:xfrm>
            <a:off x="588143" y="5516696"/>
            <a:ext cx="7966946" cy="595482"/>
          </a:xfrm>
          <a:prstGeom prst="roundRect">
            <a:avLst>
              <a:gd name="adj" fmla="val 9718"/>
            </a:avLst>
          </a:prstGeom>
          <a:solidFill>
            <a:schemeClr val="bg1"/>
          </a:solidFill>
          <a:ln w="25400">
            <a:solidFill>
              <a:srgbClr val="007F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latin typeface="ＭＳ ゴシック" panose="020B0609070205080204" pitchFamily="49" charset="-128"/>
              <a:ea typeface="ＭＳ ゴシック" panose="020B0609070205080204" pitchFamily="49" charset="-128"/>
            </a:endParaRPr>
          </a:p>
        </p:txBody>
      </p:sp>
      <p:sp>
        <p:nvSpPr>
          <p:cNvPr id="23" name="テキスト ボックス 12">
            <a:extLst>
              <a:ext uri="{FF2B5EF4-FFF2-40B4-BE49-F238E27FC236}">
                <a16:creationId xmlns:a16="http://schemas.microsoft.com/office/drawing/2014/main" id="{8AAEB49D-35B3-F970-B536-8F1502C2E87A}"/>
              </a:ext>
            </a:extLst>
          </p:cNvPr>
          <p:cNvSpPr txBox="1"/>
          <p:nvPr/>
        </p:nvSpPr>
        <p:spPr>
          <a:xfrm>
            <a:off x="1378082" y="5542729"/>
            <a:ext cx="6722994" cy="492443"/>
          </a:xfrm>
          <a:prstGeom prst="rect">
            <a:avLst/>
          </a:prstGeom>
          <a:noFill/>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3200" b="1" kern="300" spc="-300" dirty="0">
                <a:solidFill>
                  <a:srgbClr val="FF9800"/>
                </a:solidFill>
                <a:latin typeface="ＭＳ ゴシック" panose="020B0609070205080204" pitchFamily="49" charset="-128"/>
                <a:ea typeface="ＭＳ ゴシック" panose="020B0609070205080204" pitchFamily="49" charset="-128"/>
              </a:rPr>
              <a:t>プラス：その他多様なセクシュアリティ</a:t>
            </a:r>
          </a:p>
        </p:txBody>
      </p:sp>
      <p:sp>
        <p:nvSpPr>
          <p:cNvPr id="19" name="正方形/長方形 18">
            <a:extLst>
              <a:ext uri="{FF2B5EF4-FFF2-40B4-BE49-F238E27FC236}">
                <a16:creationId xmlns:a16="http://schemas.microsoft.com/office/drawing/2014/main" id="{70741B90-6EF2-207F-0443-FBC04130A724}"/>
              </a:ext>
            </a:extLst>
          </p:cNvPr>
          <p:cNvSpPr/>
          <p:nvPr/>
        </p:nvSpPr>
        <p:spPr>
          <a:xfrm>
            <a:off x="574084" y="1425643"/>
            <a:ext cx="7990940" cy="689188"/>
          </a:xfrm>
          <a:prstGeom prst="rect">
            <a:avLst/>
          </a:prstGeom>
          <a:solidFill>
            <a:schemeClr val="accent1"/>
          </a:solidFill>
          <a:ln w="76200" cmpd="thickThin">
            <a:solidFill>
              <a:srgbClr val="FFB343"/>
            </a:solidFill>
          </a:ln>
        </p:spPr>
        <p:txBody>
          <a:bodyPr wrap="square" lIns="0" tIns="0" rIns="0" bIns="0" anchor="ctr" anchorCtr="0">
            <a:norm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en-US" altLang="ja-JP" sz="4000" b="1" spc="-100" dirty="0">
                <a:solidFill>
                  <a:schemeClr val="bg1"/>
                </a:solidFill>
                <a:latin typeface="ＭＳ ゴシック" panose="020B0609070205080204" pitchFamily="49" charset="-128"/>
                <a:ea typeface="ＭＳ ゴシック" panose="020B0609070205080204" pitchFamily="49" charset="-128"/>
              </a:rPr>
              <a:t>LGBTQ</a:t>
            </a:r>
            <a:r>
              <a:rPr lang="ja-JP" altLang="en-US" sz="3600" b="1" spc="-100" dirty="0">
                <a:solidFill>
                  <a:schemeClr val="bg1"/>
                </a:solidFill>
                <a:latin typeface="ＭＳ ゴシック" panose="020B0609070205080204" pitchFamily="49" charset="-128"/>
                <a:ea typeface="ＭＳ ゴシック" panose="020B0609070205080204" pitchFamily="49" charset="-128"/>
              </a:rPr>
              <a:t>＋</a:t>
            </a:r>
            <a:r>
              <a:rPr lang="ja-JP" altLang="en-US" sz="2800" b="1" spc="-100" dirty="0">
                <a:solidFill>
                  <a:srgbClr val="FFF465"/>
                </a:solidFill>
                <a:latin typeface="ＭＳ ゴシック" panose="020B0609070205080204" pitchFamily="49" charset="-128"/>
                <a:ea typeface="ＭＳ ゴシック" panose="020B0609070205080204" pitchFamily="49" charset="-128"/>
              </a:rPr>
              <a:t>の当事者は、日本人の</a:t>
            </a:r>
            <a:r>
              <a:rPr lang="en-US" altLang="ja-JP" sz="4000" b="1" spc="-100" dirty="0">
                <a:solidFill>
                  <a:schemeClr val="bg1"/>
                </a:solidFill>
                <a:latin typeface="ＭＳ ゴシック" panose="020B0609070205080204" pitchFamily="49" charset="-128"/>
                <a:ea typeface="ＭＳ ゴシック" panose="020B0609070205080204" pitchFamily="49" charset="-128"/>
              </a:rPr>
              <a:t>9.7</a:t>
            </a:r>
            <a:r>
              <a:rPr lang="ja-JP" altLang="en-US" sz="2800" b="1" spc="-100" dirty="0">
                <a:solidFill>
                  <a:schemeClr val="bg1"/>
                </a:solidFill>
                <a:latin typeface="ＭＳ ゴシック" panose="020B0609070205080204" pitchFamily="49" charset="-128"/>
                <a:ea typeface="ＭＳ ゴシック" panose="020B0609070205080204" pitchFamily="49" charset="-128"/>
              </a:rPr>
              <a:t>％</a:t>
            </a:r>
            <a:endParaRPr lang="ja-JP" altLang="en-US" sz="3200" b="1" spc="-100" dirty="0">
              <a:solidFill>
                <a:schemeClr val="bg1"/>
              </a:solidFill>
              <a:latin typeface="ＭＳ ゴシック" panose="020B0609070205080204" pitchFamily="49" charset="-128"/>
              <a:ea typeface="ＭＳ ゴシック" panose="020B0609070205080204" pitchFamily="49" charset="-128"/>
            </a:endParaRPr>
          </a:p>
        </p:txBody>
      </p:sp>
      <p:pic>
        <p:nvPicPr>
          <p:cNvPr id="29" name="図 28" descr="アイコン&#10;&#10;自動的に生成された説明">
            <a:extLst>
              <a:ext uri="{FF2B5EF4-FFF2-40B4-BE49-F238E27FC236}">
                <a16:creationId xmlns:a16="http://schemas.microsoft.com/office/drawing/2014/main" id="{DD63C7B0-D952-EDEB-1E2C-D60A19C43662}"/>
              </a:ext>
            </a:extLst>
          </p:cNvPr>
          <p:cNvPicPr>
            <a:picLocks noChangeAspect="1"/>
          </p:cNvPicPr>
          <p:nvPr/>
        </p:nvPicPr>
        <p:blipFill>
          <a:blip r:embed="rId7"/>
          <a:stretch>
            <a:fillRect/>
          </a:stretch>
        </p:blipFill>
        <p:spPr>
          <a:xfrm>
            <a:off x="747336" y="4869211"/>
            <a:ext cx="634038" cy="600223"/>
          </a:xfrm>
          <a:prstGeom prst="rect">
            <a:avLst/>
          </a:prstGeom>
        </p:spPr>
      </p:pic>
      <p:pic>
        <p:nvPicPr>
          <p:cNvPr id="31" name="図 30" descr="ロゴ&#10;&#10;自動的に生成された説明">
            <a:extLst>
              <a:ext uri="{FF2B5EF4-FFF2-40B4-BE49-F238E27FC236}">
                <a16:creationId xmlns:a16="http://schemas.microsoft.com/office/drawing/2014/main" id="{7AE52B8F-FFD5-AA7C-53EA-F0CF06C83BB9}"/>
              </a:ext>
            </a:extLst>
          </p:cNvPr>
          <p:cNvPicPr>
            <a:picLocks noChangeAspect="1"/>
          </p:cNvPicPr>
          <p:nvPr/>
        </p:nvPicPr>
        <p:blipFill>
          <a:blip r:embed="rId8"/>
          <a:stretch>
            <a:fillRect/>
          </a:stretch>
        </p:blipFill>
        <p:spPr>
          <a:xfrm>
            <a:off x="760609" y="5511955"/>
            <a:ext cx="634038" cy="600223"/>
          </a:xfrm>
          <a:prstGeom prst="rect">
            <a:avLst/>
          </a:prstGeom>
        </p:spPr>
      </p:pic>
    </p:spTree>
    <p:extLst>
      <p:ext uri="{BB962C8B-B14F-4D97-AF65-F5344CB8AC3E}">
        <p14:creationId xmlns:p14="http://schemas.microsoft.com/office/powerpoint/2010/main" val="492574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187B0FA5-AFC0-6E43-95F2-0CD581E2A5AD}"/>
              </a:ext>
            </a:extLst>
          </p:cNvPr>
          <p:cNvSpPr>
            <a:spLocks noGrp="1"/>
          </p:cNvSpPr>
          <p:nvPr>
            <p:ph type="title"/>
          </p:nvPr>
        </p:nvSpPr>
        <p:spPr/>
        <p:txBody>
          <a:bodyPr>
            <a:normAutofit/>
          </a:bodyPr>
          <a:lstStyle/>
          <a:p>
            <a:r>
              <a:rPr lang="ja-JP" altLang="en-US" spc="-300" dirty="0"/>
              <a:t>セクシュアリティーマップ</a:t>
            </a:r>
          </a:p>
        </p:txBody>
      </p:sp>
      <p:sp>
        <p:nvSpPr>
          <p:cNvPr id="10" name="コンテンツ プレースホルダー 2">
            <a:extLst>
              <a:ext uri="{FF2B5EF4-FFF2-40B4-BE49-F238E27FC236}">
                <a16:creationId xmlns:a16="http://schemas.microsoft.com/office/drawing/2014/main" id="{A33D384F-D222-2220-1881-AF6C5242CC25}"/>
              </a:ext>
            </a:extLst>
          </p:cNvPr>
          <p:cNvSpPr>
            <a:spLocks noGrp="1"/>
          </p:cNvSpPr>
          <p:nvPr>
            <p:ph idx="1"/>
          </p:nvPr>
        </p:nvSpPr>
        <p:spPr>
          <a:xfrm>
            <a:off x="524916" y="4868479"/>
            <a:ext cx="8094166" cy="925387"/>
          </a:xfrm>
        </p:spPr>
        <p:txBody>
          <a:bodyPr/>
          <a:lstStyle/>
          <a:p>
            <a:pPr algn="just">
              <a:lnSpc>
                <a:spcPct val="100000"/>
              </a:lnSpc>
              <a:spcBef>
                <a:spcPts val="1500"/>
              </a:spcBef>
            </a:pPr>
            <a:r>
              <a:rPr lang="ja-JP" altLang="en-US" sz="1600" b="1" kern="0" spc="-100" dirty="0">
                <a:solidFill>
                  <a:schemeClr val="tx1">
                    <a:lumMod val="85000"/>
                    <a:lumOff val="15000"/>
                  </a:schemeClr>
                </a:solidFill>
              </a:rPr>
              <a:t>セクシュアリティ</a:t>
            </a:r>
            <a:r>
              <a:rPr lang="ja-JP" altLang="en-US" sz="1600" b="1" kern="0" spc="-300" dirty="0">
                <a:solidFill>
                  <a:schemeClr val="tx1">
                    <a:lumMod val="85000"/>
                    <a:lumOff val="15000"/>
                  </a:schemeClr>
                </a:solidFill>
              </a:rPr>
              <a:t>を</a:t>
            </a:r>
            <a:r>
              <a:rPr lang="ja-JP" altLang="en-US" sz="1600" b="1" kern="0" spc="-100" dirty="0">
                <a:solidFill>
                  <a:schemeClr val="tx1">
                    <a:lumMod val="85000"/>
                    <a:lumOff val="15000"/>
                  </a:schemeClr>
                </a:solidFill>
              </a:rPr>
              <a:t>「からだの性</a:t>
            </a:r>
            <a:r>
              <a:rPr lang="ja-JP" altLang="en-US" sz="1600" b="1" kern="0" spc="-500" dirty="0">
                <a:solidFill>
                  <a:schemeClr val="tx1">
                    <a:lumMod val="85000"/>
                    <a:lumOff val="15000"/>
                  </a:schemeClr>
                </a:solidFill>
              </a:rPr>
              <a:t>」</a:t>
            </a:r>
            <a:r>
              <a:rPr lang="ja-JP" altLang="en-US" sz="1600" b="1" kern="0" spc="-1500" dirty="0">
                <a:solidFill>
                  <a:schemeClr val="tx1">
                    <a:lumMod val="85000"/>
                    <a:lumOff val="15000"/>
                  </a:schemeClr>
                </a:solidFill>
              </a:rPr>
              <a:t>、</a:t>
            </a:r>
            <a:r>
              <a:rPr lang="ja-JP" altLang="en-US" sz="1600" b="1" kern="0" spc="-100" dirty="0">
                <a:solidFill>
                  <a:schemeClr val="tx1">
                    <a:lumMod val="85000"/>
                    <a:lumOff val="15000"/>
                  </a:schemeClr>
                </a:solidFill>
              </a:rPr>
              <a:t>「心の性</a:t>
            </a:r>
            <a:r>
              <a:rPr lang="ja-JP" altLang="en-US" sz="1600" b="1" kern="0" spc="-1500" dirty="0">
                <a:solidFill>
                  <a:schemeClr val="tx1">
                    <a:lumMod val="85000"/>
                    <a:lumOff val="15000"/>
                  </a:schemeClr>
                </a:solidFill>
              </a:rPr>
              <a:t>」</a:t>
            </a:r>
            <a:r>
              <a:rPr lang="ja-JP" altLang="en-US" sz="1600" b="1" kern="0" spc="-100" dirty="0">
                <a:solidFill>
                  <a:schemeClr val="tx1">
                    <a:lumMod val="85000"/>
                    <a:lumOff val="15000"/>
                  </a:schemeClr>
                </a:solidFill>
              </a:rPr>
              <a:t>（性自認</a:t>
            </a:r>
            <a:r>
              <a:rPr lang="ja-JP" altLang="en-US" sz="1600" b="1" kern="0" spc="-1000" dirty="0">
                <a:solidFill>
                  <a:schemeClr val="tx1">
                    <a:lumMod val="85000"/>
                    <a:lumOff val="15000"/>
                  </a:schemeClr>
                </a:solidFill>
              </a:rPr>
              <a:t>）</a:t>
            </a:r>
            <a:r>
              <a:rPr lang="ja-JP" altLang="en-US" sz="1600" b="1" kern="0" spc="-1500" dirty="0">
                <a:solidFill>
                  <a:schemeClr val="tx1">
                    <a:lumMod val="85000"/>
                    <a:lumOff val="15000"/>
                  </a:schemeClr>
                </a:solidFill>
              </a:rPr>
              <a:t> 、 </a:t>
            </a:r>
            <a:r>
              <a:rPr lang="ja-JP" altLang="en-US" sz="1600" b="1" kern="0" spc="-100" dirty="0">
                <a:solidFill>
                  <a:schemeClr val="tx1">
                    <a:lumMod val="85000"/>
                    <a:lumOff val="15000"/>
                  </a:schemeClr>
                </a:solidFill>
              </a:rPr>
              <a:t>「好きになる相手の性</a:t>
            </a:r>
            <a:r>
              <a:rPr lang="ja-JP" altLang="en-US" sz="1600" b="1" kern="0" spc="-1500" dirty="0">
                <a:solidFill>
                  <a:schemeClr val="tx1">
                    <a:lumMod val="85000"/>
                    <a:lumOff val="15000"/>
                  </a:schemeClr>
                </a:solidFill>
              </a:rPr>
              <a:t>」</a:t>
            </a:r>
            <a:r>
              <a:rPr lang="ja-JP" altLang="en-US" sz="1600" b="1" kern="0" spc="-100" dirty="0">
                <a:solidFill>
                  <a:schemeClr val="tx1">
                    <a:lumMod val="85000"/>
                    <a:lumOff val="15000"/>
                  </a:schemeClr>
                </a:solidFill>
              </a:rPr>
              <a:t>（性的指向</a:t>
            </a:r>
            <a:r>
              <a:rPr lang="ja-JP" altLang="en-US" sz="1600" b="1" kern="0" spc="-500" dirty="0">
                <a:solidFill>
                  <a:schemeClr val="tx1">
                    <a:lumMod val="85000"/>
                    <a:lumOff val="15000"/>
                  </a:schemeClr>
                </a:solidFill>
              </a:rPr>
              <a:t>）</a:t>
            </a:r>
            <a:r>
              <a:rPr lang="ja-JP" altLang="en-US" sz="1600" b="1" kern="0" spc="-100" dirty="0">
                <a:solidFill>
                  <a:schemeClr val="tx1">
                    <a:lumMod val="85000"/>
                    <a:lumOff val="15000"/>
                  </a:schemeClr>
                </a:solidFill>
              </a:rPr>
              <a:t>の３つの組み合せで分類し</a:t>
            </a:r>
            <a:r>
              <a:rPr lang="ja-JP" altLang="en-US" sz="1600" b="1" kern="0" spc="-500" dirty="0">
                <a:solidFill>
                  <a:schemeClr val="tx1">
                    <a:lumMod val="85000"/>
                    <a:lumOff val="15000"/>
                  </a:schemeClr>
                </a:solidFill>
              </a:rPr>
              <a:t>、</a:t>
            </a:r>
            <a:r>
              <a:rPr lang="en-US" altLang="ja-JP" sz="1600" b="1" kern="0" dirty="0">
                <a:solidFill>
                  <a:schemeClr val="tx1">
                    <a:lumMod val="85000"/>
                    <a:lumOff val="15000"/>
                  </a:schemeClr>
                </a:solidFill>
              </a:rPr>
              <a:t>DDL</a:t>
            </a:r>
            <a:r>
              <a:rPr lang="ja-JP" altLang="en-US" sz="1600" b="1" kern="0" spc="-100" dirty="0">
                <a:solidFill>
                  <a:schemeClr val="tx1">
                    <a:lumMod val="85000"/>
                    <a:lumOff val="15000"/>
                  </a:schemeClr>
                </a:solidFill>
              </a:rPr>
              <a:t>独自</a:t>
            </a:r>
            <a:r>
              <a:rPr lang="ja-JP" altLang="en-US" sz="1600" b="1" kern="0" spc="-500" dirty="0">
                <a:solidFill>
                  <a:schemeClr val="tx1">
                    <a:lumMod val="85000"/>
                    <a:lumOff val="15000"/>
                  </a:schemeClr>
                </a:solidFill>
              </a:rPr>
              <a:t>の</a:t>
            </a:r>
            <a:r>
              <a:rPr lang="ja-JP" altLang="en-US" sz="1600" b="1" kern="0" spc="-100" dirty="0">
                <a:solidFill>
                  <a:schemeClr val="tx1">
                    <a:lumMod val="85000"/>
                    <a:lumOff val="15000"/>
                  </a:schemeClr>
                </a:solidFill>
              </a:rPr>
              <a:t>「セクシュアリティーマップ</a:t>
            </a:r>
            <a:r>
              <a:rPr lang="ja-JP" altLang="en-US" sz="1600" b="1" kern="0" spc="-500" dirty="0">
                <a:solidFill>
                  <a:schemeClr val="tx1">
                    <a:lumMod val="85000"/>
                    <a:lumOff val="15000"/>
                  </a:schemeClr>
                </a:solidFill>
              </a:rPr>
              <a:t>」</a:t>
            </a:r>
            <a:r>
              <a:rPr lang="ja-JP" altLang="en-US" sz="1600" b="1" kern="0" spc="-100" dirty="0">
                <a:solidFill>
                  <a:schemeClr val="tx1">
                    <a:lumMod val="85000"/>
                    <a:lumOff val="15000"/>
                  </a:schemeClr>
                </a:solidFill>
              </a:rPr>
              <a:t>に基づき、ストレー</a:t>
            </a:r>
            <a:r>
              <a:rPr lang="ja-JP" altLang="en-US" sz="1600" b="1" kern="0" spc="-1000" dirty="0">
                <a:solidFill>
                  <a:schemeClr val="tx1">
                    <a:lumMod val="85000"/>
                    <a:lumOff val="15000"/>
                  </a:schemeClr>
                </a:solidFill>
              </a:rPr>
              <a:t>ト</a:t>
            </a:r>
            <a:r>
              <a:rPr lang="ja-JP" altLang="en-US" sz="1600" b="1" kern="0" spc="-100" dirty="0">
                <a:solidFill>
                  <a:schemeClr val="tx1">
                    <a:lumMod val="85000"/>
                    <a:lumOff val="15000"/>
                  </a:schemeClr>
                </a:solidFill>
              </a:rPr>
              <a:t>（異性愛者であり</a:t>
            </a:r>
            <a:r>
              <a:rPr lang="ja-JP" altLang="en-US" sz="1600" b="1" kern="0" spc="-500" dirty="0">
                <a:solidFill>
                  <a:schemeClr val="tx1">
                    <a:lumMod val="85000"/>
                    <a:lumOff val="15000"/>
                  </a:schemeClr>
                </a:solidFill>
              </a:rPr>
              <a:t>、</a:t>
            </a:r>
            <a:r>
              <a:rPr lang="ja-JP" altLang="en-US" sz="1600" b="1" kern="0" spc="-100" dirty="0">
                <a:solidFill>
                  <a:schemeClr val="tx1">
                    <a:lumMod val="85000"/>
                    <a:lumOff val="15000"/>
                  </a:schemeClr>
                </a:solidFill>
              </a:rPr>
              <a:t>生まれたときに割り当てられた性と性自認が一致する人＝２と</a:t>
            </a:r>
            <a:r>
              <a:rPr lang="ja-JP" altLang="en-US" sz="1600" b="1" kern="0" spc="-300" dirty="0">
                <a:solidFill>
                  <a:schemeClr val="tx1">
                    <a:lumMod val="85000"/>
                    <a:lumOff val="15000"/>
                  </a:schemeClr>
                </a:solidFill>
              </a:rPr>
              <a:t>１</a:t>
            </a:r>
            <a:r>
              <a:rPr lang="ja-JP" altLang="en-US" sz="1600" b="1" kern="0" spc="-100" dirty="0">
                <a:solidFill>
                  <a:schemeClr val="tx1">
                    <a:lumMod val="85000"/>
                    <a:lumOff val="15000"/>
                  </a:schemeClr>
                </a:solidFill>
              </a:rPr>
              <a:t>０</a:t>
            </a:r>
            <a:r>
              <a:rPr lang="ja-JP" altLang="en-US" sz="1600" b="1" kern="0" spc="-1000" dirty="0">
                <a:solidFill>
                  <a:schemeClr val="tx1">
                    <a:lumMod val="85000"/>
                    <a:lumOff val="15000"/>
                  </a:schemeClr>
                </a:solidFill>
              </a:rPr>
              <a:t>）</a:t>
            </a:r>
            <a:r>
              <a:rPr lang="ja-JP" altLang="en-US" sz="1600" b="1" kern="0" spc="-100" dirty="0">
                <a:solidFill>
                  <a:schemeClr val="tx1">
                    <a:lumMod val="85000"/>
                    <a:lumOff val="15000"/>
                  </a:schemeClr>
                </a:solidFill>
              </a:rPr>
              <a:t>と答えた方以外を</a:t>
            </a:r>
            <a:r>
              <a:rPr lang="en-US" altLang="ja-JP" sz="1600" b="1" kern="0" dirty="0">
                <a:solidFill>
                  <a:schemeClr val="tx1">
                    <a:lumMod val="85000"/>
                    <a:lumOff val="15000"/>
                  </a:schemeClr>
                </a:solidFill>
              </a:rPr>
              <a:t>LGBTQ</a:t>
            </a:r>
            <a:r>
              <a:rPr lang="ja-JP" altLang="en-US" sz="1600" b="1" kern="0" dirty="0">
                <a:solidFill>
                  <a:schemeClr val="tx1">
                    <a:lumMod val="85000"/>
                    <a:lumOff val="15000"/>
                  </a:schemeClr>
                </a:solidFill>
              </a:rPr>
              <a:t>＋</a:t>
            </a:r>
            <a:r>
              <a:rPr lang="ja-JP" altLang="en-US" sz="1600" b="1" kern="0" spc="-100" dirty="0">
                <a:solidFill>
                  <a:schemeClr val="tx1">
                    <a:lumMod val="85000"/>
                    <a:lumOff val="15000"/>
                  </a:schemeClr>
                </a:solidFill>
              </a:rPr>
              <a:t>層と定義しています。</a:t>
            </a:r>
          </a:p>
        </p:txBody>
      </p:sp>
      <p:sp>
        <p:nvSpPr>
          <p:cNvPr id="2" name="コンテンツ プレースホルダー 2">
            <a:extLst>
              <a:ext uri="{FF2B5EF4-FFF2-40B4-BE49-F238E27FC236}">
                <a16:creationId xmlns:a16="http://schemas.microsoft.com/office/drawing/2014/main" id="{BBDE63FA-E765-7782-0E34-7AD8E35CC183}"/>
              </a:ext>
            </a:extLst>
          </p:cNvPr>
          <p:cNvSpPr txBox="1">
            <a:spLocks/>
          </p:cNvSpPr>
          <p:nvPr/>
        </p:nvSpPr>
        <p:spPr>
          <a:xfrm>
            <a:off x="524916" y="5907346"/>
            <a:ext cx="8094166" cy="427466"/>
          </a:xfrm>
          <a:prstGeom prst="rect">
            <a:avLst/>
          </a:prstGeom>
        </p:spPr>
        <p:txBody>
          <a:bodyPr/>
          <a:lstStyle>
            <a:lvl1pPr marL="0" indent="0" algn="l" defTabSz="914400" rtl="0" eaLnBrk="1" latinLnBrk="0" hangingPunct="1">
              <a:lnSpc>
                <a:spcPct val="90000"/>
              </a:lnSpc>
              <a:spcBef>
                <a:spcPts val="1000"/>
              </a:spcBef>
              <a:buFontTx/>
              <a:buNone/>
              <a:defRPr kumimoji="1" sz="22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16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4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2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180975" indent="-180975" algn="just">
              <a:spcBef>
                <a:spcPts val="1500"/>
              </a:spcBef>
            </a:pPr>
            <a:r>
              <a:rPr lang="en-US" altLang="ja-JP" sz="1200" kern="0" spc="-50" dirty="0">
                <a:solidFill>
                  <a:schemeClr val="tx1">
                    <a:lumMod val="85000"/>
                    <a:lumOff val="15000"/>
                  </a:schemeClr>
                </a:solidFill>
                <a:latin typeface="ＭＳ ゴシック" panose="020B0609070205080204" pitchFamily="49" charset="-128"/>
                <a:ea typeface="ＭＳ ゴシック" panose="020B0609070205080204" pitchFamily="49" charset="-128"/>
              </a:rPr>
              <a:t>※</a:t>
            </a:r>
            <a:r>
              <a:rPr lang="ja-JP" altLang="en-US" sz="1200" kern="0" spc="-50" dirty="0">
                <a:solidFill>
                  <a:schemeClr val="tx1">
                    <a:lumMod val="85000"/>
                    <a:lumOff val="15000"/>
                  </a:schemeClr>
                </a:solidFill>
                <a:latin typeface="ＭＳ ゴシック" panose="020B0609070205080204" pitchFamily="49" charset="-128"/>
                <a:ea typeface="ＭＳ ゴシック" panose="020B0609070205080204" pitchFamily="49" charset="-128"/>
              </a:rPr>
              <a:t>セクシュアリティマップは、簡易的にセクシュアリティを説明するために制作したもので、すべてのセクシュアリティをカバーするものではありません。例えば、「心の性別」が男女どちらかに規定されない人々も存在します。　</a:t>
            </a:r>
          </a:p>
        </p:txBody>
      </p:sp>
      <p:grpSp>
        <p:nvGrpSpPr>
          <p:cNvPr id="103" name="グループ化 102">
            <a:extLst>
              <a:ext uri="{FF2B5EF4-FFF2-40B4-BE49-F238E27FC236}">
                <a16:creationId xmlns:a16="http://schemas.microsoft.com/office/drawing/2014/main" id="{D902A044-0EA5-EAC4-3EBF-C5A60AF94A43}"/>
              </a:ext>
            </a:extLst>
          </p:cNvPr>
          <p:cNvGrpSpPr/>
          <p:nvPr/>
        </p:nvGrpSpPr>
        <p:grpSpPr>
          <a:xfrm>
            <a:off x="825553" y="1396921"/>
            <a:ext cx="7117833" cy="3078969"/>
            <a:chOff x="986184" y="1428475"/>
            <a:chExt cx="6717444" cy="2905772"/>
          </a:xfrm>
        </p:grpSpPr>
        <p:sp>
          <p:nvSpPr>
            <p:cNvPr id="104" name="Freeform 6">
              <a:extLst>
                <a:ext uri="{FF2B5EF4-FFF2-40B4-BE49-F238E27FC236}">
                  <a16:creationId xmlns:a16="http://schemas.microsoft.com/office/drawing/2014/main" id="{80C46259-1FBD-14E5-C7F5-FCE2A8ACBD49}"/>
                </a:ext>
              </a:extLst>
            </p:cNvPr>
            <p:cNvSpPr>
              <a:spLocks noEditPoints="1"/>
            </p:cNvSpPr>
            <p:nvPr/>
          </p:nvSpPr>
          <p:spPr bwMode="auto">
            <a:xfrm>
              <a:off x="6383472" y="1505746"/>
              <a:ext cx="173518" cy="264775"/>
            </a:xfrm>
            <a:custGeom>
              <a:avLst/>
              <a:gdLst>
                <a:gd name="T0" fmla="*/ 67 w 135"/>
                <a:gd name="T1" fmla="*/ 22 h 206"/>
                <a:gd name="T2" fmla="*/ 50 w 135"/>
                <a:gd name="T3" fmla="*/ 27 h 206"/>
                <a:gd name="T4" fmla="*/ 36 w 135"/>
                <a:gd name="T5" fmla="*/ 36 h 206"/>
                <a:gd name="T6" fmla="*/ 27 w 135"/>
                <a:gd name="T7" fmla="*/ 50 h 206"/>
                <a:gd name="T8" fmla="*/ 22 w 135"/>
                <a:gd name="T9" fmla="*/ 68 h 206"/>
                <a:gd name="T10" fmla="*/ 27 w 135"/>
                <a:gd name="T11" fmla="*/ 84 h 206"/>
                <a:gd name="T12" fmla="*/ 36 w 135"/>
                <a:gd name="T13" fmla="*/ 99 h 206"/>
                <a:gd name="T14" fmla="*/ 50 w 135"/>
                <a:gd name="T15" fmla="*/ 108 h 206"/>
                <a:gd name="T16" fmla="*/ 67 w 135"/>
                <a:gd name="T17" fmla="*/ 113 h 206"/>
                <a:gd name="T18" fmla="*/ 85 w 135"/>
                <a:gd name="T19" fmla="*/ 108 h 206"/>
                <a:gd name="T20" fmla="*/ 99 w 135"/>
                <a:gd name="T21" fmla="*/ 99 h 206"/>
                <a:gd name="T22" fmla="*/ 108 w 135"/>
                <a:gd name="T23" fmla="*/ 84 h 206"/>
                <a:gd name="T24" fmla="*/ 111 w 135"/>
                <a:gd name="T25" fmla="*/ 68 h 206"/>
                <a:gd name="T26" fmla="*/ 108 w 135"/>
                <a:gd name="T27" fmla="*/ 50 h 206"/>
                <a:gd name="T28" fmla="*/ 99 w 135"/>
                <a:gd name="T29" fmla="*/ 36 h 206"/>
                <a:gd name="T30" fmla="*/ 85 w 135"/>
                <a:gd name="T31" fmla="*/ 27 h 206"/>
                <a:gd name="T32" fmla="*/ 67 w 135"/>
                <a:gd name="T33" fmla="*/ 22 h 206"/>
                <a:gd name="T34" fmla="*/ 67 w 135"/>
                <a:gd name="T35" fmla="*/ 0 h 206"/>
                <a:gd name="T36" fmla="*/ 89 w 135"/>
                <a:gd name="T37" fmla="*/ 4 h 206"/>
                <a:gd name="T38" fmla="*/ 107 w 135"/>
                <a:gd name="T39" fmla="*/ 13 h 206"/>
                <a:gd name="T40" fmla="*/ 122 w 135"/>
                <a:gd name="T41" fmla="*/ 28 h 206"/>
                <a:gd name="T42" fmla="*/ 130 w 135"/>
                <a:gd name="T43" fmla="*/ 46 h 206"/>
                <a:gd name="T44" fmla="*/ 135 w 135"/>
                <a:gd name="T45" fmla="*/ 68 h 206"/>
                <a:gd name="T46" fmla="*/ 130 w 135"/>
                <a:gd name="T47" fmla="*/ 92 h 206"/>
                <a:gd name="T48" fmla="*/ 119 w 135"/>
                <a:gd name="T49" fmla="*/ 111 h 206"/>
                <a:gd name="T50" fmla="*/ 99 w 135"/>
                <a:gd name="T51" fmla="*/ 126 h 206"/>
                <a:gd name="T52" fmla="*/ 77 w 135"/>
                <a:gd name="T53" fmla="*/ 135 h 206"/>
                <a:gd name="T54" fmla="*/ 77 w 135"/>
                <a:gd name="T55" fmla="*/ 148 h 206"/>
                <a:gd name="T56" fmla="*/ 129 w 135"/>
                <a:gd name="T57" fmla="*/ 148 h 206"/>
                <a:gd name="T58" fmla="*/ 129 w 135"/>
                <a:gd name="T59" fmla="*/ 170 h 206"/>
                <a:gd name="T60" fmla="*/ 77 w 135"/>
                <a:gd name="T61" fmla="*/ 170 h 206"/>
                <a:gd name="T62" fmla="*/ 77 w 135"/>
                <a:gd name="T63" fmla="*/ 206 h 206"/>
                <a:gd name="T64" fmla="*/ 55 w 135"/>
                <a:gd name="T65" fmla="*/ 206 h 206"/>
                <a:gd name="T66" fmla="*/ 55 w 135"/>
                <a:gd name="T67" fmla="*/ 170 h 206"/>
                <a:gd name="T68" fmla="*/ 3 w 135"/>
                <a:gd name="T69" fmla="*/ 170 h 206"/>
                <a:gd name="T70" fmla="*/ 3 w 135"/>
                <a:gd name="T71" fmla="*/ 148 h 206"/>
                <a:gd name="T72" fmla="*/ 55 w 135"/>
                <a:gd name="T73" fmla="*/ 148 h 206"/>
                <a:gd name="T74" fmla="*/ 55 w 135"/>
                <a:gd name="T75" fmla="*/ 133 h 206"/>
                <a:gd name="T76" fmla="*/ 33 w 135"/>
                <a:gd name="T77" fmla="*/ 126 h 206"/>
                <a:gd name="T78" fmla="*/ 15 w 135"/>
                <a:gd name="T79" fmla="*/ 111 h 206"/>
                <a:gd name="T80" fmla="*/ 4 w 135"/>
                <a:gd name="T81" fmla="*/ 90 h 206"/>
                <a:gd name="T82" fmla="*/ 0 w 135"/>
                <a:gd name="T83" fmla="*/ 68 h 206"/>
                <a:gd name="T84" fmla="*/ 3 w 135"/>
                <a:gd name="T85" fmla="*/ 46 h 206"/>
                <a:gd name="T86" fmla="*/ 13 w 135"/>
                <a:gd name="T87" fmla="*/ 28 h 206"/>
                <a:gd name="T88" fmla="*/ 27 w 135"/>
                <a:gd name="T89" fmla="*/ 13 h 206"/>
                <a:gd name="T90" fmla="*/ 46 w 135"/>
                <a:gd name="T91" fmla="*/ 4 h 206"/>
                <a:gd name="T92" fmla="*/ 67 w 135"/>
                <a:gd name="T93"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5" h="206">
                  <a:moveTo>
                    <a:pt x="67" y="22"/>
                  </a:moveTo>
                  <a:lnTo>
                    <a:pt x="50" y="27"/>
                  </a:lnTo>
                  <a:lnTo>
                    <a:pt x="36" y="36"/>
                  </a:lnTo>
                  <a:lnTo>
                    <a:pt x="27" y="50"/>
                  </a:lnTo>
                  <a:lnTo>
                    <a:pt x="22" y="68"/>
                  </a:lnTo>
                  <a:lnTo>
                    <a:pt x="27" y="84"/>
                  </a:lnTo>
                  <a:lnTo>
                    <a:pt x="36" y="99"/>
                  </a:lnTo>
                  <a:lnTo>
                    <a:pt x="50" y="108"/>
                  </a:lnTo>
                  <a:lnTo>
                    <a:pt x="67" y="113"/>
                  </a:lnTo>
                  <a:lnTo>
                    <a:pt x="85" y="108"/>
                  </a:lnTo>
                  <a:lnTo>
                    <a:pt x="99" y="99"/>
                  </a:lnTo>
                  <a:lnTo>
                    <a:pt x="108" y="84"/>
                  </a:lnTo>
                  <a:lnTo>
                    <a:pt x="111" y="68"/>
                  </a:lnTo>
                  <a:lnTo>
                    <a:pt x="108" y="50"/>
                  </a:lnTo>
                  <a:lnTo>
                    <a:pt x="99" y="36"/>
                  </a:lnTo>
                  <a:lnTo>
                    <a:pt x="85" y="27"/>
                  </a:lnTo>
                  <a:lnTo>
                    <a:pt x="67" y="22"/>
                  </a:lnTo>
                  <a:close/>
                  <a:moveTo>
                    <a:pt x="67" y="0"/>
                  </a:moveTo>
                  <a:lnTo>
                    <a:pt x="89" y="4"/>
                  </a:lnTo>
                  <a:lnTo>
                    <a:pt x="107" y="13"/>
                  </a:lnTo>
                  <a:lnTo>
                    <a:pt x="122" y="28"/>
                  </a:lnTo>
                  <a:lnTo>
                    <a:pt x="130" y="46"/>
                  </a:lnTo>
                  <a:lnTo>
                    <a:pt x="135" y="68"/>
                  </a:lnTo>
                  <a:lnTo>
                    <a:pt x="130" y="92"/>
                  </a:lnTo>
                  <a:lnTo>
                    <a:pt x="119" y="111"/>
                  </a:lnTo>
                  <a:lnTo>
                    <a:pt x="99" y="126"/>
                  </a:lnTo>
                  <a:lnTo>
                    <a:pt x="77" y="135"/>
                  </a:lnTo>
                  <a:lnTo>
                    <a:pt x="77" y="148"/>
                  </a:lnTo>
                  <a:lnTo>
                    <a:pt x="129" y="148"/>
                  </a:lnTo>
                  <a:lnTo>
                    <a:pt x="129" y="170"/>
                  </a:lnTo>
                  <a:lnTo>
                    <a:pt x="77" y="170"/>
                  </a:lnTo>
                  <a:lnTo>
                    <a:pt x="77" y="206"/>
                  </a:lnTo>
                  <a:lnTo>
                    <a:pt x="55" y="206"/>
                  </a:lnTo>
                  <a:lnTo>
                    <a:pt x="55" y="170"/>
                  </a:lnTo>
                  <a:lnTo>
                    <a:pt x="3" y="170"/>
                  </a:lnTo>
                  <a:lnTo>
                    <a:pt x="3" y="148"/>
                  </a:lnTo>
                  <a:lnTo>
                    <a:pt x="55" y="148"/>
                  </a:lnTo>
                  <a:lnTo>
                    <a:pt x="55" y="133"/>
                  </a:lnTo>
                  <a:lnTo>
                    <a:pt x="33" y="126"/>
                  </a:lnTo>
                  <a:lnTo>
                    <a:pt x="15" y="111"/>
                  </a:lnTo>
                  <a:lnTo>
                    <a:pt x="4" y="90"/>
                  </a:lnTo>
                  <a:lnTo>
                    <a:pt x="0" y="68"/>
                  </a:lnTo>
                  <a:lnTo>
                    <a:pt x="3" y="46"/>
                  </a:lnTo>
                  <a:lnTo>
                    <a:pt x="13" y="28"/>
                  </a:lnTo>
                  <a:lnTo>
                    <a:pt x="27" y="13"/>
                  </a:lnTo>
                  <a:lnTo>
                    <a:pt x="46" y="4"/>
                  </a:lnTo>
                  <a:lnTo>
                    <a:pt x="67"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05" name="Freeform 7">
              <a:extLst>
                <a:ext uri="{FF2B5EF4-FFF2-40B4-BE49-F238E27FC236}">
                  <a16:creationId xmlns:a16="http://schemas.microsoft.com/office/drawing/2014/main" id="{99C3CD45-6C9F-5D04-CABE-24CCCADDB4E5}"/>
                </a:ext>
              </a:extLst>
            </p:cNvPr>
            <p:cNvSpPr>
              <a:spLocks noEditPoints="1"/>
            </p:cNvSpPr>
            <p:nvPr/>
          </p:nvSpPr>
          <p:spPr bwMode="auto">
            <a:xfrm>
              <a:off x="3786224" y="1528882"/>
              <a:ext cx="226216" cy="230072"/>
            </a:xfrm>
            <a:custGeom>
              <a:avLst/>
              <a:gdLst>
                <a:gd name="T0" fmla="*/ 66 w 176"/>
                <a:gd name="T1" fmla="*/ 68 h 179"/>
                <a:gd name="T2" fmla="*/ 50 w 176"/>
                <a:gd name="T3" fmla="*/ 71 h 179"/>
                <a:gd name="T4" fmla="*/ 35 w 176"/>
                <a:gd name="T5" fmla="*/ 81 h 179"/>
                <a:gd name="T6" fmla="*/ 26 w 176"/>
                <a:gd name="T7" fmla="*/ 95 h 179"/>
                <a:gd name="T8" fmla="*/ 22 w 176"/>
                <a:gd name="T9" fmla="*/ 112 h 179"/>
                <a:gd name="T10" fmla="*/ 26 w 176"/>
                <a:gd name="T11" fmla="*/ 130 h 179"/>
                <a:gd name="T12" fmla="*/ 35 w 176"/>
                <a:gd name="T13" fmla="*/ 143 h 179"/>
                <a:gd name="T14" fmla="*/ 50 w 176"/>
                <a:gd name="T15" fmla="*/ 154 h 179"/>
                <a:gd name="T16" fmla="*/ 66 w 176"/>
                <a:gd name="T17" fmla="*/ 157 h 179"/>
                <a:gd name="T18" fmla="*/ 84 w 176"/>
                <a:gd name="T19" fmla="*/ 154 h 179"/>
                <a:gd name="T20" fmla="*/ 99 w 176"/>
                <a:gd name="T21" fmla="*/ 143 h 179"/>
                <a:gd name="T22" fmla="*/ 108 w 176"/>
                <a:gd name="T23" fmla="*/ 130 h 179"/>
                <a:gd name="T24" fmla="*/ 112 w 176"/>
                <a:gd name="T25" fmla="*/ 112 h 179"/>
                <a:gd name="T26" fmla="*/ 108 w 176"/>
                <a:gd name="T27" fmla="*/ 95 h 179"/>
                <a:gd name="T28" fmla="*/ 99 w 176"/>
                <a:gd name="T29" fmla="*/ 81 h 179"/>
                <a:gd name="T30" fmla="*/ 84 w 176"/>
                <a:gd name="T31" fmla="*/ 71 h 179"/>
                <a:gd name="T32" fmla="*/ 66 w 176"/>
                <a:gd name="T33" fmla="*/ 68 h 179"/>
                <a:gd name="T34" fmla="*/ 87 w 176"/>
                <a:gd name="T35" fmla="*/ 0 h 179"/>
                <a:gd name="T36" fmla="*/ 176 w 176"/>
                <a:gd name="T37" fmla="*/ 0 h 179"/>
                <a:gd name="T38" fmla="*/ 176 w 176"/>
                <a:gd name="T39" fmla="*/ 90 h 179"/>
                <a:gd name="T40" fmla="*/ 154 w 176"/>
                <a:gd name="T41" fmla="*/ 90 h 179"/>
                <a:gd name="T42" fmla="*/ 154 w 176"/>
                <a:gd name="T43" fmla="*/ 40 h 179"/>
                <a:gd name="T44" fmla="*/ 121 w 176"/>
                <a:gd name="T45" fmla="*/ 72 h 179"/>
                <a:gd name="T46" fmla="*/ 132 w 176"/>
                <a:gd name="T47" fmla="*/ 92 h 179"/>
                <a:gd name="T48" fmla="*/ 135 w 176"/>
                <a:gd name="T49" fmla="*/ 112 h 179"/>
                <a:gd name="T50" fmla="*/ 132 w 176"/>
                <a:gd name="T51" fmla="*/ 133 h 179"/>
                <a:gd name="T52" fmla="*/ 121 w 176"/>
                <a:gd name="T53" fmla="*/ 152 h 179"/>
                <a:gd name="T54" fmla="*/ 106 w 176"/>
                <a:gd name="T55" fmla="*/ 167 h 179"/>
                <a:gd name="T56" fmla="*/ 89 w 176"/>
                <a:gd name="T57" fmla="*/ 176 h 179"/>
                <a:gd name="T58" fmla="*/ 66 w 176"/>
                <a:gd name="T59" fmla="*/ 179 h 179"/>
                <a:gd name="T60" fmla="*/ 46 w 176"/>
                <a:gd name="T61" fmla="*/ 176 h 179"/>
                <a:gd name="T62" fmla="*/ 28 w 176"/>
                <a:gd name="T63" fmla="*/ 167 h 179"/>
                <a:gd name="T64" fmla="*/ 13 w 176"/>
                <a:gd name="T65" fmla="*/ 152 h 179"/>
                <a:gd name="T66" fmla="*/ 3 w 176"/>
                <a:gd name="T67" fmla="*/ 133 h 179"/>
                <a:gd name="T68" fmla="*/ 0 w 176"/>
                <a:gd name="T69" fmla="*/ 112 h 179"/>
                <a:gd name="T70" fmla="*/ 3 w 176"/>
                <a:gd name="T71" fmla="*/ 92 h 179"/>
                <a:gd name="T72" fmla="*/ 13 w 176"/>
                <a:gd name="T73" fmla="*/ 72 h 179"/>
                <a:gd name="T74" fmla="*/ 28 w 176"/>
                <a:gd name="T75" fmla="*/ 58 h 179"/>
                <a:gd name="T76" fmla="*/ 46 w 176"/>
                <a:gd name="T77" fmla="*/ 49 h 179"/>
                <a:gd name="T78" fmla="*/ 66 w 176"/>
                <a:gd name="T79" fmla="*/ 44 h 179"/>
                <a:gd name="T80" fmla="*/ 87 w 176"/>
                <a:gd name="T81" fmla="*/ 49 h 179"/>
                <a:gd name="T82" fmla="*/ 105 w 176"/>
                <a:gd name="T83" fmla="*/ 58 h 179"/>
                <a:gd name="T84" fmla="*/ 139 w 176"/>
                <a:gd name="T85" fmla="*/ 23 h 179"/>
                <a:gd name="T86" fmla="*/ 87 w 176"/>
                <a:gd name="T87" fmla="*/ 23 h 179"/>
                <a:gd name="T88" fmla="*/ 87 w 176"/>
                <a:gd name="T89"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9">
                  <a:moveTo>
                    <a:pt x="66" y="68"/>
                  </a:moveTo>
                  <a:lnTo>
                    <a:pt x="50" y="71"/>
                  </a:lnTo>
                  <a:lnTo>
                    <a:pt x="35" y="81"/>
                  </a:lnTo>
                  <a:lnTo>
                    <a:pt x="26" y="95"/>
                  </a:lnTo>
                  <a:lnTo>
                    <a:pt x="22" y="112"/>
                  </a:lnTo>
                  <a:lnTo>
                    <a:pt x="26" y="130"/>
                  </a:lnTo>
                  <a:lnTo>
                    <a:pt x="35" y="143"/>
                  </a:lnTo>
                  <a:lnTo>
                    <a:pt x="50" y="154"/>
                  </a:lnTo>
                  <a:lnTo>
                    <a:pt x="66" y="157"/>
                  </a:lnTo>
                  <a:lnTo>
                    <a:pt x="84" y="154"/>
                  </a:lnTo>
                  <a:lnTo>
                    <a:pt x="99" y="143"/>
                  </a:lnTo>
                  <a:lnTo>
                    <a:pt x="108" y="130"/>
                  </a:lnTo>
                  <a:lnTo>
                    <a:pt x="112" y="112"/>
                  </a:lnTo>
                  <a:lnTo>
                    <a:pt x="108" y="95"/>
                  </a:lnTo>
                  <a:lnTo>
                    <a:pt x="99" y="81"/>
                  </a:lnTo>
                  <a:lnTo>
                    <a:pt x="84" y="71"/>
                  </a:lnTo>
                  <a:lnTo>
                    <a:pt x="66" y="68"/>
                  </a:lnTo>
                  <a:close/>
                  <a:moveTo>
                    <a:pt x="87" y="0"/>
                  </a:moveTo>
                  <a:lnTo>
                    <a:pt x="176" y="0"/>
                  </a:lnTo>
                  <a:lnTo>
                    <a:pt x="176" y="90"/>
                  </a:lnTo>
                  <a:lnTo>
                    <a:pt x="154" y="90"/>
                  </a:lnTo>
                  <a:lnTo>
                    <a:pt x="154" y="40"/>
                  </a:lnTo>
                  <a:lnTo>
                    <a:pt x="121" y="72"/>
                  </a:lnTo>
                  <a:lnTo>
                    <a:pt x="132" y="92"/>
                  </a:lnTo>
                  <a:lnTo>
                    <a:pt x="135" y="112"/>
                  </a:lnTo>
                  <a:lnTo>
                    <a:pt x="132" y="133"/>
                  </a:lnTo>
                  <a:lnTo>
                    <a:pt x="121" y="152"/>
                  </a:lnTo>
                  <a:lnTo>
                    <a:pt x="106" y="167"/>
                  </a:lnTo>
                  <a:lnTo>
                    <a:pt x="89" y="176"/>
                  </a:lnTo>
                  <a:lnTo>
                    <a:pt x="66" y="179"/>
                  </a:lnTo>
                  <a:lnTo>
                    <a:pt x="46" y="176"/>
                  </a:lnTo>
                  <a:lnTo>
                    <a:pt x="28" y="167"/>
                  </a:lnTo>
                  <a:lnTo>
                    <a:pt x="13" y="152"/>
                  </a:lnTo>
                  <a:lnTo>
                    <a:pt x="3" y="133"/>
                  </a:lnTo>
                  <a:lnTo>
                    <a:pt x="0" y="112"/>
                  </a:lnTo>
                  <a:lnTo>
                    <a:pt x="3" y="92"/>
                  </a:lnTo>
                  <a:lnTo>
                    <a:pt x="13" y="72"/>
                  </a:lnTo>
                  <a:lnTo>
                    <a:pt x="28" y="58"/>
                  </a:lnTo>
                  <a:lnTo>
                    <a:pt x="46" y="49"/>
                  </a:lnTo>
                  <a:lnTo>
                    <a:pt x="66" y="44"/>
                  </a:lnTo>
                  <a:lnTo>
                    <a:pt x="87" y="49"/>
                  </a:lnTo>
                  <a:lnTo>
                    <a:pt x="105" y="58"/>
                  </a:lnTo>
                  <a:lnTo>
                    <a:pt x="139" y="23"/>
                  </a:lnTo>
                  <a:lnTo>
                    <a:pt x="87" y="23"/>
                  </a:lnTo>
                  <a:lnTo>
                    <a:pt x="87"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06" name="Freeform 8">
              <a:extLst>
                <a:ext uri="{FF2B5EF4-FFF2-40B4-BE49-F238E27FC236}">
                  <a16:creationId xmlns:a16="http://schemas.microsoft.com/office/drawing/2014/main" id="{71CA34B6-94BB-53FD-1D9E-FD14FD58AB1F}"/>
                </a:ext>
              </a:extLst>
            </p:cNvPr>
            <p:cNvSpPr>
              <a:spLocks/>
            </p:cNvSpPr>
            <p:nvPr/>
          </p:nvSpPr>
          <p:spPr bwMode="auto">
            <a:xfrm>
              <a:off x="4162240" y="2087980"/>
              <a:ext cx="226216" cy="490991"/>
            </a:xfrm>
            <a:custGeom>
              <a:avLst/>
              <a:gdLst>
                <a:gd name="T0" fmla="*/ 101 w 176"/>
                <a:gd name="T1" fmla="*/ 3 h 382"/>
                <a:gd name="T2" fmla="*/ 119 w 176"/>
                <a:gd name="T3" fmla="*/ 21 h 382"/>
                <a:gd name="T4" fmla="*/ 119 w 176"/>
                <a:gd name="T5" fmla="*/ 45 h 382"/>
                <a:gd name="T6" fmla="*/ 104 w 176"/>
                <a:gd name="T7" fmla="*/ 62 h 382"/>
                <a:gd name="T8" fmla="*/ 122 w 176"/>
                <a:gd name="T9" fmla="*/ 64 h 382"/>
                <a:gd name="T10" fmla="*/ 133 w 176"/>
                <a:gd name="T11" fmla="*/ 67 h 382"/>
                <a:gd name="T12" fmla="*/ 147 w 176"/>
                <a:gd name="T13" fmla="*/ 86 h 382"/>
                <a:gd name="T14" fmla="*/ 176 w 176"/>
                <a:gd name="T15" fmla="*/ 182 h 382"/>
                <a:gd name="T16" fmla="*/ 175 w 176"/>
                <a:gd name="T17" fmla="*/ 190 h 382"/>
                <a:gd name="T18" fmla="*/ 170 w 176"/>
                <a:gd name="T19" fmla="*/ 197 h 382"/>
                <a:gd name="T20" fmla="*/ 163 w 176"/>
                <a:gd name="T21" fmla="*/ 199 h 382"/>
                <a:gd name="T22" fmla="*/ 156 w 176"/>
                <a:gd name="T23" fmla="*/ 196 h 382"/>
                <a:gd name="T24" fmla="*/ 151 w 176"/>
                <a:gd name="T25" fmla="*/ 190 h 382"/>
                <a:gd name="T26" fmla="*/ 122 w 176"/>
                <a:gd name="T27" fmla="*/ 104 h 382"/>
                <a:gd name="T28" fmla="*/ 163 w 176"/>
                <a:gd name="T29" fmla="*/ 258 h 382"/>
                <a:gd name="T30" fmla="*/ 123 w 176"/>
                <a:gd name="T31" fmla="*/ 367 h 382"/>
                <a:gd name="T32" fmla="*/ 120 w 176"/>
                <a:gd name="T33" fmla="*/ 376 h 382"/>
                <a:gd name="T34" fmla="*/ 113 w 176"/>
                <a:gd name="T35" fmla="*/ 381 h 382"/>
                <a:gd name="T36" fmla="*/ 102 w 176"/>
                <a:gd name="T37" fmla="*/ 381 h 382"/>
                <a:gd name="T38" fmla="*/ 96 w 176"/>
                <a:gd name="T39" fmla="*/ 376 h 382"/>
                <a:gd name="T40" fmla="*/ 93 w 176"/>
                <a:gd name="T41" fmla="*/ 367 h 382"/>
                <a:gd name="T42" fmla="*/ 83 w 176"/>
                <a:gd name="T43" fmla="*/ 258 h 382"/>
                <a:gd name="T44" fmla="*/ 83 w 176"/>
                <a:gd name="T45" fmla="*/ 372 h 382"/>
                <a:gd name="T46" fmla="*/ 77 w 176"/>
                <a:gd name="T47" fmla="*/ 379 h 382"/>
                <a:gd name="T48" fmla="*/ 68 w 176"/>
                <a:gd name="T49" fmla="*/ 382 h 382"/>
                <a:gd name="T50" fmla="*/ 59 w 176"/>
                <a:gd name="T51" fmla="*/ 379 h 382"/>
                <a:gd name="T52" fmla="*/ 55 w 176"/>
                <a:gd name="T53" fmla="*/ 372 h 382"/>
                <a:gd name="T54" fmla="*/ 53 w 176"/>
                <a:gd name="T55" fmla="*/ 258 h 382"/>
                <a:gd name="T56" fmla="*/ 58 w 176"/>
                <a:gd name="T57" fmla="*/ 107 h 382"/>
                <a:gd name="T58" fmla="*/ 49 w 176"/>
                <a:gd name="T59" fmla="*/ 104 h 382"/>
                <a:gd name="T60" fmla="*/ 24 w 176"/>
                <a:gd name="T61" fmla="*/ 193 h 382"/>
                <a:gd name="T62" fmla="*/ 16 w 176"/>
                <a:gd name="T63" fmla="*/ 199 h 382"/>
                <a:gd name="T64" fmla="*/ 9 w 176"/>
                <a:gd name="T65" fmla="*/ 199 h 382"/>
                <a:gd name="T66" fmla="*/ 3 w 176"/>
                <a:gd name="T67" fmla="*/ 194 h 382"/>
                <a:gd name="T68" fmla="*/ 0 w 176"/>
                <a:gd name="T69" fmla="*/ 187 h 382"/>
                <a:gd name="T70" fmla="*/ 27 w 176"/>
                <a:gd name="T71" fmla="*/ 89 h 382"/>
                <a:gd name="T72" fmla="*/ 34 w 176"/>
                <a:gd name="T73" fmla="*/ 74 h 382"/>
                <a:gd name="T74" fmla="*/ 58 w 176"/>
                <a:gd name="T75" fmla="*/ 64 h 382"/>
                <a:gd name="T76" fmla="*/ 58 w 176"/>
                <a:gd name="T77" fmla="*/ 64 h 382"/>
                <a:gd name="T78" fmla="*/ 73 w 176"/>
                <a:gd name="T79" fmla="*/ 62 h 382"/>
                <a:gd name="T80" fmla="*/ 58 w 176"/>
                <a:gd name="T81" fmla="*/ 45 h 382"/>
                <a:gd name="T82" fmla="*/ 58 w 176"/>
                <a:gd name="T83" fmla="*/ 21 h 382"/>
                <a:gd name="T84" fmla="*/ 76 w 176"/>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382">
                  <a:moveTo>
                    <a:pt x="87" y="0"/>
                  </a:moveTo>
                  <a:lnTo>
                    <a:pt x="101" y="3"/>
                  </a:lnTo>
                  <a:lnTo>
                    <a:pt x="111" y="11"/>
                  </a:lnTo>
                  <a:lnTo>
                    <a:pt x="119" y="21"/>
                  </a:lnTo>
                  <a:lnTo>
                    <a:pt x="122" y="33"/>
                  </a:lnTo>
                  <a:lnTo>
                    <a:pt x="119" y="45"/>
                  </a:lnTo>
                  <a:lnTo>
                    <a:pt x="113" y="55"/>
                  </a:lnTo>
                  <a:lnTo>
                    <a:pt x="104" y="62"/>
                  </a:lnTo>
                  <a:lnTo>
                    <a:pt x="104" y="64"/>
                  </a:lnTo>
                  <a:lnTo>
                    <a:pt x="122" y="64"/>
                  </a:lnTo>
                  <a:lnTo>
                    <a:pt x="122" y="64"/>
                  </a:lnTo>
                  <a:lnTo>
                    <a:pt x="133" y="67"/>
                  </a:lnTo>
                  <a:lnTo>
                    <a:pt x="142" y="74"/>
                  </a:lnTo>
                  <a:lnTo>
                    <a:pt x="147" y="86"/>
                  </a:lnTo>
                  <a:lnTo>
                    <a:pt x="148" y="89"/>
                  </a:lnTo>
                  <a:lnTo>
                    <a:pt x="176" y="182"/>
                  </a:lnTo>
                  <a:lnTo>
                    <a:pt x="176" y="187"/>
                  </a:lnTo>
                  <a:lnTo>
                    <a:pt x="175" y="190"/>
                  </a:lnTo>
                  <a:lnTo>
                    <a:pt x="173" y="194"/>
                  </a:lnTo>
                  <a:lnTo>
                    <a:pt x="170" y="197"/>
                  </a:lnTo>
                  <a:lnTo>
                    <a:pt x="167" y="199"/>
                  </a:lnTo>
                  <a:lnTo>
                    <a:pt x="163" y="199"/>
                  </a:lnTo>
                  <a:lnTo>
                    <a:pt x="160" y="199"/>
                  </a:lnTo>
                  <a:lnTo>
                    <a:pt x="156" y="196"/>
                  </a:lnTo>
                  <a:lnTo>
                    <a:pt x="153" y="193"/>
                  </a:lnTo>
                  <a:lnTo>
                    <a:pt x="151" y="190"/>
                  </a:lnTo>
                  <a:lnTo>
                    <a:pt x="127" y="104"/>
                  </a:lnTo>
                  <a:lnTo>
                    <a:pt x="122" y="104"/>
                  </a:lnTo>
                  <a:lnTo>
                    <a:pt x="122" y="116"/>
                  </a:lnTo>
                  <a:lnTo>
                    <a:pt x="163" y="258"/>
                  </a:lnTo>
                  <a:lnTo>
                    <a:pt x="123" y="258"/>
                  </a:lnTo>
                  <a:lnTo>
                    <a:pt x="123" y="367"/>
                  </a:lnTo>
                  <a:lnTo>
                    <a:pt x="122" y="372"/>
                  </a:lnTo>
                  <a:lnTo>
                    <a:pt x="120" y="376"/>
                  </a:lnTo>
                  <a:lnTo>
                    <a:pt x="117" y="379"/>
                  </a:lnTo>
                  <a:lnTo>
                    <a:pt x="113" y="381"/>
                  </a:lnTo>
                  <a:lnTo>
                    <a:pt x="108" y="382"/>
                  </a:lnTo>
                  <a:lnTo>
                    <a:pt x="102" y="381"/>
                  </a:lnTo>
                  <a:lnTo>
                    <a:pt x="99" y="379"/>
                  </a:lnTo>
                  <a:lnTo>
                    <a:pt x="96" y="376"/>
                  </a:lnTo>
                  <a:lnTo>
                    <a:pt x="93" y="372"/>
                  </a:lnTo>
                  <a:lnTo>
                    <a:pt x="93" y="367"/>
                  </a:lnTo>
                  <a:lnTo>
                    <a:pt x="93" y="258"/>
                  </a:lnTo>
                  <a:lnTo>
                    <a:pt x="83" y="258"/>
                  </a:lnTo>
                  <a:lnTo>
                    <a:pt x="83" y="367"/>
                  </a:lnTo>
                  <a:lnTo>
                    <a:pt x="83" y="372"/>
                  </a:lnTo>
                  <a:lnTo>
                    <a:pt x="80" y="376"/>
                  </a:lnTo>
                  <a:lnTo>
                    <a:pt x="77" y="379"/>
                  </a:lnTo>
                  <a:lnTo>
                    <a:pt x="73" y="381"/>
                  </a:lnTo>
                  <a:lnTo>
                    <a:pt x="68" y="382"/>
                  </a:lnTo>
                  <a:lnTo>
                    <a:pt x="64" y="381"/>
                  </a:lnTo>
                  <a:lnTo>
                    <a:pt x="59" y="379"/>
                  </a:lnTo>
                  <a:lnTo>
                    <a:pt x="56" y="376"/>
                  </a:lnTo>
                  <a:lnTo>
                    <a:pt x="55" y="372"/>
                  </a:lnTo>
                  <a:lnTo>
                    <a:pt x="53" y="367"/>
                  </a:lnTo>
                  <a:lnTo>
                    <a:pt x="53" y="258"/>
                  </a:lnTo>
                  <a:lnTo>
                    <a:pt x="13" y="258"/>
                  </a:lnTo>
                  <a:lnTo>
                    <a:pt x="58" y="107"/>
                  </a:lnTo>
                  <a:lnTo>
                    <a:pt x="58" y="104"/>
                  </a:lnTo>
                  <a:lnTo>
                    <a:pt x="49" y="104"/>
                  </a:lnTo>
                  <a:lnTo>
                    <a:pt x="25" y="190"/>
                  </a:lnTo>
                  <a:lnTo>
                    <a:pt x="24" y="193"/>
                  </a:lnTo>
                  <a:lnTo>
                    <a:pt x="21" y="196"/>
                  </a:lnTo>
                  <a:lnTo>
                    <a:pt x="16" y="199"/>
                  </a:lnTo>
                  <a:lnTo>
                    <a:pt x="13" y="199"/>
                  </a:lnTo>
                  <a:lnTo>
                    <a:pt x="9" y="199"/>
                  </a:lnTo>
                  <a:lnTo>
                    <a:pt x="6" y="197"/>
                  </a:lnTo>
                  <a:lnTo>
                    <a:pt x="3" y="194"/>
                  </a:lnTo>
                  <a:lnTo>
                    <a:pt x="0" y="190"/>
                  </a:lnTo>
                  <a:lnTo>
                    <a:pt x="0" y="187"/>
                  </a:lnTo>
                  <a:lnTo>
                    <a:pt x="0" y="182"/>
                  </a:lnTo>
                  <a:lnTo>
                    <a:pt x="27" y="89"/>
                  </a:lnTo>
                  <a:lnTo>
                    <a:pt x="30" y="86"/>
                  </a:lnTo>
                  <a:lnTo>
                    <a:pt x="34" y="74"/>
                  </a:lnTo>
                  <a:lnTo>
                    <a:pt x="44" y="67"/>
                  </a:lnTo>
                  <a:lnTo>
                    <a:pt x="58" y="64"/>
                  </a:lnTo>
                  <a:lnTo>
                    <a:pt x="58" y="64"/>
                  </a:lnTo>
                  <a:lnTo>
                    <a:pt x="58" y="64"/>
                  </a:lnTo>
                  <a:lnTo>
                    <a:pt x="73" y="64"/>
                  </a:lnTo>
                  <a:lnTo>
                    <a:pt x="73" y="62"/>
                  </a:lnTo>
                  <a:lnTo>
                    <a:pt x="64" y="55"/>
                  </a:lnTo>
                  <a:lnTo>
                    <a:pt x="58" y="45"/>
                  </a:lnTo>
                  <a:lnTo>
                    <a:pt x="55" y="33"/>
                  </a:lnTo>
                  <a:lnTo>
                    <a:pt x="58" y="21"/>
                  </a:lnTo>
                  <a:lnTo>
                    <a:pt x="65" y="11"/>
                  </a:lnTo>
                  <a:lnTo>
                    <a:pt x="76" y="3"/>
                  </a:lnTo>
                  <a:lnTo>
                    <a:pt x="87"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07" name="Freeform 9">
              <a:extLst>
                <a:ext uri="{FF2B5EF4-FFF2-40B4-BE49-F238E27FC236}">
                  <a16:creationId xmlns:a16="http://schemas.microsoft.com/office/drawing/2014/main" id="{375893A1-1C67-AF5F-7EE6-D27ED2487798}"/>
                </a:ext>
              </a:extLst>
            </p:cNvPr>
            <p:cNvSpPr>
              <a:spLocks/>
            </p:cNvSpPr>
            <p:nvPr/>
          </p:nvSpPr>
          <p:spPr bwMode="auto">
            <a:xfrm>
              <a:off x="2912753" y="2087980"/>
              <a:ext cx="226216" cy="490991"/>
            </a:xfrm>
            <a:custGeom>
              <a:avLst/>
              <a:gdLst>
                <a:gd name="T0" fmla="*/ 101 w 176"/>
                <a:gd name="T1" fmla="*/ 3 h 382"/>
                <a:gd name="T2" fmla="*/ 118 w 176"/>
                <a:gd name="T3" fmla="*/ 21 h 382"/>
                <a:gd name="T4" fmla="*/ 118 w 176"/>
                <a:gd name="T5" fmla="*/ 46 h 382"/>
                <a:gd name="T6" fmla="*/ 99 w 176"/>
                <a:gd name="T7" fmla="*/ 64 h 382"/>
                <a:gd name="T8" fmla="*/ 121 w 176"/>
                <a:gd name="T9" fmla="*/ 64 h 382"/>
                <a:gd name="T10" fmla="*/ 142 w 176"/>
                <a:gd name="T11" fmla="*/ 74 h 382"/>
                <a:gd name="T12" fmla="*/ 148 w 176"/>
                <a:gd name="T13" fmla="*/ 89 h 382"/>
                <a:gd name="T14" fmla="*/ 176 w 176"/>
                <a:gd name="T15" fmla="*/ 187 h 382"/>
                <a:gd name="T16" fmla="*/ 173 w 176"/>
                <a:gd name="T17" fmla="*/ 194 h 382"/>
                <a:gd name="T18" fmla="*/ 167 w 176"/>
                <a:gd name="T19" fmla="*/ 199 h 382"/>
                <a:gd name="T20" fmla="*/ 160 w 176"/>
                <a:gd name="T21" fmla="*/ 199 h 382"/>
                <a:gd name="T22" fmla="*/ 152 w 176"/>
                <a:gd name="T23" fmla="*/ 193 h 382"/>
                <a:gd name="T24" fmla="*/ 129 w 176"/>
                <a:gd name="T25" fmla="*/ 114 h 382"/>
                <a:gd name="T26" fmla="*/ 123 w 176"/>
                <a:gd name="T27" fmla="*/ 239 h 382"/>
                <a:gd name="T28" fmla="*/ 121 w 176"/>
                <a:gd name="T29" fmla="*/ 372 h 382"/>
                <a:gd name="T30" fmla="*/ 115 w 176"/>
                <a:gd name="T31" fmla="*/ 379 h 382"/>
                <a:gd name="T32" fmla="*/ 106 w 176"/>
                <a:gd name="T33" fmla="*/ 382 h 382"/>
                <a:gd name="T34" fmla="*/ 98 w 176"/>
                <a:gd name="T35" fmla="*/ 379 h 382"/>
                <a:gd name="T36" fmla="*/ 93 w 176"/>
                <a:gd name="T37" fmla="*/ 372 h 382"/>
                <a:gd name="T38" fmla="*/ 92 w 176"/>
                <a:gd name="T39" fmla="*/ 239 h 382"/>
                <a:gd name="T40" fmla="*/ 83 w 176"/>
                <a:gd name="T41" fmla="*/ 367 h 382"/>
                <a:gd name="T42" fmla="*/ 80 w 176"/>
                <a:gd name="T43" fmla="*/ 376 h 382"/>
                <a:gd name="T44" fmla="*/ 72 w 176"/>
                <a:gd name="T45" fmla="*/ 381 h 382"/>
                <a:gd name="T46" fmla="*/ 64 w 176"/>
                <a:gd name="T47" fmla="*/ 381 h 382"/>
                <a:gd name="T48" fmla="*/ 56 w 176"/>
                <a:gd name="T49" fmla="*/ 376 h 382"/>
                <a:gd name="T50" fmla="*/ 53 w 176"/>
                <a:gd name="T51" fmla="*/ 367 h 382"/>
                <a:gd name="T52" fmla="*/ 46 w 176"/>
                <a:gd name="T53" fmla="*/ 239 h 382"/>
                <a:gd name="T54" fmla="*/ 25 w 176"/>
                <a:gd name="T55" fmla="*/ 190 h 382"/>
                <a:gd name="T56" fmla="*/ 21 w 176"/>
                <a:gd name="T57" fmla="*/ 196 h 382"/>
                <a:gd name="T58" fmla="*/ 12 w 176"/>
                <a:gd name="T59" fmla="*/ 199 h 382"/>
                <a:gd name="T60" fmla="*/ 6 w 176"/>
                <a:gd name="T61" fmla="*/ 197 h 382"/>
                <a:gd name="T62" fmla="*/ 0 w 176"/>
                <a:gd name="T63" fmla="*/ 190 h 382"/>
                <a:gd name="T64" fmla="*/ 0 w 176"/>
                <a:gd name="T65" fmla="*/ 182 h 382"/>
                <a:gd name="T66" fmla="*/ 28 w 176"/>
                <a:gd name="T67" fmla="*/ 86 h 382"/>
                <a:gd name="T68" fmla="*/ 44 w 176"/>
                <a:gd name="T69" fmla="*/ 67 h 382"/>
                <a:gd name="T70" fmla="*/ 58 w 176"/>
                <a:gd name="T71" fmla="*/ 64 h 382"/>
                <a:gd name="T72" fmla="*/ 75 w 176"/>
                <a:gd name="T73" fmla="*/ 64 h 382"/>
                <a:gd name="T74" fmla="*/ 58 w 176"/>
                <a:gd name="T75" fmla="*/ 46 h 382"/>
                <a:gd name="T76" fmla="*/ 58 w 176"/>
                <a:gd name="T77" fmla="*/ 21 h 382"/>
                <a:gd name="T78" fmla="*/ 75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7" y="0"/>
                  </a:moveTo>
                  <a:lnTo>
                    <a:pt x="101" y="3"/>
                  </a:lnTo>
                  <a:lnTo>
                    <a:pt x="111" y="11"/>
                  </a:lnTo>
                  <a:lnTo>
                    <a:pt x="118" y="21"/>
                  </a:lnTo>
                  <a:lnTo>
                    <a:pt x="120" y="33"/>
                  </a:lnTo>
                  <a:lnTo>
                    <a:pt x="118" y="46"/>
                  </a:lnTo>
                  <a:lnTo>
                    <a:pt x="111" y="57"/>
                  </a:lnTo>
                  <a:lnTo>
                    <a:pt x="99" y="64"/>
                  </a:lnTo>
                  <a:lnTo>
                    <a:pt x="121" y="64"/>
                  </a:lnTo>
                  <a:lnTo>
                    <a:pt x="121" y="64"/>
                  </a:lnTo>
                  <a:lnTo>
                    <a:pt x="133" y="67"/>
                  </a:lnTo>
                  <a:lnTo>
                    <a:pt x="142" y="74"/>
                  </a:lnTo>
                  <a:lnTo>
                    <a:pt x="147" y="86"/>
                  </a:lnTo>
                  <a:lnTo>
                    <a:pt x="148" y="89"/>
                  </a:lnTo>
                  <a:lnTo>
                    <a:pt x="176" y="182"/>
                  </a:lnTo>
                  <a:lnTo>
                    <a:pt x="176" y="187"/>
                  </a:lnTo>
                  <a:lnTo>
                    <a:pt x="175" y="190"/>
                  </a:lnTo>
                  <a:lnTo>
                    <a:pt x="173" y="194"/>
                  </a:lnTo>
                  <a:lnTo>
                    <a:pt x="170" y="197"/>
                  </a:lnTo>
                  <a:lnTo>
                    <a:pt x="167" y="199"/>
                  </a:lnTo>
                  <a:lnTo>
                    <a:pt x="163" y="199"/>
                  </a:lnTo>
                  <a:lnTo>
                    <a:pt x="160" y="199"/>
                  </a:lnTo>
                  <a:lnTo>
                    <a:pt x="155" y="196"/>
                  </a:lnTo>
                  <a:lnTo>
                    <a:pt x="152" y="193"/>
                  </a:lnTo>
                  <a:lnTo>
                    <a:pt x="151" y="190"/>
                  </a:lnTo>
                  <a:lnTo>
                    <a:pt x="129" y="114"/>
                  </a:lnTo>
                  <a:lnTo>
                    <a:pt x="129" y="239"/>
                  </a:lnTo>
                  <a:lnTo>
                    <a:pt x="123" y="239"/>
                  </a:lnTo>
                  <a:lnTo>
                    <a:pt x="123" y="367"/>
                  </a:lnTo>
                  <a:lnTo>
                    <a:pt x="121" y="372"/>
                  </a:lnTo>
                  <a:lnTo>
                    <a:pt x="120" y="376"/>
                  </a:lnTo>
                  <a:lnTo>
                    <a:pt x="115" y="379"/>
                  </a:lnTo>
                  <a:lnTo>
                    <a:pt x="112" y="381"/>
                  </a:lnTo>
                  <a:lnTo>
                    <a:pt x="106" y="382"/>
                  </a:lnTo>
                  <a:lnTo>
                    <a:pt x="102" y="381"/>
                  </a:lnTo>
                  <a:lnTo>
                    <a:pt x="98" y="379"/>
                  </a:lnTo>
                  <a:lnTo>
                    <a:pt x="95" y="376"/>
                  </a:lnTo>
                  <a:lnTo>
                    <a:pt x="93" y="372"/>
                  </a:lnTo>
                  <a:lnTo>
                    <a:pt x="92" y="367"/>
                  </a:lnTo>
                  <a:lnTo>
                    <a:pt x="92" y="239"/>
                  </a:lnTo>
                  <a:lnTo>
                    <a:pt x="83" y="239"/>
                  </a:lnTo>
                  <a:lnTo>
                    <a:pt x="83" y="367"/>
                  </a:lnTo>
                  <a:lnTo>
                    <a:pt x="83" y="372"/>
                  </a:lnTo>
                  <a:lnTo>
                    <a:pt x="80" y="376"/>
                  </a:lnTo>
                  <a:lnTo>
                    <a:pt x="77" y="379"/>
                  </a:lnTo>
                  <a:lnTo>
                    <a:pt x="72" y="381"/>
                  </a:lnTo>
                  <a:lnTo>
                    <a:pt x="68" y="382"/>
                  </a:lnTo>
                  <a:lnTo>
                    <a:pt x="64" y="381"/>
                  </a:lnTo>
                  <a:lnTo>
                    <a:pt x="59" y="379"/>
                  </a:lnTo>
                  <a:lnTo>
                    <a:pt x="56" y="376"/>
                  </a:lnTo>
                  <a:lnTo>
                    <a:pt x="55" y="372"/>
                  </a:lnTo>
                  <a:lnTo>
                    <a:pt x="53" y="367"/>
                  </a:lnTo>
                  <a:lnTo>
                    <a:pt x="53" y="239"/>
                  </a:lnTo>
                  <a:lnTo>
                    <a:pt x="46" y="239"/>
                  </a:lnTo>
                  <a:lnTo>
                    <a:pt x="46" y="116"/>
                  </a:lnTo>
                  <a:lnTo>
                    <a:pt x="25" y="190"/>
                  </a:lnTo>
                  <a:lnTo>
                    <a:pt x="22" y="193"/>
                  </a:lnTo>
                  <a:lnTo>
                    <a:pt x="21" y="196"/>
                  </a:lnTo>
                  <a:lnTo>
                    <a:pt x="16" y="199"/>
                  </a:lnTo>
                  <a:lnTo>
                    <a:pt x="12" y="199"/>
                  </a:lnTo>
                  <a:lnTo>
                    <a:pt x="9" y="199"/>
                  </a:lnTo>
                  <a:lnTo>
                    <a:pt x="6" y="197"/>
                  </a:lnTo>
                  <a:lnTo>
                    <a:pt x="3" y="194"/>
                  </a:lnTo>
                  <a:lnTo>
                    <a:pt x="0" y="190"/>
                  </a:lnTo>
                  <a:lnTo>
                    <a:pt x="0" y="187"/>
                  </a:lnTo>
                  <a:lnTo>
                    <a:pt x="0" y="182"/>
                  </a:lnTo>
                  <a:lnTo>
                    <a:pt x="26" y="89"/>
                  </a:lnTo>
                  <a:lnTo>
                    <a:pt x="28" y="86"/>
                  </a:lnTo>
                  <a:lnTo>
                    <a:pt x="34" y="74"/>
                  </a:lnTo>
                  <a:lnTo>
                    <a:pt x="44" y="67"/>
                  </a:lnTo>
                  <a:lnTo>
                    <a:pt x="56" y="64"/>
                  </a:lnTo>
                  <a:lnTo>
                    <a:pt x="58" y="64"/>
                  </a:lnTo>
                  <a:lnTo>
                    <a:pt x="58" y="64"/>
                  </a:lnTo>
                  <a:lnTo>
                    <a:pt x="75" y="64"/>
                  </a:lnTo>
                  <a:lnTo>
                    <a:pt x="65" y="57"/>
                  </a:lnTo>
                  <a:lnTo>
                    <a:pt x="58" y="46"/>
                  </a:lnTo>
                  <a:lnTo>
                    <a:pt x="55" y="33"/>
                  </a:lnTo>
                  <a:lnTo>
                    <a:pt x="58" y="21"/>
                  </a:lnTo>
                  <a:lnTo>
                    <a:pt x="65" y="11"/>
                  </a:lnTo>
                  <a:lnTo>
                    <a:pt x="75" y="3"/>
                  </a:lnTo>
                  <a:lnTo>
                    <a:pt x="87"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08" name="Freeform 10">
              <a:extLst>
                <a:ext uri="{FF2B5EF4-FFF2-40B4-BE49-F238E27FC236}">
                  <a16:creationId xmlns:a16="http://schemas.microsoft.com/office/drawing/2014/main" id="{31B7D1D2-0156-5894-8EBE-9F8E6523BAD5}"/>
                </a:ext>
              </a:extLst>
            </p:cNvPr>
            <p:cNvSpPr>
              <a:spLocks/>
            </p:cNvSpPr>
            <p:nvPr/>
          </p:nvSpPr>
          <p:spPr bwMode="auto">
            <a:xfrm>
              <a:off x="6733001" y="2087980"/>
              <a:ext cx="226216" cy="490991"/>
            </a:xfrm>
            <a:custGeom>
              <a:avLst/>
              <a:gdLst>
                <a:gd name="T0" fmla="*/ 101 w 176"/>
                <a:gd name="T1" fmla="*/ 3 h 382"/>
                <a:gd name="T2" fmla="*/ 119 w 176"/>
                <a:gd name="T3" fmla="*/ 21 h 382"/>
                <a:gd name="T4" fmla="*/ 119 w 176"/>
                <a:gd name="T5" fmla="*/ 45 h 382"/>
                <a:gd name="T6" fmla="*/ 104 w 176"/>
                <a:gd name="T7" fmla="*/ 62 h 382"/>
                <a:gd name="T8" fmla="*/ 121 w 176"/>
                <a:gd name="T9" fmla="*/ 64 h 382"/>
                <a:gd name="T10" fmla="*/ 133 w 176"/>
                <a:gd name="T11" fmla="*/ 67 h 382"/>
                <a:gd name="T12" fmla="*/ 148 w 176"/>
                <a:gd name="T13" fmla="*/ 86 h 382"/>
                <a:gd name="T14" fmla="*/ 176 w 176"/>
                <a:gd name="T15" fmla="*/ 182 h 382"/>
                <a:gd name="T16" fmla="*/ 176 w 176"/>
                <a:gd name="T17" fmla="*/ 190 h 382"/>
                <a:gd name="T18" fmla="*/ 172 w 176"/>
                <a:gd name="T19" fmla="*/ 197 h 382"/>
                <a:gd name="T20" fmla="*/ 164 w 176"/>
                <a:gd name="T21" fmla="*/ 199 h 382"/>
                <a:gd name="T22" fmla="*/ 157 w 176"/>
                <a:gd name="T23" fmla="*/ 196 h 382"/>
                <a:gd name="T24" fmla="*/ 151 w 176"/>
                <a:gd name="T25" fmla="*/ 190 h 382"/>
                <a:gd name="T26" fmla="*/ 121 w 176"/>
                <a:gd name="T27" fmla="*/ 104 h 382"/>
                <a:gd name="T28" fmla="*/ 163 w 176"/>
                <a:gd name="T29" fmla="*/ 258 h 382"/>
                <a:gd name="T30" fmla="*/ 123 w 176"/>
                <a:gd name="T31" fmla="*/ 367 h 382"/>
                <a:gd name="T32" fmla="*/ 120 w 176"/>
                <a:gd name="T33" fmla="*/ 376 h 382"/>
                <a:gd name="T34" fmla="*/ 113 w 176"/>
                <a:gd name="T35" fmla="*/ 381 h 382"/>
                <a:gd name="T36" fmla="*/ 104 w 176"/>
                <a:gd name="T37" fmla="*/ 381 h 382"/>
                <a:gd name="T38" fmla="*/ 96 w 176"/>
                <a:gd name="T39" fmla="*/ 376 h 382"/>
                <a:gd name="T40" fmla="*/ 93 w 176"/>
                <a:gd name="T41" fmla="*/ 367 h 382"/>
                <a:gd name="T42" fmla="*/ 84 w 176"/>
                <a:gd name="T43" fmla="*/ 258 h 382"/>
                <a:gd name="T44" fmla="*/ 83 w 176"/>
                <a:gd name="T45" fmla="*/ 372 h 382"/>
                <a:gd name="T46" fmla="*/ 79 w 176"/>
                <a:gd name="T47" fmla="*/ 379 h 382"/>
                <a:gd name="T48" fmla="*/ 70 w 176"/>
                <a:gd name="T49" fmla="*/ 382 h 382"/>
                <a:gd name="T50" fmla="*/ 61 w 176"/>
                <a:gd name="T51" fmla="*/ 379 h 382"/>
                <a:gd name="T52" fmla="*/ 55 w 176"/>
                <a:gd name="T53" fmla="*/ 372 h 382"/>
                <a:gd name="T54" fmla="*/ 53 w 176"/>
                <a:gd name="T55" fmla="*/ 258 h 382"/>
                <a:gd name="T56" fmla="*/ 58 w 176"/>
                <a:gd name="T57" fmla="*/ 107 h 382"/>
                <a:gd name="T58" fmla="*/ 50 w 176"/>
                <a:gd name="T59" fmla="*/ 104 h 382"/>
                <a:gd name="T60" fmla="*/ 24 w 176"/>
                <a:gd name="T61" fmla="*/ 193 h 382"/>
                <a:gd name="T62" fmla="*/ 18 w 176"/>
                <a:gd name="T63" fmla="*/ 199 h 382"/>
                <a:gd name="T64" fmla="*/ 10 w 176"/>
                <a:gd name="T65" fmla="*/ 199 h 382"/>
                <a:gd name="T66" fmla="*/ 3 w 176"/>
                <a:gd name="T67" fmla="*/ 194 h 382"/>
                <a:gd name="T68" fmla="*/ 0 w 176"/>
                <a:gd name="T69" fmla="*/ 187 h 382"/>
                <a:gd name="T70" fmla="*/ 28 w 176"/>
                <a:gd name="T71" fmla="*/ 89 h 382"/>
                <a:gd name="T72" fmla="*/ 36 w 176"/>
                <a:gd name="T73" fmla="*/ 74 h 382"/>
                <a:gd name="T74" fmla="*/ 58 w 176"/>
                <a:gd name="T75" fmla="*/ 64 h 382"/>
                <a:gd name="T76" fmla="*/ 58 w 176"/>
                <a:gd name="T77" fmla="*/ 64 h 382"/>
                <a:gd name="T78" fmla="*/ 74 w 176"/>
                <a:gd name="T79" fmla="*/ 62 h 382"/>
                <a:gd name="T80" fmla="*/ 58 w 176"/>
                <a:gd name="T81" fmla="*/ 45 h 382"/>
                <a:gd name="T82" fmla="*/ 58 w 176"/>
                <a:gd name="T83" fmla="*/ 21 h 382"/>
                <a:gd name="T84" fmla="*/ 76 w 176"/>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382">
                  <a:moveTo>
                    <a:pt x="89" y="0"/>
                  </a:moveTo>
                  <a:lnTo>
                    <a:pt x="101" y="3"/>
                  </a:lnTo>
                  <a:lnTo>
                    <a:pt x="111" y="11"/>
                  </a:lnTo>
                  <a:lnTo>
                    <a:pt x="119" y="21"/>
                  </a:lnTo>
                  <a:lnTo>
                    <a:pt x="121" y="33"/>
                  </a:lnTo>
                  <a:lnTo>
                    <a:pt x="119" y="45"/>
                  </a:lnTo>
                  <a:lnTo>
                    <a:pt x="113" y="55"/>
                  </a:lnTo>
                  <a:lnTo>
                    <a:pt x="104" y="62"/>
                  </a:lnTo>
                  <a:lnTo>
                    <a:pt x="104" y="64"/>
                  </a:lnTo>
                  <a:lnTo>
                    <a:pt x="121" y="64"/>
                  </a:lnTo>
                  <a:lnTo>
                    <a:pt x="121" y="64"/>
                  </a:lnTo>
                  <a:lnTo>
                    <a:pt x="133" y="67"/>
                  </a:lnTo>
                  <a:lnTo>
                    <a:pt x="142" y="74"/>
                  </a:lnTo>
                  <a:lnTo>
                    <a:pt x="148" y="86"/>
                  </a:lnTo>
                  <a:lnTo>
                    <a:pt x="150" y="89"/>
                  </a:lnTo>
                  <a:lnTo>
                    <a:pt x="176" y="182"/>
                  </a:lnTo>
                  <a:lnTo>
                    <a:pt x="176" y="187"/>
                  </a:lnTo>
                  <a:lnTo>
                    <a:pt x="176" y="190"/>
                  </a:lnTo>
                  <a:lnTo>
                    <a:pt x="175" y="194"/>
                  </a:lnTo>
                  <a:lnTo>
                    <a:pt x="172" y="197"/>
                  </a:lnTo>
                  <a:lnTo>
                    <a:pt x="167" y="199"/>
                  </a:lnTo>
                  <a:lnTo>
                    <a:pt x="164" y="199"/>
                  </a:lnTo>
                  <a:lnTo>
                    <a:pt x="160" y="199"/>
                  </a:lnTo>
                  <a:lnTo>
                    <a:pt x="157" y="196"/>
                  </a:lnTo>
                  <a:lnTo>
                    <a:pt x="154" y="193"/>
                  </a:lnTo>
                  <a:lnTo>
                    <a:pt x="151" y="190"/>
                  </a:lnTo>
                  <a:lnTo>
                    <a:pt x="127" y="104"/>
                  </a:lnTo>
                  <a:lnTo>
                    <a:pt x="121" y="104"/>
                  </a:lnTo>
                  <a:lnTo>
                    <a:pt x="121" y="116"/>
                  </a:lnTo>
                  <a:lnTo>
                    <a:pt x="163" y="258"/>
                  </a:lnTo>
                  <a:lnTo>
                    <a:pt x="123" y="258"/>
                  </a:lnTo>
                  <a:lnTo>
                    <a:pt x="123" y="367"/>
                  </a:lnTo>
                  <a:lnTo>
                    <a:pt x="123" y="372"/>
                  </a:lnTo>
                  <a:lnTo>
                    <a:pt x="120" y="376"/>
                  </a:lnTo>
                  <a:lnTo>
                    <a:pt x="117" y="379"/>
                  </a:lnTo>
                  <a:lnTo>
                    <a:pt x="113" y="381"/>
                  </a:lnTo>
                  <a:lnTo>
                    <a:pt x="108" y="382"/>
                  </a:lnTo>
                  <a:lnTo>
                    <a:pt x="104" y="381"/>
                  </a:lnTo>
                  <a:lnTo>
                    <a:pt x="99" y="379"/>
                  </a:lnTo>
                  <a:lnTo>
                    <a:pt x="96" y="376"/>
                  </a:lnTo>
                  <a:lnTo>
                    <a:pt x="93" y="372"/>
                  </a:lnTo>
                  <a:lnTo>
                    <a:pt x="93" y="367"/>
                  </a:lnTo>
                  <a:lnTo>
                    <a:pt x="93" y="258"/>
                  </a:lnTo>
                  <a:lnTo>
                    <a:pt x="84" y="258"/>
                  </a:lnTo>
                  <a:lnTo>
                    <a:pt x="84" y="367"/>
                  </a:lnTo>
                  <a:lnTo>
                    <a:pt x="83" y="372"/>
                  </a:lnTo>
                  <a:lnTo>
                    <a:pt x="81" y="376"/>
                  </a:lnTo>
                  <a:lnTo>
                    <a:pt x="79" y="379"/>
                  </a:lnTo>
                  <a:lnTo>
                    <a:pt x="74" y="381"/>
                  </a:lnTo>
                  <a:lnTo>
                    <a:pt x="70" y="382"/>
                  </a:lnTo>
                  <a:lnTo>
                    <a:pt x="64" y="381"/>
                  </a:lnTo>
                  <a:lnTo>
                    <a:pt x="61" y="379"/>
                  </a:lnTo>
                  <a:lnTo>
                    <a:pt x="56" y="376"/>
                  </a:lnTo>
                  <a:lnTo>
                    <a:pt x="55" y="372"/>
                  </a:lnTo>
                  <a:lnTo>
                    <a:pt x="53" y="367"/>
                  </a:lnTo>
                  <a:lnTo>
                    <a:pt x="53" y="258"/>
                  </a:lnTo>
                  <a:lnTo>
                    <a:pt x="13" y="258"/>
                  </a:lnTo>
                  <a:lnTo>
                    <a:pt x="58" y="107"/>
                  </a:lnTo>
                  <a:lnTo>
                    <a:pt x="58" y="104"/>
                  </a:lnTo>
                  <a:lnTo>
                    <a:pt x="50" y="104"/>
                  </a:lnTo>
                  <a:lnTo>
                    <a:pt x="25" y="190"/>
                  </a:lnTo>
                  <a:lnTo>
                    <a:pt x="24" y="193"/>
                  </a:lnTo>
                  <a:lnTo>
                    <a:pt x="21" y="196"/>
                  </a:lnTo>
                  <a:lnTo>
                    <a:pt x="18" y="199"/>
                  </a:lnTo>
                  <a:lnTo>
                    <a:pt x="13" y="199"/>
                  </a:lnTo>
                  <a:lnTo>
                    <a:pt x="10" y="199"/>
                  </a:lnTo>
                  <a:lnTo>
                    <a:pt x="6" y="197"/>
                  </a:lnTo>
                  <a:lnTo>
                    <a:pt x="3" y="194"/>
                  </a:lnTo>
                  <a:lnTo>
                    <a:pt x="1" y="190"/>
                  </a:lnTo>
                  <a:lnTo>
                    <a:pt x="0" y="187"/>
                  </a:lnTo>
                  <a:lnTo>
                    <a:pt x="1" y="182"/>
                  </a:lnTo>
                  <a:lnTo>
                    <a:pt x="28" y="89"/>
                  </a:lnTo>
                  <a:lnTo>
                    <a:pt x="30" y="86"/>
                  </a:lnTo>
                  <a:lnTo>
                    <a:pt x="36" y="74"/>
                  </a:lnTo>
                  <a:lnTo>
                    <a:pt x="44" y="67"/>
                  </a:lnTo>
                  <a:lnTo>
                    <a:pt x="58" y="64"/>
                  </a:lnTo>
                  <a:lnTo>
                    <a:pt x="58" y="64"/>
                  </a:lnTo>
                  <a:lnTo>
                    <a:pt x="58" y="64"/>
                  </a:lnTo>
                  <a:lnTo>
                    <a:pt x="73" y="64"/>
                  </a:lnTo>
                  <a:lnTo>
                    <a:pt x="74" y="62"/>
                  </a:lnTo>
                  <a:lnTo>
                    <a:pt x="64" y="55"/>
                  </a:lnTo>
                  <a:lnTo>
                    <a:pt x="58" y="45"/>
                  </a:lnTo>
                  <a:lnTo>
                    <a:pt x="56" y="33"/>
                  </a:lnTo>
                  <a:lnTo>
                    <a:pt x="58" y="21"/>
                  </a:lnTo>
                  <a:lnTo>
                    <a:pt x="65" y="11"/>
                  </a:lnTo>
                  <a:lnTo>
                    <a:pt x="76" y="3"/>
                  </a:lnTo>
                  <a:lnTo>
                    <a:pt x="89"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09" name="Freeform 11">
              <a:extLst>
                <a:ext uri="{FF2B5EF4-FFF2-40B4-BE49-F238E27FC236}">
                  <a16:creationId xmlns:a16="http://schemas.microsoft.com/office/drawing/2014/main" id="{BA83D815-1357-DC6E-6E2D-904AE06AB6D6}"/>
                </a:ext>
              </a:extLst>
            </p:cNvPr>
            <p:cNvSpPr>
              <a:spLocks/>
            </p:cNvSpPr>
            <p:nvPr/>
          </p:nvSpPr>
          <p:spPr bwMode="auto">
            <a:xfrm>
              <a:off x="5470660" y="2087980"/>
              <a:ext cx="226216" cy="490991"/>
            </a:xfrm>
            <a:custGeom>
              <a:avLst/>
              <a:gdLst>
                <a:gd name="T0" fmla="*/ 101 w 176"/>
                <a:gd name="T1" fmla="*/ 3 h 382"/>
                <a:gd name="T2" fmla="*/ 118 w 176"/>
                <a:gd name="T3" fmla="*/ 21 h 382"/>
                <a:gd name="T4" fmla="*/ 118 w 176"/>
                <a:gd name="T5" fmla="*/ 46 h 382"/>
                <a:gd name="T6" fmla="*/ 101 w 176"/>
                <a:gd name="T7" fmla="*/ 64 h 382"/>
                <a:gd name="T8" fmla="*/ 121 w 176"/>
                <a:gd name="T9" fmla="*/ 64 h 382"/>
                <a:gd name="T10" fmla="*/ 142 w 176"/>
                <a:gd name="T11" fmla="*/ 74 h 382"/>
                <a:gd name="T12" fmla="*/ 149 w 176"/>
                <a:gd name="T13" fmla="*/ 89 h 382"/>
                <a:gd name="T14" fmla="*/ 176 w 176"/>
                <a:gd name="T15" fmla="*/ 187 h 382"/>
                <a:gd name="T16" fmla="*/ 173 w 176"/>
                <a:gd name="T17" fmla="*/ 194 h 382"/>
                <a:gd name="T18" fmla="*/ 167 w 176"/>
                <a:gd name="T19" fmla="*/ 199 h 382"/>
                <a:gd name="T20" fmla="*/ 160 w 176"/>
                <a:gd name="T21" fmla="*/ 199 h 382"/>
                <a:gd name="T22" fmla="*/ 154 w 176"/>
                <a:gd name="T23" fmla="*/ 193 h 382"/>
                <a:gd name="T24" fmla="*/ 130 w 176"/>
                <a:gd name="T25" fmla="*/ 114 h 382"/>
                <a:gd name="T26" fmla="*/ 123 w 176"/>
                <a:gd name="T27" fmla="*/ 239 h 382"/>
                <a:gd name="T28" fmla="*/ 121 w 176"/>
                <a:gd name="T29" fmla="*/ 372 h 382"/>
                <a:gd name="T30" fmla="*/ 117 w 176"/>
                <a:gd name="T31" fmla="*/ 379 h 382"/>
                <a:gd name="T32" fmla="*/ 108 w 176"/>
                <a:gd name="T33" fmla="*/ 382 h 382"/>
                <a:gd name="T34" fmla="*/ 99 w 176"/>
                <a:gd name="T35" fmla="*/ 379 h 382"/>
                <a:gd name="T36" fmla="*/ 93 w 176"/>
                <a:gd name="T37" fmla="*/ 372 h 382"/>
                <a:gd name="T38" fmla="*/ 93 w 176"/>
                <a:gd name="T39" fmla="*/ 239 h 382"/>
                <a:gd name="T40" fmla="*/ 84 w 176"/>
                <a:gd name="T41" fmla="*/ 367 h 382"/>
                <a:gd name="T42" fmla="*/ 81 w 176"/>
                <a:gd name="T43" fmla="*/ 376 h 382"/>
                <a:gd name="T44" fmla="*/ 74 w 176"/>
                <a:gd name="T45" fmla="*/ 381 h 382"/>
                <a:gd name="T46" fmla="*/ 63 w 176"/>
                <a:gd name="T47" fmla="*/ 381 h 382"/>
                <a:gd name="T48" fmla="*/ 56 w 176"/>
                <a:gd name="T49" fmla="*/ 376 h 382"/>
                <a:gd name="T50" fmla="*/ 53 w 176"/>
                <a:gd name="T51" fmla="*/ 367 h 382"/>
                <a:gd name="T52" fmla="*/ 47 w 176"/>
                <a:gd name="T53" fmla="*/ 239 h 382"/>
                <a:gd name="T54" fmla="*/ 25 w 176"/>
                <a:gd name="T55" fmla="*/ 190 h 382"/>
                <a:gd name="T56" fmla="*/ 21 w 176"/>
                <a:gd name="T57" fmla="*/ 196 h 382"/>
                <a:gd name="T58" fmla="*/ 13 w 176"/>
                <a:gd name="T59" fmla="*/ 199 h 382"/>
                <a:gd name="T60" fmla="*/ 6 w 176"/>
                <a:gd name="T61" fmla="*/ 197 h 382"/>
                <a:gd name="T62" fmla="*/ 1 w 176"/>
                <a:gd name="T63" fmla="*/ 190 h 382"/>
                <a:gd name="T64" fmla="*/ 0 w 176"/>
                <a:gd name="T65" fmla="*/ 182 h 382"/>
                <a:gd name="T66" fmla="*/ 29 w 176"/>
                <a:gd name="T67" fmla="*/ 86 h 382"/>
                <a:gd name="T68" fmla="*/ 44 w 176"/>
                <a:gd name="T69" fmla="*/ 67 h 382"/>
                <a:gd name="T70" fmla="*/ 58 w 176"/>
                <a:gd name="T71" fmla="*/ 64 h 382"/>
                <a:gd name="T72" fmla="*/ 77 w 176"/>
                <a:gd name="T73" fmla="*/ 64 h 382"/>
                <a:gd name="T74" fmla="*/ 58 w 176"/>
                <a:gd name="T75" fmla="*/ 46 h 382"/>
                <a:gd name="T76" fmla="*/ 58 w 176"/>
                <a:gd name="T77" fmla="*/ 21 h 382"/>
                <a:gd name="T78" fmla="*/ 75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9" y="0"/>
                  </a:moveTo>
                  <a:lnTo>
                    <a:pt x="101" y="3"/>
                  </a:lnTo>
                  <a:lnTo>
                    <a:pt x="111" y="11"/>
                  </a:lnTo>
                  <a:lnTo>
                    <a:pt x="118" y="21"/>
                  </a:lnTo>
                  <a:lnTo>
                    <a:pt x="121" y="33"/>
                  </a:lnTo>
                  <a:lnTo>
                    <a:pt x="118" y="46"/>
                  </a:lnTo>
                  <a:lnTo>
                    <a:pt x="111" y="57"/>
                  </a:lnTo>
                  <a:lnTo>
                    <a:pt x="101" y="64"/>
                  </a:lnTo>
                  <a:lnTo>
                    <a:pt x="121" y="64"/>
                  </a:lnTo>
                  <a:lnTo>
                    <a:pt x="121" y="64"/>
                  </a:lnTo>
                  <a:lnTo>
                    <a:pt x="133" y="67"/>
                  </a:lnTo>
                  <a:lnTo>
                    <a:pt x="142" y="74"/>
                  </a:lnTo>
                  <a:lnTo>
                    <a:pt x="148" y="86"/>
                  </a:lnTo>
                  <a:lnTo>
                    <a:pt x="149" y="89"/>
                  </a:lnTo>
                  <a:lnTo>
                    <a:pt x="176" y="182"/>
                  </a:lnTo>
                  <a:lnTo>
                    <a:pt x="176" y="187"/>
                  </a:lnTo>
                  <a:lnTo>
                    <a:pt x="176" y="190"/>
                  </a:lnTo>
                  <a:lnTo>
                    <a:pt x="173" y="194"/>
                  </a:lnTo>
                  <a:lnTo>
                    <a:pt x="172" y="197"/>
                  </a:lnTo>
                  <a:lnTo>
                    <a:pt x="167" y="199"/>
                  </a:lnTo>
                  <a:lnTo>
                    <a:pt x="164" y="199"/>
                  </a:lnTo>
                  <a:lnTo>
                    <a:pt x="160" y="199"/>
                  </a:lnTo>
                  <a:lnTo>
                    <a:pt x="155" y="196"/>
                  </a:lnTo>
                  <a:lnTo>
                    <a:pt x="154" y="193"/>
                  </a:lnTo>
                  <a:lnTo>
                    <a:pt x="151" y="190"/>
                  </a:lnTo>
                  <a:lnTo>
                    <a:pt x="130" y="114"/>
                  </a:lnTo>
                  <a:lnTo>
                    <a:pt x="130" y="239"/>
                  </a:lnTo>
                  <a:lnTo>
                    <a:pt x="123" y="239"/>
                  </a:lnTo>
                  <a:lnTo>
                    <a:pt x="123" y="367"/>
                  </a:lnTo>
                  <a:lnTo>
                    <a:pt x="121" y="372"/>
                  </a:lnTo>
                  <a:lnTo>
                    <a:pt x="120" y="376"/>
                  </a:lnTo>
                  <a:lnTo>
                    <a:pt x="117" y="379"/>
                  </a:lnTo>
                  <a:lnTo>
                    <a:pt x="112" y="381"/>
                  </a:lnTo>
                  <a:lnTo>
                    <a:pt x="108" y="382"/>
                  </a:lnTo>
                  <a:lnTo>
                    <a:pt x="104" y="381"/>
                  </a:lnTo>
                  <a:lnTo>
                    <a:pt x="99" y="379"/>
                  </a:lnTo>
                  <a:lnTo>
                    <a:pt x="96" y="376"/>
                  </a:lnTo>
                  <a:lnTo>
                    <a:pt x="93" y="372"/>
                  </a:lnTo>
                  <a:lnTo>
                    <a:pt x="93" y="367"/>
                  </a:lnTo>
                  <a:lnTo>
                    <a:pt x="93" y="239"/>
                  </a:lnTo>
                  <a:lnTo>
                    <a:pt x="84" y="239"/>
                  </a:lnTo>
                  <a:lnTo>
                    <a:pt x="84" y="367"/>
                  </a:lnTo>
                  <a:lnTo>
                    <a:pt x="83" y="372"/>
                  </a:lnTo>
                  <a:lnTo>
                    <a:pt x="81" y="376"/>
                  </a:lnTo>
                  <a:lnTo>
                    <a:pt x="78" y="379"/>
                  </a:lnTo>
                  <a:lnTo>
                    <a:pt x="74" y="381"/>
                  </a:lnTo>
                  <a:lnTo>
                    <a:pt x="69" y="382"/>
                  </a:lnTo>
                  <a:lnTo>
                    <a:pt x="63" y="381"/>
                  </a:lnTo>
                  <a:lnTo>
                    <a:pt x="61" y="379"/>
                  </a:lnTo>
                  <a:lnTo>
                    <a:pt x="56" y="376"/>
                  </a:lnTo>
                  <a:lnTo>
                    <a:pt x="55" y="372"/>
                  </a:lnTo>
                  <a:lnTo>
                    <a:pt x="53" y="367"/>
                  </a:lnTo>
                  <a:lnTo>
                    <a:pt x="53" y="239"/>
                  </a:lnTo>
                  <a:lnTo>
                    <a:pt x="47" y="239"/>
                  </a:lnTo>
                  <a:lnTo>
                    <a:pt x="47" y="116"/>
                  </a:lnTo>
                  <a:lnTo>
                    <a:pt x="25" y="190"/>
                  </a:lnTo>
                  <a:lnTo>
                    <a:pt x="23" y="193"/>
                  </a:lnTo>
                  <a:lnTo>
                    <a:pt x="21" y="196"/>
                  </a:lnTo>
                  <a:lnTo>
                    <a:pt x="18" y="199"/>
                  </a:lnTo>
                  <a:lnTo>
                    <a:pt x="13" y="199"/>
                  </a:lnTo>
                  <a:lnTo>
                    <a:pt x="9" y="199"/>
                  </a:lnTo>
                  <a:lnTo>
                    <a:pt x="6" y="197"/>
                  </a:lnTo>
                  <a:lnTo>
                    <a:pt x="3" y="194"/>
                  </a:lnTo>
                  <a:lnTo>
                    <a:pt x="1" y="190"/>
                  </a:lnTo>
                  <a:lnTo>
                    <a:pt x="0" y="187"/>
                  </a:lnTo>
                  <a:lnTo>
                    <a:pt x="0" y="182"/>
                  </a:lnTo>
                  <a:lnTo>
                    <a:pt x="28" y="89"/>
                  </a:lnTo>
                  <a:lnTo>
                    <a:pt x="29" y="86"/>
                  </a:lnTo>
                  <a:lnTo>
                    <a:pt x="35" y="74"/>
                  </a:lnTo>
                  <a:lnTo>
                    <a:pt x="44" y="67"/>
                  </a:lnTo>
                  <a:lnTo>
                    <a:pt x="58" y="64"/>
                  </a:lnTo>
                  <a:lnTo>
                    <a:pt x="58" y="64"/>
                  </a:lnTo>
                  <a:lnTo>
                    <a:pt x="58" y="64"/>
                  </a:lnTo>
                  <a:lnTo>
                    <a:pt x="77" y="64"/>
                  </a:lnTo>
                  <a:lnTo>
                    <a:pt x="65" y="57"/>
                  </a:lnTo>
                  <a:lnTo>
                    <a:pt x="58" y="46"/>
                  </a:lnTo>
                  <a:lnTo>
                    <a:pt x="56" y="33"/>
                  </a:lnTo>
                  <a:lnTo>
                    <a:pt x="58" y="21"/>
                  </a:lnTo>
                  <a:lnTo>
                    <a:pt x="65" y="11"/>
                  </a:lnTo>
                  <a:lnTo>
                    <a:pt x="75" y="3"/>
                  </a:lnTo>
                  <a:lnTo>
                    <a:pt x="89"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10" name="Freeform 12">
              <a:extLst>
                <a:ext uri="{FF2B5EF4-FFF2-40B4-BE49-F238E27FC236}">
                  <a16:creationId xmlns:a16="http://schemas.microsoft.com/office/drawing/2014/main" id="{56959A51-9AD3-0AD1-414D-387ED2F1CF2E}"/>
                </a:ext>
              </a:extLst>
            </p:cNvPr>
            <p:cNvSpPr>
              <a:spLocks/>
            </p:cNvSpPr>
            <p:nvPr/>
          </p:nvSpPr>
          <p:spPr bwMode="auto">
            <a:xfrm>
              <a:off x="2908254" y="2801906"/>
              <a:ext cx="228786" cy="490991"/>
            </a:xfrm>
            <a:custGeom>
              <a:avLst/>
              <a:gdLst>
                <a:gd name="T0" fmla="*/ 103 w 178"/>
                <a:gd name="T1" fmla="*/ 3 h 382"/>
                <a:gd name="T2" fmla="*/ 119 w 178"/>
                <a:gd name="T3" fmla="*/ 21 h 382"/>
                <a:gd name="T4" fmla="*/ 120 w 178"/>
                <a:gd name="T5" fmla="*/ 44 h 382"/>
                <a:gd name="T6" fmla="*/ 104 w 178"/>
                <a:gd name="T7" fmla="*/ 62 h 382"/>
                <a:gd name="T8" fmla="*/ 123 w 178"/>
                <a:gd name="T9" fmla="*/ 64 h 382"/>
                <a:gd name="T10" fmla="*/ 134 w 178"/>
                <a:gd name="T11" fmla="*/ 67 h 382"/>
                <a:gd name="T12" fmla="*/ 149 w 178"/>
                <a:gd name="T13" fmla="*/ 86 h 382"/>
                <a:gd name="T14" fmla="*/ 177 w 178"/>
                <a:gd name="T15" fmla="*/ 182 h 382"/>
                <a:gd name="T16" fmla="*/ 177 w 178"/>
                <a:gd name="T17" fmla="*/ 189 h 382"/>
                <a:gd name="T18" fmla="*/ 172 w 178"/>
                <a:gd name="T19" fmla="*/ 197 h 382"/>
                <a:gd name="T20" fmla="*/ 165 w 178"/>
                <a:gd name="T21" fmla="*/ 198 h 382"/>
                <a:gd name="T22" fmla="*/ 157 w 178"/>
                <a:gd name="T23" fmla="*/ 195 h 382"/>
                <a:gd name="T24" fmla="*/ 153 w 178"/>
                <a:gd name="T25" fmla="*/ 189 h 382"/>
                <a:gd name="T26" fmla="*/ 123 w 178"/>
                <a:gd name="T27" fmla="*/ 104 h 382"/>
                <a:gd name="T28" fmla="*/ 163 w 178"/>
                <a:gd name="T29" fmla="*/ 257 h 382"/>
                <a:gd name="T30" fmla="*/ 123 w 178"/>
                <a:gd name="T31" fmla="*/ 367 h 382"/>
                <a:gd name="T32" fmla="*/ 120 w 178"/>
                <a:gd name="T33" fmla="*/ 376 h 382"/>
                <a:gd name="T34" fmla="*/ 113 w 178"/>
                <a:gd name="T35" fmla="*/ 380 h 382"/>
                <a:gd name="T36" fmla="*/ 104 w 178"/>
                <a:gd name="T37" fmla="*/ 380 h 382"/>
                <a:gd name="T38" fmla="*/ 97 w 178"/>
                <a:gd name="T39" fmla="*/ 376 h 382"/>
                <a:gd name="T40" fmla="*/ 94 w 178"/>
                <a:gd name="T41" fmla="*/ 367 h 382"/>
                <a:gd name="T42" fmla="*/ 85 w 178"/>
                <a:gd name="T43" fmla="*/ 257 h 382"/>
                <a:gd name="T44" fmla="*/ 83 w 178"/>
                <a:gd name="T45" fmla="*/ 371 h 382"/>
                <a:gd name="T46" fmla="*/ 79 w 178"/>
                <a:gd name="T47" fmla="*/ 379 h 382"/>
                <a:gd name="T48" fmla="*/ 70 w 178"/>
                <a:gd name="T49" fmla="*/ 382 h 382"/>
                <a:gd name="T50" fmla="*/ 61 w 178"/>
                <a:gd name="T51" fmla="*/ 379 h 382"/>
                <a:gd name="T52" fmla="*/ 55 w 178"/>
                <a:gd name="T53" fmla="*/ 371 h 382"/>
                <a:gd name="T54" fmla="*/ 55 w 178"/>
                <a:gd name="T55" fmla="*/ 257 h 382"/>
                <a:gd name="T56" fmla="*/ 58 w 178"/>
                <a:gd name="T57" fmla="*/ 106 h 382"/>
                <a:gd name="T58" fmla="*/ 51 w 178"/>
                <a:gd name="T59" fmla="*/ 104 h 382"/>
                <a:gd name="T60" fmla="*/ 24 w 178"/>
                <a:gd name="T61" fmla="*/ 192 h 382"/>
                <a:gd name="T62" fmla="*/ 18 w 178"/>
                <a:gd name="T63" fmla="*/ 198 h 382"/>
                <a:gd name="T64" fmla="*/ 11 w 178"/>
                <a:gd name="T65" fmla="*/ 198 h 382"/>
                <a:gd name="T66" fmla="*/ 3 w 178"/>
                <a:gd name="T67" fmla="*/ 194 h 382"/>
                <a:gd name="T68" fmla="*/ 0 w 178"/>
                <a:gd name="T69" fmla="*/ 186 h 382"/>
                <a:gd name="T70" fmla="*/ 29 w 178"/>
                <a:gd name="T71" fmla="*/ 89 h 382"/>
                <a:gd name="T72" fmla="*/ 36 w 178"/>
                <a:gd name="T73" fmla="*/ 74 h 382"/>
                <a:gd name="T74" fmla="*/ 58 w 178"/>
                <a:gd name="T75" fmla="*/ 64 h 382"/>
                <a:gd name="T76" fmla="*/ 58 w 178"/>
                <a:gd name="T77" fmla="*/ 64 h 382"/>
                <a:gd name="T78" fmla="*/ 74 w 178"/>
                <a:gd name="T79" fmla="*/ 62 h 382"/>
                <a:gd name="T80" fmla="*/ 58 w 178"/>
                <a:gd name="T81" fmla="*/ 44 h 382"/>
                <a:gd name="T82" fmla="*/ 60 w 178"/>
                <a:gd name="T83" fmla="*/ 21 h 382"/>
                <a:gd name="T84" fmla="*/ 76 w 178"/>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82">
                  <a:moveTo>
                    <a:pt x="89" y="0"/>
                  </a:moveTo>
                  <a:lnTo>
                    <a:pt x="103" y="3"/>
                  </a:lnTo>
                  <a:lnTo>
                    <a:pt x="113" y="10"/>
                  </a:lnTo>
                  <a:lnTo>
                    <a:pt x="119" y="21"/>
                  </a:lnTo>
                  <a:lnTo>
                    <a:pt x="122" y="32"/>
                  </a:lnTo>
                  <a:lnTo>
                    <a:pt x="120" y="44"/>
                  </a:lnTo>
                  <a:lnTo>
                    <a:pt x="113" y="55"/>
                  </a:lnTo>
                  <a:lnTo>
                    <a:pt x="104" y="62"/>
                  </a:lnTo>
                  <a:lnTo>
                    <a:pt x="106" y="64"/>
                  </a:lnTo>
                  <a:lnTo>
                    <a:pt x="123" y="64"/>
                  </a:lnTo>
                  <a:lnTo>
                    <a:pt x="123" y="64"/>
                  </a:lnTo>
                  <a:lnTo>
                    <a:pt x="134" y="67"/>
                  </a:lnTo>
                  <a:lnTo>
                    <a:pt x="143" y="74"/>
                  </a:lnTo>
                  <a:lnTo>
                    <a:pt x="149" y="86"/>
                  </a:lnTo>
                  <a:lnTo>
                    <a:pt x="150" y="89"/>
                  </a:lnTo>
                  <a:lnTo>
                    <a:pt x="177" y="182"/>
                  </a:lnTo>
                  <a:lnTo>
                    <a:pt x="178" y="186"/>
                  </a:lnTo>
                  <a:lnTo>
                    <a:pt x="177" y="189"/>
                  </a:lnTo>
                  <a:lnTo>
                    <a:pt x="175" y="194"/>
                  </a:lnTo>
                  <a:lnTo>
                    <a:pt x="172" y="197"/>
                  </a:lnTo>
                  <a:lnTo>
                    <a:pt x="168" y="198"/>
                  </a:lnTo>
                  <a:lnTo>
                    <a:pt x="165" y="198"/>
                  </a:lnTo>
                  <a:lnTo>
                    <a:pt x="160" y="198"/>
                  </a:lnTo>
                  <a:lnTo>
                    <a:pt x="157" y="195"/>
                  </a:lnTo>
                  <a:lnTo>
                    <a:pt x="155" y="192"/>
                  </a:lnTo>
                  <a:lnTo>
                    <a:pt x="153" y="189"/>
                  </a:lnTo>
                  <a:lnTo>
                    <a:pt x="128" y="104"/>
                  </a:lnTo>
                  <a:lnTo>
                    <a:pt x="123" y="104"/>
                  </a:lnTo>
                  <a:lnTo>
                    <a:pt x="123" y="115"/>
                  </a:lnTo>
                  <a:lnTo>
                    <a:pt x="163" y="257"/>
                  </a:lnTo>
                  <a:lnTo>
                    <a:pt x="123" y="257"/>
                  </a:lnTo>
                  <a:lnTo>
                    <a:pt x="123" y="367"/>
                  </a:lnTo>
                  <a:lnTo>
                    <a:pt x="123" y="371"/>
                  </a:lnTo>
                  <a:lnTo>
                    <a:pt x="120" y="376"/>
                  </a:lnTo>
                  <a:lnTo>
                    <a:pt x="117" y="379"/>
                  </a:lnTo>
                  <a:lnTo>
                    <a:pt x="113" y="380"/>
                  </a:lnTo>
                  <a:lnTo>
                    <a:pt x="109" y="382"/>
                  </a:lnTo>
                  <a:lnTo>
                    <a:pt x="104" y="380"/>
                  </a:lnTo>
                  <a:lnTo>
                    <a:pt x="100" y="379"/>
                  </a:lnTo>
                  <a:lnTo>
                    <a:pt x="97" y="376"/>
                  </a:lnTo>
                  <a:lnTo>
                    <a:pt x="95" y="371"/>
                  </a:lnTo>
                  <a:lnTo>
                    <a:pt x="94" y="367"/>
                  </a:lnTo>
                  <a:lnTo>
                    <a:pt x="94" y="257"/>
                  </a:lnTo>
                  <a:lnTo>
                    <a:pt x="85" y="257"/>
                  </a:lnTo>
                  <a:lnTo>
                    <a:pt x="85" y="367"/>
                  </a:lnTo>
                  <a:lnTo>
                    <a:pt x="83" y="371"/>
                  </a:lnTo>
                  <a:lnTo>
                    <a:pt x="82" y="376"/>
                  </a:lnTo>
                  <a:lnTo>
                    <a:pt x="79" y="379"/>
                  </a:lnTo>
                  <a:lnTo>
                    <a:pt x="74" y="380"/>
                  </a:lnTo>
                  <a:lnTo>
                    <a:pt x="70" y="382"/>
                  </a:lnTo>
                  <a:lnTo>
                    <a:pt x="66" y="380"/>
                  </a:lnTo>
                  <a:lnTo>
                    <a:pt x="61" y="379"/>
                  </a:lnTo>
                  <a:lnTo>
                    <a:pt x="58" y="376"/>
                  </a:lnTo>
                  <a:lnTo>
                    <a:pt x="55" y="371"/>
                  </a:lnTo>
                  <a:lnTo>
                    <a:pt x="55" y="367"/>
                  </a:lnTo>
                  <a:lnTo>
                    <a:pt x="55" y="257"/>
                  </a:lnTo>
                  <a:lnTo>
                    <a:pt x="15" y="257"/>
                  </a:lnTo>
                  <a:lnTo>
                    <a:pt x="58" y="106"/>
                  </a:lnTo>
                  <a:lnTo>
                    <a:pt x="58" y="104"/>
                  </a:lnTo>
                  <a:lnTo>
                    <a:pt x="51" y="104"/>
                  </a:lnTo>
                  <a:lnTo>
                    <a:pt x="26" y="189"/>
                  </a:lnTo>
                  <a:lnTo>
                    <a:pt x="24" y="192"/>
                  </a:lnTo>
                  <a:lnTo>
                    <a:pt x="21" y="195"/>
                  </a:lnTo>
                  <a:lnTo>
                    <a:pt x="18" y="198"/>
                  </a:lnTo>
                  <a:lnTo>
                    <a:pt x="14" y="198"/>
                  </a:lnTo>
                  <a:lnTo>
                    <a:pt x="11" y="198"/>
                  </a:lnTo>
                  <a:lnTo>
                    <a:pt x="6" y="197"/>
                  </a:lnTo>
                  <a:lnTo>
                    <a:pt x="3" y="194"/>
                  </a:lnTo>
                  <a:lnTo>
                    <a:pt x="2" y="189"/>
                  </a:lnTo>
                  <a:lnTo>
                    <a:pt x="0" y="186"/>
                  </a:lnTo>
                  <a:lnTo>
                    <a:pt x="2" y="182"/>
                  </a:lnTo>
                  <a:lnTo>
                    <a:pt x="29" y="89"/>
                  </a:lnTo>
                  <a:lnTo>
                    <a:pt x="30" y="86"/>
                  </a:lnTo>
                  <a:lnTo>
                    <a:pt x="36" y="74"/>
                  </a:lnTo>
                  <a:lnTo>
                    <a:pt x="46" y="67"/>
                  </a:lnTo>
                  <a:lnTo>
                    <a:pt x="58" y="64"/>
                  </a:lnTo>
                  <a:lnTo>
                    <a:pt x="58" y="64"/>
                  </a:lnTo>
                  <a:lnTo>
                    <a:pt x="58" y="64"/>
                  </a:lnTo>
                  <a:lnTo>
                    <a:pt x="74" y="64"/>
                  </a:lnTo>
                  <a:lnTo>
                    <a:pt x="74" y="62"/>
                  </a:lnTo>
                  <a:lnTo>
                    <a:pt x="66" y="55"/>
                  </a:lnTo>
                  <a:lnTo>
                    <a:pt x="58" y="44"/>
                  </a:lnTo>
                  <a:lnTo>
                    <a:pt x="57" y="32"/>
                  </a:lnTo>
                  <a:lnTo>
                    <a:pt x="60" y="21"/>
                  </a:lnTo>
                  <a:lnTo>
                    <a:pt x="66" y="10"/>
                  </a:lnTo>
                  <a:lnTo>
                    <a:pt x="76" y="3"/>
                  </a:lnTo>
                  <a:lnTo>
                    <a:pt x="89"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11" name="Freeform 13">
              <a:extLst>
                <a:ext uri="{FF2B5EF4-FFF2-40B4-BE49-F238E27FC236}">
                  <a16:creationId xmlns:a16="http://schemas.microsoft.com/office/drawing/2014/main" id="{99748DB4-9B06-5A13-D22F-835D829EBE2D}"/>
                </a:ext>
              </a:extLst>
            </p:cNvPr>
            <p:cNvSpPr>
              <a:spLocks/>
            </p:cNvSpPr>
            <p:nvPr/>
          </p:nvSpPr>
          <p:spPr bwMode="auto">
            <a:xfrm>
              <a:off x="2481480" y="2801906"/>
              <a:ext cx="226216" cy="490991"/>
            </a:xfrm>
            <a:custGeom>
              <a:avLst/>
              <a:gdLst>
                <a:gd name="T0" fmla="*/ 100 w 176"/>
                <a:gd name="T1" fmla="*/ 3 h 382"/>
                <a:gd name="T2" fmla="*/ 118 w 176"/>
                <a:gd name="T3" fmla="*/ 21 h 382"/>
                <a:gd name="T4" fmla="*/ 118 w 176"/>
                <a:gd name="T5" fmla="*/ 46 h 382"/>
                <a:gd name="T6" fmla="*/ 99 w 176"/>
                <a:gd name="T7" fmla="*/ 64 h 382"/>
                <a:gd name="T8" fmla="*/ 121 w 176"/>
                <a:gd name="T9" fmla="*/ 64 h 382"/>
                <a:gd name="T10" fmla="*/ 142 w 176"/>
                <a:gd name="T11" fmla="*/ 74 h 382"/>
                <a:gd name="T12" fmla="*/ 148 w 176"/>
                <a:gd name="T13" fmla="*/ 89 h 382"/>
                <a:gd name="T14" fmla="*/ 176 w 176"/>
                <a:gd name="T15" fmla="*/ 186 h 382"/>
                <a:gd name="T16" fmla="*/ 173 w 176"/>
                <a:gd name="T17" fmla="*/ 194 h 382"/>
                <a:gd name="T18" fmla="*/ 167 w 176"/>
                <a:gd name="T19" fmla="*/ 198 h 382"/>
                <a:gd name="T20" fmla="*/ 158 w 176"/>
                <a:gd name="T21" fmla="*/ 198 h 382"/>
                <a:gd name="T22" fmla="*/ 152 w 176"/>
                <a:gd name="T23" fmla="*/ 192 h 382"/>
                <a:gd name="T24" fmla="*/ 129 w 176"/>
                <a:gd name="T25" fmla="*/ 114 h 382"/>
                <a:gd name="T26" fmla="*/ 123 w 176"/>
                <a:gd name="T27" fmla="*/ 238 h 382"/>
                <a:gd name="T28" fmla="*/ 121 w 176"/>
                <a:gd name="T29" fmla="*/ 371 h 382"/>
                <a:gd name="T30" fmla="*/ 115 w 176"/>
                <a:gd name="T31" fmla="*/ 379 h 382"/>
                <a:gd name="T32" fmla="*/ 106 w 176"/>
                <a:gd name="T33" fmla="*/ 382 h 382"/>
                <a:gd name="T34" fmla="*/ 97 w 176"/>
                <a:gd name="T35" fmla="*/ 379 h 382"/>
                <a:gd name="T36" fmla="*/ 93 w 176"/>
                <a:gd name="T37" fmla="*/ 371 h 382"/>
                <a:gd name="T38" fmla="*/ 91 w 176"/>
                <a:gd name="T39" fmla="*/ 238 h 382"/>
                <a:gd name="T40" fmla="*/ 83 w 176"/>
                <a:gd name="T41" fmla="*/ 367 h 382"/>
                <a:gd name="T42" fmla="*/ 80 w 176"/>
                <a:gd name="T43" fmla="*/ 376 h 382"/>
                <a:gd name="T44" fmla="*/ 72 w 176"/>
                <a:gd name="T45" fmla="*/ 380 h 382"/>
                <a:gd name="T46" fmla="*/ 63 w 176"/>
                <a:gd name="T47" fmla="*/ 380 h 382"/>
                <a:gd name="T48" fmla="*/ 56 w 176"/>
                <a:gd name="T49" fmla="*/ 376 h 382"/>
                <a:gd name="T50" fmla="*/ 53 w 176"/>
                <a:gd name="T51" fmla="*/ 367 h 382"/>
                <a:gd name="T52" fmla="*/ 46 w 176"/>
                <a:gd name="T53" fmla="*/ 238 h 382"/>
                <a:gd name="T54" fmla="*/ 25 w 176"/>
                <a:gd name="T55" fmla="*/ 189 h 382"/>
                <a:gd name="T56" fmla="*/ 20 w 176"/>
                <a:gd name="T57" fmla="*/ 195 h 382"/>
                <a:gd name="T58" fmla="*/ 11 w 176"/>
                <a:gd name="T59" fmla="*/ 198 h 382"/>
                <a:gd name="T60" fmla="*/ 4 w 176"/>
                <a:gd name="T61" fmla="*/ 197 h 382"/>
                <a:gd name="T62" fmla="*/ 0 w 176"/>
                <a:gd name="T63" fmla="*/ 189 h 382"/>
                <a:gd name="T64" fmla="*/ 0 w 176"/>
                <a:gd name="T65" fmla="*/ 182 h 382"/>
                <a:gd name="T66" fmla="*/ 28 w 176"/>
                <a:gd name="T67" fmla="*/ 86 h 382"/>
                <a:gd name="T68" fmla="*/ 44 w 176"/>
                <a:gd name="T69" fmla="*/ 67 h 382"/>
                <a:gd name="T70" fmla="*/ 57 w 176"/>
                <a:gd name="T71" fmla="*/ 64 h 382"/>
                <a:gd name="T72" fmla="*/ 75 w 176"/>
                <a:gd name="T73" fmla="*/ 64 h 382"/>
                <a:gd name="T74" fmla="*/ 57 w 176"/>
                <a:gd name="T75" fmla="*/ 46 h 382"/>
                <a:gd name="T76" fmla="*/ 57 w 176"/>
                <a:gd name="T77" fmla="*/ 21 h 382"/>
                <a:gd name="T78" fmla="*/ 75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7" y="0"/>
                  </a:moveTo>
                  <a:lnTo>
                    <a:pt x="100" y="3"/>
                  </a:lnTo>
                  <a:lnTo>
                    <a:pt x="111" y="10"/>
                  </a:lnTo>
                  <a:lnTo>
                    <a:pt x="118" y="21"/>
                  </a:lnTo>
                  <a:lnTo>
                    <a:pt x="120" y="32"/>
                  </a:lnTo>
                  <a:lnTo>
                    <a:pt x="118" y="46"/>
                  </a:lnTo>
                  <a:lnTo>
                    <a:pt x="111" y="56"/>
                  </a:lnTo>
                  <a:lnTo>
                    <a:pt x="99" y="64"/>
                  </a:lnTo>
                  <a:lnTo>
                    <a:pt x="121" y="64"/>
                  </a:lnTo>
                  <a:lnTo>
                    <a:pt x="121" y="64"/>
                  </a:lnTo>
                  <a:lnTo>
                    <a:pt x="133" y="67"/>
                  </a:lnTo>
                  <a:lnTo>
                    <a:pt x="142" y="74"/>
                  </a:lnTo>
                  <a:lnTo>
                    <a:pt x="146" y="86"/>
                  </a:lnTo>
                  <a:lnTo>
                    <a:pt x="148" y="89"/>
                  </a:lnTo>
                  <a:lnTo>
                    <a:pt x="176" y="182"/>
                  </a:lnTo>
                  <a:lnTo>
                    <a:pt x="176" y="186"/>
                  </a:lnTo>
                  <a:lnTo>
                    <a:pt x="174" y="189"/>
                  </a:lnTo>
                  <a:lnTo>
                    <a:pt x="173" y="194"/>
                  </a:lnTo>
                  <a:lnTo>
                    <a:pt x="170" y="197"/>
                  </a:lnTo>
                  <a:lnTo>
                    <a:pt x="167" y="198"/>
                  </a:lnTo>
                  <a:lnTo>
                    <a:pt x="163" y="198"/>
                  </a:lnTo>
                  <a:lnTo>
                    <a:pt x="158" y="198"/>
                  </a:lnTo>
                  <a:lnTo>
                    <a:pt x="155" y="195"/>
                  </a:lnTo>
                  <a:lnTo>
                    <a:pt x="152" y="192"/>
                  </a:lnTo>
                  <a:lnTo>
                    <a:pt x="151" y="189"/>
                  </a:lnTo>
                  <a:lnTo>
                    <a:pt x="129" y="114"/>
                  </a:lnTo>
                  <a:lnTo>
                    <a:pt x="129" y="238"/>
                  </a:lnTo>
                  <a:lnTo>
                    <a:pt x="123" y="238"/>
                  </a:lnTo>
                  <a:lnTo>
                    <a:pt x="123" y="367"/>
                  </a:lnTo>
                  <a:lnTo>
                    <a:pt x="121" y="371"/>
                  </a:lnTo>
                  <a:lnTo>
                    <a:pt x="120" y="376"/>
                  </a:lnTo>
                  <a:lnTo>
                    <a:pt x="115" y="379"/>
                  </a:lnTo>
                  <a:lnTo>
                    <a:pt x="112" y="380"/>
                  </a:lnTo>
                  <a:lnTo>
                    <a:pt x="106" y="382"/>
                  </a:lnTo>
                  <a:lnTo>
                    <a:pt x="102" y="380"/>
                  </a:lnTo>
                  <a:lnTo>
                    <a:pt x="97" y="379"/>
                  </a:lnTo>
                  <a:lnTo>
                    <a:pt x="94" y="376"/>
                  </a:lnTo>
                  <a:lnTo>
                    <a:pt x="93" y="371"/>
                  </a:lnTo>
                  <a:lnTo>
                    <a:pt x="91" y="367"/>
                  </a:lnTo>
                  <a:lnTo>
                    <a:pt x="91" y="238"/>
                  </a:lnTo>
                  <a:lnTo>
                    <a:pt x="83" y="238"/>
                  </a:lnTo>
                  <a:lnTo>
                    <a:pt x="83" y="367"/>
                  </a:lnTo>
                  <a:lnTo>
                    <a:pt x="83" y="371"/>
                  </a:lnTo>
                  <a:lnTo>
                    <a:pt x="80" y="376"/>
                  </a:lnTo>
                  <a:lnTo>
                    <a:pt x="77" y="379"/>
                  </a:lnTo>
                  <a:lnTo>
                    <a:pt x="72" y="380"/>
                  </a:lnTo>
                  <a:lnTo>
                    <a:pt x="68" y="382"/>
                  </a:lnTo>
                  <a:lnTo>
                    <a:pt x="63" y="380"/>
                  </a:lnTo>
                  <a:lnTo>
                    <a:pt x="59" y="379"/>
                  </a:lnTo>
                  <a:lnTo>
                    <a:pt x="56" y="376"/>
                  </a:lnTo>
                  <a:lnTo>
                    <a:pt x="54" y="371"/>
                  </a:lnTo>
                  <a:lnTo>
                    <a:pt x="53" y="367"/>
                  </a:lnTo>
                  <a:lnTo>
                    <a:pt x="53" y="238"/>
                  </a:lnTo>
                  <a:lnTo>
                    <a:pt x="46" y="238"/>
                  </a:lnTo>
                  <a:lnTo>
                    <a:pt x="46" y="115"/>
                  </a:lnTo>
                  <a:lnTo>
                    <a:pt x="25" y="189"/>
                  </a:lnTo>
                  <a:lnTo>
                    <a:pt x="22" y="192"/>
                  </a:lnTo>
                  <a:lnTo>
                    <a:pt x="20" y="195"/>
                  </a:lnTo>
                  <a:lnTo>
                    <a:pt x="16" y="198"/>
                  </a:lnTo>
                  <a:lnTo>
                    <a:pt x="11" y="198"/>
                  </a:lnTo>
                  <a:lnTo>
                    <a:pt x="8" y="198"/>
                  </a:lnTo>
                  <a:lnTo>
                    <a:pt x="4" y="197"/>
                  </a:lnTo>
                  <a:lnTo>
                    <a:pt x="3" y="194"/>
                  </a:lnTo>
                  <a:lnTo>
                    <a:pt x="0" y="189"/>
                  </a:lnTo>
                  <a:lnTo>
                    <a:pt x="0" y="186"/>
                  </a:lnTo>
                  <a:lnTo>
                    <a:pt x="0" y="182"/>
                  </a:lnTo>
                  <a:lnTo>
                    <a:pt x="26" y="89"/>
                  </a:lnTo>
                  <a:lnTo>
                    <a:pt x="28" y="86"/>
                  </a:lnTo>
                  <a:lnTo>
                    <a:pt x="34" y="74"/>
                  </a:lnTo>
                  <a:lnTo>
                    <a:pt x="44" y="67"/>
                  </a:lnTo>
                  <a:lnTo>
                    <a:pt x="56" y="64"/>
                  </a:lnTo>
                  <a:lnTo>
                    <a:pt x="57" y="64"/>
                  </a:lnTo>
                  <a:lnTo>
                    <a:pt x="57" y="64"/>
                  </a:lnTo>
                  <a:lnTo>
                    <a:pt x="75" y="64"/>
                  </a:lnTo>
                  <a:lnTo>
                    <a:pt x="65" y="56"/>
                  </a:lnTo>
                  <a:lnTo>
                    <a:pt x="57" y="46"/>
                  </a:lnTo>
                  <a:lnTo>
                    <a:pt x="54" y="32"/>
                  </a:lnTo>
                  <a:lnTo>
                    <a:pt x="57" y="21"/>
                  </a:lnTo>
                  <a:lnTo>
                    <a:pt x="65" y="10"/>
                  </a:lnTo>
                  <a:lnTo>
                    <a:pt x="75" y="3"/>
                  </a:lnTo>
                  <a:lnTo>
                    <a:pt x="87"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12" name="Freeform 16">
              <a:extLst>
                <a:ext uri="{FF2B5EF4-FFF2-40B4-BE49-F238E27FC236}">
                  <a16:creationId xmlns:a16="http://schemas.microsoft.com/office/drawing/2014/main" id="{6F690E73-312A-9305-A1AA-62F419C1BC2A}"/>
                </a:ext>
              </a:extLst>
            </p:cNvPr>
            <p:cNvSpPr>
              <a:spLocks/>
            </p:cNvSpPr>
            <p:nvPr/>
          </p:nvSpPr>
          <p:spPr bwMode="auto">
            <a:xfrm>
              <a:off x="6127693" y="1428475"/>
              <a:ext cx="227501" cy="490991"/>
            </a:xfrm>
            <a:custGeom>
              <a:avLst/>
              <a:gdLst>
                <a:gd name="T0" fmla="*/ 101 w 177"/>
                <a:gd name="T1" fmla="*/ 3 h 382"/>
                <a:gd name="T2" fmla="*/ 117 w 177"/>
                <a:gd name="T3" fmla="*/ 19 h 382"/>
                <a:gd name="T4" fmla="*/ 119 w 177"/>
                <a:gd name="T5" fmla="*/ 44 h 382"/>
                <a:gd name="T6" fmla="*/ 103 w 177"/>
                <a:gd name="T7" fmla="*/ 62 h 382"/>
                <a:gd name="T8" fmla="*/ 122 w 177"/>
                <a:gd name="T9" fmla="*/ 64 h 382"/>
                <a:gd name="T10" fmla="*/ 132 w 177"/>
                <a:gd name="T11" fmla="*/ 67 h 382"/>
                <a:gd name="T12" fmla="*/ 147 w 177"/>
                <a:gd name="T13" fmla="*/ 84 h 382"/>
                <a:gd name="T14" fmla="*/ 175 w 177"/>
                <a:gd name="T15" fmla="*/ 182 h 382"/>
                <a:gd name="T16" fmla="*/ 175 w 177"/>
                <a:gd name="T17" fmla="*/ 189 h 382"/>
                <a:gd name="T18" fmla="*/ 171 w 177"/>
                <a:gd name="T19" fmla="*/ 195 h 382"/>
                <a:gd name="T20" fmla="*/ 163 w 177"/>
                <a:gd name="T21" fmla="*/ 198 h 382"/>
                <a:gd name="T22" fmla="*/ 156 w 177"/>
                <a:gd name="T23" fmla="*/ 195 h 382"/>
                <a:gd name="T24" fmla="*/ 152 w 177"/>
                <a:gd name="T25" fmla="*/ 189 h 382"/>
                <a:gd name="T26" fmla="*/ 122 w 177"/>
                <a:gd name="T27" fmla="*/ 104 h 382"/>
                <a:gd name="T28" fmla="*/ 163 w 177"/>
                <a:gd name="T29" fmla="*/ 257 h 382"/>
                <a:gd name="T30" fmla="*/ 122 w 177"/>
                <a:gd name="T31" fmla="*/ 366 h 382"/>
                <a:gd name="T32" fmla="*/ 120 w 177"/>
                <a:gd name="T33" fmla="*/ 374 h 382"/>
                <a:gd name="T34" fmla="*/ 113 w 177"/>
                <a:gd name="T35" fmla="*/ 380 h 382"/>
                <a:gd name="T36" fmla="*/ 103 w 177"/>
                <a:gd name="T37" fmla="*/ 380 h 382"/>
                <a:gd name="T38" fmla="*/ 95 w 177"/>
                <a:gd name="T39" fmla="*/ 374 h 382"/>
                <a:gd name="T40" fmla="*/ 92 w 177"/>
                <a:gd name="T41" fmla="*/ 366 h 382"/>
                <a:gd name="T42" fmla="*/ 83 w 177"/>
                <a:gd name="T43" fmla="*/ 257 h 382"/>
                <a:gd name="T44" fmla="*/ 82 w 177"/>
                <a:gd name="T45" fmla="*/ 371 h 382"/>
                <a:gd name="T46" fmla="*/ 77 w 177"/>
                <a:gd name="T47" fmla="*/ 379 h 382"/>
                <a:gd name="T48" fmla="*/ 69 w 177"/>
                <a:gd name="T49" fmla="*/ 382 h 382"/>
                <a:gd name="T50" fmla="*/ 60 w 177"/>
                <a:gd name="T51" fmla="*/ 379 h 382"/>
                <a:gd name="T52" fmla="*/ 54 w 177"/>
                <a:gd name="T53" fmla="*/ 371 h 382"/>
                <a:gd name="T54" fmla="*/ 54 w 177"/>
                <a:gd name="T55" fmla="*/ 257 h 382"/>
                <a:gd name="T56" fmla="*/ 58 w 177"/>
                <a:gd name="T57" fmla="*/ 105 h 382"/>
                <a:gd name="T58" fmla="*/ 49 w 177"/>
                <a:gd name="T59" fmla="*/ 104 h 382"/>
                <a:gd name="T60" fmla="*/ 23 w 177"/>
                <a:gd name="T61" fmla="*/ 192 h 382"/>
                <a:gd name="T62" fmla="*/ 17 w 177"/>
                <a:gd name="T63" fmla="*/ 197 h 382"/>
                <a:gd name="T64" fmla="*/ 9 w 177"/>
                <a:gd name="T65" fmla="*/ 198 h 382"/>
                <a:gd name="T66" fmla="*/ 2 w 177"/>
                <a:gd name="T67" fmla="*/ 192 h 382"/>
                <a:gd name="T68" fmla="*/ 0 w 177"/>
                <a:gd name="T69" fmla="*/ 186 h 382"/>
                <a:gd name="T70" fmla="*/ 27 w 177"/>
                <a:gd name="T71" fmla="*/ 89 h 382"/>
                <a:gd name="T72" fmla="*/ 34 w 177"/>
                <a:gd name="T73" fmla="*/ 74 h 382"/>
                <a:gd name="T74" fmla="*/ 57 w 177"/>
                <a:gd name="T75" fmla="*/ 64 h 382"/>
                <a:gd name="T76" fmla="*/ 58 w 177"/>
                <a:gd name="T77" fmla="*/ 64 h 382"/>
                <a:gd name="T78" fmla="*/ 73 w 177"/>
                <a:gd name="T79" fmla="*/ 62 h 382"/>
                <a:gd name="T80" fmla="*/ 58 w 177"/>
                <a:gd name="T81" fmla="*/ 44 h 382"/>
                <a:gd name="T82" fmla="*/ 58 w 177"/>
                <a:gd name="T83" fmla="*/ 19 h 382"/>
                <a:gd name="T84" fmla="*/ 75 w 177"/>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7" h="382">
                  <a:moveTo>
                    <a:pt x="88" y="0"/>
                  </a:moveTo>
                  <a:lnTo>
                    <a:pt x="101" y="3"/>
                  </a:lnTo>
                  <a:lnTo>
                    <a:pt x="112" y="9"/>
                  </a:lnTo>
                  <a:lnTo>
                    <a:pt x="117" y="19"/>
                  </a:lnTo>
                  <a:lnTo>
                    <a:pt x="120" y="32"/>
                  </a:lnTo>
                  <a:lnTo>
                    <a:pt x="119" y="44"/>
                  </a:lnTo>
                  <a:lnTo>
                    <a:pt x="112" y="55"/>
                  </a:lnTo>
                  <a:lnTo>
                    <a:pt x="103" y="62"/>
                  </a:lnTo>
                  <a:lnTo>
                    <a:pt x="104" y="64"/>
                  </a:lnTo>
                  <a:lnTo>
                    <a:pt x="122" y="64"/>
                  </a:lnTo>
                  <a:lnTo>
                    <a:pt x="122" y="64"/>
                  </a:lnTo>
                  <a:lnTo>
                    <a:pt x="132" y="67"/>
                  </a:lnTo>
                  <a:lnTo>
                    <a:pt x="141" y="74"/>
                  </a:lnTo>
                  <a:lnTo>
                    <a:pt x="147" y="84"/>
                  </a:lnTo>
                  <a:lnTo>
                    <a:pt x="149" y="89"/>
                  </a:lnTo>
                  <a:lnTo>
                    <a:pt x="175" y="182"/>
                  </a:lnTo>
                  <a:lnTo>
                    <a:pt x="177" y="186"/>
                  </a:lnTo>
                  <a:lnTo>
                    <a:pt x="175" y="189"/>
                  </a:lnTo>
                  <a:lnTo>
                    <a:pt x="174" y="192"/>
                  </a:lnTo>
                  <a:lnTo>
                    <a:pt x="171" y="195"/>
                  </a:lnTo>
                  <a:lnTo>
                    <a:pt x="166" y="198"/>
                  </a:lnTo>
                  <a:lnTo>
                    <a:pt x="163" y="198"/>
                  </a:lnTo>
                  <a:lnTo>
                    <a:pt x="159" y="197"/>
                  </a:lnTo>
                  <a:lnTo>
                    <a:pt x="156" y="195"/>
                  </a:lnTo>
                  <a:lnTo>
                    <a:pt x="153" y="192"/>
                  </a:lnTo>
                  <a:lnTo>
                    <a:pt x="152" y="189"/>
                  </a:lnTo>
                  <a:lnTo>
                    <a:pt x="126" y="104"/>
                  </a:lnTo>
                  <a:lnTo>
                    <a:pt x="122" y="104"/>
                  </a:lnTo>
                  <a:lnTo>
                    <a:pt x="122" y="115"/>
                  </a:lnTo>
                  <a:lnTo>
                    <a:pt x="163" y="257"/>
                  </a:lnTo>
                  <a:lnTo>
                    <a:pt x="122" y="257"/>
                  </a:lnTo>
                  <a:lnTo>
                    <a:pt x="122" y="366"/>
                  </a:lnTo>
                  <a:lnTo>
                    <a:pt x="122" y="371"/>
                  </a:lnTo>
                  <a:lnTo>
                    <a:pt x="120" y="374"/>
                  </a:lnTo>
                  <a:lnTo>
                    <a:pt x="116" y="379"/>
                  </a:lnTo>
                  <a:lnTo>
                    <a:pt x="113" y="380"/>
                  </a:lnTo>
                  <a:lnTo>
                    <a:pt x="107" y="382"/>
                  </a:lnTo>
                  <a:lnTo>
                    <a:pt x="103" y="380"/>
                  </a:lnTo>
                  <a:lnTo>
                    <a:pt x="98" y="379"/>
                  </a:lnTo>
                  <a:lnTo>
                    <a:pt x="95" y="374"/>
                  </a:lnTo>
                  <a:lnTo>
                    <a:pt x="94" y="371"/>
                  </a:lnTo>
                  <a:lnTo>
                    <a:pt x="92" y="366"/>
                  </a:lnTo>
                  <a:lnTo>
                    <a:pt x="92" y="257"/>
                  </a:lnTo>
                  <a:lnTo>
                    <a:pt x="83" y="257"/>
                  </a:lnTo>
                  <a:lnTo>
                    <a:pt x="83" y="366"/>
                  </a:lnTo>
                  <a:lnTo>
                    <a:pt x="82" y="371"/>
                  </a:lnTo>
                  <a:lnTo>
                    <a:pt x="80" y="374"/>
                  </a:lnTo>
                  <a:lnTo>
                    <a:pt x="77" y="379"/>
                  </a:lnTo>
                  <a:lnTo>
                    <a:pt x="73" y="380"/>
                  </a:lnTo>
                  <a:lnTo>
                    <a:pt x="69" y="382"/>
                  </a:lnTo>
                  <a:lnTo>
                    <a:pt x="64" y="380"/>
                  </a:lnTo>
                  <a:lnTo>
                    <a:pt x="60" y="379"/>
                  </a:lnTo>
                  <a:lnTo>
                    <a:pt x="57" y="374"/>
                  </a:lnTo>
                  <a:lnTo>
                    <a:pt x="54" y="371"/>
                  </a:lnTo>
                  <a:lnTo>
                    <a:pt x="54" y="366"/>
                  </a:lnTo>
                  <a:lnTo>
                    <a:pt x="54" y="257"/>
                  </a:lnTo>
                  <a:lnTo>
                    <a:pt x="14" y="257"/>
                  </a:lnTo>
                  <a:lnTo>
                    <a:pt x="58" y="105"/>
                  </a:lnTo>
                  <a:lnTo>
                    <a:pt x="58" y="104"/>
                  </a:lnTo>
                  <a:lnTo>
                    <a:pt x="49" y="104"/>
                  </a:lnTo>
                  <a:lnTo>
                    <a:pt x="24" y="189"/>
                  </a:lnTo>
                  <a:lnTo>
                    <a:pt x="23" y="192"/>
                  </a:lnTo>
                  <a:lnTo>
                    <a:pt x="20" y="195"/>
                  </a:lnTo>
                  <a:lnTo>
                    <a:pt x="17" y="197"/>
                  </a:lnTo>
                  <a:lnTo>
                    <a:pt x="12" y="198"/>
                  </a:lnTo>
                  <a:lnTo>
                    <a:pt x="9" y="198"/>
                  </a:lnTo>
                  <a:lnTo>
                    <a:pt x="5" y="195"/>
                  </a:lnTo>
                  <a:lnTo>
                    <a:pt x="2" y="192"/>
                  </a:lnTo>
                  <a:lnTo>
                    <a:pt x="0" y="189"/>
                  </a:lnTo>
                  <a:lnTo>
                    <a:pt x="0" y="186"/>
                  </a:lnTo>
                  <a:lnTo>
                    <a:pt x="0" y="182"/>
                  </a:lnTo>
                  <a:lnTo>
                    <a:pt x="27" y="89"/>
                  </a:lnTo>
                  <a:lnTo>
                    <a:pt x="29" y="84"/>
                  </a:lnTo>
                  <a:lnTo>
                    <a:pt x="34" y="74"/>
                  </a:lnTo>
                  <a:lnTo>
                    <a:pt x="45" y="67"/>
                  </a:lnTo>
                  <a:lnTo>
                    <a:pt x="57" y="64"/>
                  </a:lnTo>
                  <a:lnTo>
                    <a:pt x="58" y="64"/>
                  </a:lnTo>
                  <a:lnTo>
                    <a:pt x="58" y="64"/>
                  </a:lnTo>
                  <a:lnTo>
                    <a:pt x="73" y="64"/>
                  </a:lnTo>
                  <a:lnTo>
                    <a:pt x="73" y="62"/>
                  </a:lnTo>
                  <a:lnTo>
                    <a:pt x="64" y="55"/>
                  </a:lnTo>
                  <a:lnTo>
                    <a:pt x="58" y="44"/>
                  </a:lnTo>
                  <a:lnTo>
                    <a:pt x="55" y="32"/>
                  </a:lnTo>
                  <a:lnTo>
                    <a:pt x="58" y="19"/>
                  </a:lnTo>
                  <a:lnTo>
                    <a:pt x="64" y="9"/>
                  </a:lnTo>
                  <a:lnTo>
                    <a:pt x="75" y="3"/>
                  </a:lnTo>
                  <a:lnTo>
                    <a:pt x="88"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13" name="Freeform 17">
              <a:extLst>
                <a:ext uri="{FF2B5EF4-FFF2-40B4-BE49-F238E27FC236}">
                  <a16:creationId xmlns:a16="http://schemas.microsoft.com/office/drawing/2014/main" id="{A0234F13-0BFE-C607-1446-91C25D1E8A29}"/>
                </a:ext>
              </a:extLst>
            </p:cNvPr>
            <p:cNvSpPr>
              <a:spLocks/>
            </p:cNvSpPr>
            <p:nvPr/>
          </p:nvSpPr>
          <p:spPr bwMode="auto">
            <a:xfrm>
              <a:off x="3533017" y="1428475"/>
              <a:ext cx="226216" cy="490991"/>
            </a:xfrm>
            <a:custGeom>
              <a:avLst/>
              <a:gdLst>
                <a:gd name="T0" fmla="*/ 100 w 176"/>
                <a:gd name="T1" fmla="*/ 3 h 382"/>
                <a:gd name="T2" fmla="*/ 118 w 176"/>
                <a:gd name="T3" fmla="*/ 19 h 382"/>
                <a:gd name="T4" fmla="*/ 118 w 176"/>
                <a:gd name="T5" fmla="*/ 46 h 382"/>
                <a:gd name="T6" fmla="*/ 100 w 176"/>
                <a:gd name="T7" fmla="*/ 64 h 382"/>
                <a:gd name="T8" fmla="*/ 121 w 176"/>
                <a:gd name="T9" fmla="*/ 64 h 382"/>
                <a:gd name="T10" fmla="*/ 142 w 176"/>
                <a:gd name="T11" fmla="*/ 74 h 382"/>
                <a:gd name="T12" fmla="*/ 149 w 176"/>
                <a:gd name="T13" fmla="*/ 89 h 382"/>
                <a:gd name="T14" fmla="*/ 176 w 176"/>
                <a:gd name="T15" fmla="*/ 186 h 382"/>
                <a:gd name="T16" fmla="*/ 173 w 176"/>
                <a:gd name="T17" fmla="*/ 192 h 382"/>
                <a:gd name="T18" fmla="*/ 167 w 176"/>
                <a:gd name="T19" fmla="*/ 198 h 382"/>
                <a:gd name="T20" fmla="*/ 160 w 176"/>
                <a:gd name="T21" fmla="*/ 197 h 382"/>
                <a:gd name="T22" fmla="*/ 152 w 176"/>
                <a:gd name="T23" fmla="*/ 192 h 382"/>
                <a:gd name="T24" fmla="*/ 130 w 176"/>
                <a:gd name="T25" fmla="*/ 114 h 382"/>
                <a:gd name="T26" fmla="*/ 123 w 176"/>
                <a:gd name="T27" fmla="*/ 238 h 382"/>
                <a:gd name="T28" fmla="*/ 121 w 176"/>
                <a:gd name="T29" fmla="*/ 371 h 382"/>
                <a:gd name="T30" fmla="*/ 117 w 176"/>
                <a:gd name="T31" fmla="*/ 379 h 382"/>
                <a:gd name="T32" fmla="*/ 108 w 176"/>
                <a:gd name="T33" fmla="*/ 382 h 382"/>
                <a:gd name="T34" fmla="*/ 99 w 176"/>
                <a:gd name="T35" fmla="*/ 379 h 382"/>
                <a:gd name="T36" fmla="*/ 93 w 176"/>
                <a:gd name="T37" fmla="*/ 371 h 382"/>
                <a:gd name="T38" fmla="*/ 91 w 176"/>
                <a:gd name="T39" fmla="*/ 238 h 382"/>
                <a:gd name="T40" fmla="*/ 84 w 176"/>
                <a:gd name="T41" fmla="*/ 366 h 382"/>
                <a:gd name="T42" fmla="*/ 81 w 176"/>
                <a:gd name="T43" fmla="*/ 374 h 382"/>
                <a:gd name="T44" fmla="*/ 74 w 176"/>
                <a:gd name="T45" fmla="*/ 380 h 382"/>
                <a:gd name="T46" fmla="*/ 63 w 176"/>
                <a:gd name="T47" fmla="*/ 380 h 382"/>
                <a:gd name="T48" fmla="*/ 56 w 176"/>
                <a:gd name="T49" fmla="*/ 374 h 382"/>
                <a:gd name="T50" fmla="*/ 53 w 176"/>
                <a:gd name="T51" fmla="*/ 366 h 382"/>
                <a:gd name="T52" fmla="*/ 46 w 176"/>
                <a:gd name="T53" fmla="*/ 238 h 382"/>
                <a:gd name="T54" fmla="*/ 25 w 176"/>
                <a:gd name="T55" fmla="*/ 189 h 382"/>
                <a:gd name="T56" fmla="*/ 20 w 176"/>
                <a:gd name="T57" fmla="*/ 195 h 382"/>
                <a:gd name="T58" fmla="*/ 13 w 176"/>
                <a:gd name="T59" fmla="*/ 198 h 382"/>
                <a:gd name="T60" fmla="*/ 6 w 176"/>
                <a:gd name="T61" fmla="*/ 195 h 382"/>
                <a:gd name="T62" fmla="*/ 1 w 176"/>
                <a:gd name="T63" fmla="*/ 189 h 382"/>
                <a:gd name="T64" fmla="*/ 0 w 176"/>
                <a:gd name="T65" fmla="*/ 182 h 382"/>
                <a:gd name="T66" fmla="*/ 29 w 176"/>
                <a:gd name="T67" fmla="*/ 84 h 382"/>
                <a:gd name="T68" fmla="*/ 44 w 176"/>
                <a:gd name="T69" fmla="*/ 67 h 382"/>
                <a:gd name="T70" fmla="*/ 57 w 176"/>
                <a:gd name="T71" fmla="*/ 64 h 382"/>
                <a:gd name="T72" fmla="*/ 75 w 176"/>
                <a:gd name="T73" fmla="*/ 64 h 382"/>
                <a:gd name="T74" fmla="*/ 57 w 176"/>
                <a:gd name="T75" fmla="*/ 46 h 382"/>
                <a:gd name="T76" fmla="*/ 57 w 176"/>
                <a:gd name="T77" fmla="*/ 19 h 382"/>
                <a:gd name="T78" fmla="*/ 75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9" y="0"/>
                  </a:moveTo>
                  <a:lnTo>
                    <a:pt x="100" y="3"/>
                  </a:lnTo>
                  <a:lnTo>
                    <a:pt x="111" y="9"/>
                  </a:lnTo>
                  <a:lnTo>
                    <a:pt x="118" y="19"/>
                  </a:lnTo>
                  <a:lnTo>
                    <a:pt x="121" y="32"/>
                  </a:lnTo>
                  <a:lnTo>
                    <a:pt x="118" y="46"/>
                  </a:lnTo>
                  <a:lnTo>
                    <a:pt x="111" y="56"/>
                  </a:lnTo>
                  <a:lnTo>
                    <a:pt x="100" y="64"/>
                  </a:lnTo>
                  <a:lnTo>
                    <a:pt x="121" y="64"/>
                  </a:lnTo>
                  <a:lnTo>
                    <a:pt x="121" y="64"/>
                  </a:lnTo>
                  <a:lnTo>
                    <a:pt x="133" y="67"/>
                  </a:lnTo>
                  <a:lnTo>
                    <a:pt x="142" y="74"/>
                  </a:lnTo>
                  <a:lnTo>
                    <a:pt x="146" y="84"/>
                  </a:lnTo>
                  <a:lnTo>
                    <a:pt x="149" y="89"/>
                  </a:lnTo>
                  <a:lnTo>
                    <a:pt x="176" y="182"/>
                  </a:lnTo>
                  <a:lnTo>
                    <a:pt x="176" y="186"/>
                  </a:lnTo>
                  <a:lnTo>
                    <a:pt x="176" y="189"/>
                  </a:lnTo>
                  <a:lnTo>
                    <a:pt x="173" y="192"/>
                  </a:lnTo>
                  <a:lnTo>
                    <a:pt x="170" y="195"/>
                  </a:lnTo>
                  <a:lnTo>
                    <a:pt x="167" y="198"/>
                  </a:lnTo>
                  <a:lnTo>
                    <a:pt x="163" y="198"/>
                  </a:lnTo>
                  <a:lnTo>
                    <a:pt x="160" y="197"/>
                  </a:lnTo>
                  <a:lnTo>
                    <a:pt x="155" y="195"/>
                  </a:lnTo>
                  <a:lnTo>
                    <a:pt x="152" y="192"/>
                  </a:lnTo>
                  <a:lnTo>
                    <a:pt x="151" y="189"/>
                  </a:lnTo>
                  <a:lnTo>
                    <a:pt x="130" y="114"/>
                  </a:lnTo>
                  <a:lnTo>
                    <a:pt x="130" y="238"/>
                  </a:lnTo>
                  <a:lnTo>
                    <a:pt x="123" y="238"/>
                  </a:lnTo>
                  <a:lnTo>
                    <a:pt x="123" y="366"/>
                  </a:lnTo>
                  <a:lnTo>
                    <a:pt x="121" y="371"/>
                  </a:lnTo>
                  <a:lnTo>
                    <a:pt x="120" y="374"/>
                  </a:lnTo>
                  <a:lnTo>
                    <a:pt x="117" y="379"/>
                  </a:lnTo>
                  <a:lnTo>
                    <a:pt x="112" y="380"/>
                  </a:lnTo>
                  <a:lnTo>
                    <a:pt x="108" y="382"/>
                  </a:lnTo>
                  <a:lnTo>
                    <a:pt x="102" y="380"/>
                  </a:lnTo>
                  <a:lnTo>
                    <a:pt x="99" y="379"/>
                  </a:lnTo>
                  <a:lnTo>
                    <a:pt x="94" y="374"/>
                  </a:lnTo>
                  <a:lnTo>
                    <a:pt x="93" y="371"/>
                  </a:lnTo>
                  <a:lnTo>
                    <a:pt x="91" y="366"/>
                  </a:lnTo>
                  <a:lnTo>
                    <a:pt x="91" y="238"/>
                  </a:lnTo>
                  <a:lnTo>
                    <a:pt x="84" y="238"/>
                  </a:lnTo>
                  <a:lnTo>
                    <a:pt x="84" y="366"/>
                  </a:lnTo>
                  <a:lnTo>
                    <a:pt x="83" y="371"/>
                  </a:lnTo>
                  <a:lnTo>
                    <a:pt x="81" y="374"/>
                  </a:lnTo>
                  <a:lnTo>
                    <a:pt x="77" y="379"/>
                  </a:lnTo>
                  <a:lnTo>
                    <a:pt x="74" y="380"/>
                  </a:lnTo>
                  <a:lnTo>
                    <a:pt x="68" y="382"/>
                  </a:lnTo>
                  <a:lnTo>
                    <a:pt x="63" y="380"/>
                  </a:lnTo>
                  <a:lnTo>
                    <a:pt x="59" y="379"/>
                  </a:lnTo>
                  <a:lnTo>
                    <a:pt x="56" y="374"/>
                  </a:lnTo>
                  <a:lnTo>
                    <a:pt x="54" y="371"/>
                  </a:lnTo>
                  <a:lnTo>
                    <a:pt x="53" y="366"/>
                  </a:lnTo>
                  <a:lnTo>
                    <a:pt x="53" y="238"/>
                  </a:lnTo>
                  <a:lnTo>
                    <a:pt x="46" y="238"/>
                  </a:lnTo>
                  <a:lnTo>
                    <a:pt x="46" y="114"/>
                  </a:lnTo>
                  <a:lnTo>
                    <a:pt x="25" y="189"/>
                  </a:lnTo>
                  <a:lnTo>
                    <a:pt x="23" y="192"/>
                  </a:lnTo>
                  <a:lnTo>
                    <a:pt x="20" y="195"/>
                  </a:lnTo>
                  <a:lnTo>
                    <a:pt x="16" y="197"/>
                  </a:lnTo>
                  <a:lnTo>
                    <a:pt x="13" y="198"/>
                  </a:lnTo>
                  <a:lnTo>
                    <a:pt x="8" y="198"/>
                  </a:lnTo>
                  <a:lnTo>
                    <a:pt x="6" y="195"/>
                  </a:lnTo>
                  <a:lnTo>
                    <a:pt x="3" y="192"/>
                  </a:lnTo>
                  <a:lnTo>
                    <a:pt x="1" y="189"/>
                  </a:lnTo>
                  <a:lnTo>
                    <a:pt x="0" y="186"/>
                  </a:lnTo>
                  <a:lnTo>
                    <a:pt x="0" y="182"/>
                  </a:lnTo>
                  <a:lnTo>
                    <a:pt x="28" y="89"/>
                  </a:lnTo>
                  <a:lnTo>
                    <a:pt x="29" y="84"/>
                  </a:lnTo>
                  <a:lnTo>
                    <a:pt x="35" y="74"/>
                  </a:lnTo>
                  <a:lnTo>
                    <a:pt x="44" y="67"/>
                  </a:lnTo>
                  <a:lnTo>
                    <a:pt x="57" y="64"/>
                  </a:lnTo>
                  <a:lnTo>
                    <a:pt x="57" y="64"/>
                  </a:lnTo>
                  <a:lnTo>
                    <a:pt x="57" y="64"/>
                  </a:lnTo>
                  <a:lnTo>
                    <a:pt x="75" y="64"/>
                  </a:lnTo>
                  <a:lnTo>
                    <a:pt x="65" y="56"/>
                  </a:lnTo>
                  <a:lnTo>
                    <a:pt x="57" y="46"/>
                  </a:lnTo>
                  <a:lnTo>
                    <a:pt x="54" y="32"/>
                  </a:lnTo>
                  <a:lnTo>
                    <a:pt x="57" y="19"/>
                  </a:lnTo>
                  <a:lnTo>
                    <a:pt x="65" y="9"/>
                  </a:lnTo>
                  <a:lnTo>
                    <a:pt x="75" y="3"/>
                  </a:lnTo>
                  <a:lnTo>
                    <a:pt x="89"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14" name="Freeform 18">
              <a:extLst>
                <a:ext uri="{FF2B5EF4-FFF2-40B4-BE49-F238E27FC236}">
                  <a16:creationId xmlns:a16="http://schemas.microsoft.com/office/drawing/2014/main" id="{86FE18FA-5846-06AF-C2C6-CE2B15A7F79B}"/>
                </a:ext>
              </a:extLst>
            </p:cNvPr>
            <p:cNvSpPr>
              <a:spLocks/>
            </p:cNvSpPr>
            <p:nvPr/>
          </p:nvSpPr>
          <p:spPr bwMode="auto">
            <a:xfrm>
              <a:off x="1513376" y="2158849"/>
              <a:ext cx="438293" cy="388166"/>
            </a:xfrm>
            <a:custGeom>
              <a:avLst/>
              <a:gdLst>
                <a:gd name="T0" fmla="*/ 99 w 341"/>
                <a:gd name="T1" fmla="*/ 0 h 302"/>
                <a:gd name="T2" fmla="*/ 126 w 341"/>
                <a:gd name="T3" fmla="*/ 4 h 302"/>
                <a:gd name="T4" fmla="*/ 150 w 341"/>
                <a:gd name="T5" fmla="*/ 14 h 302"/>
                <a:gd name="T6" fmla="*/ 170 w 341"/>
                <a:gd name="T7" fmla="*/ 32 h 302"/>
                <a:gd name="T8" fmla="*/ 191 w 341"/>
                <a:gd name="T9" fmla="*/ 14 h 302"/>
                <a:gd name="T10" fmla="*/ 215 w 341"/>
                <a:gd name="T11" fmla="*/ 4 h 302"/>
                <a:gd name="T12" fmla="*/ 243 w 341"/>
                <a:gd name="T13" fmla="*/ 0 h 302"/>
                <a:gd name="T14" fmla="*/ 270 w 341"/>
                <a:gd name="T15" fmla="*/ 4 h 302"/>
                <a:gd name="T16" fmla="*/ 292 w 341"/>
                <a:gd name="T17" fmla="*/ 13 h 302"/>
                <a:gd name="T18" fmla="*/ 313 w 341"/>
                <a:gd name="T19" fmla="*/ 29 h 302"/>
                <a:gd name="T20" fmla="*/ 328 w 341"/>
                <a:gd name="T21" fmla="*/ 48 h 302"/>
                <a:gd name="T22" fmla="*/ 338 w 341"/>
                <a:gd name="T23" fmla="*/ 72 h 302"/>
                <a:gd name="T24" fmla="*/ 341 w 341"/>
                <a:gd name="T25" fmla="*/ 99 h 302"/>
                <a:gd name="T26" fmla="*/ 339 w 341"/>
                <a:gd name="T27" fmla="*/ 121 h 302"/>
                <a:gd name="T28" fmla="*/ 332 w 341"/>
                <a:gd name="T29" fmla="*/ 140 h 302"/>
                <a:gd name="T30" fmla="*/ 322 w 341"/>
                <a:gd name="T31" fmla="*/ 158 h 302"/>
                <a:gd name="T32" fmla="*/ 310 w 341"/>
                <a:gd name="T33" fmla="*/ 173 h 302"/>
                <a:gd name="T34" fmla="*/ 293 w 341"/>
                <a:gd name="T35" fmla="*/ 194 h 302"/>
                <a:gd name="T36" fmla="*/ 271 w 341"/>
                <a:gd name="T37" fmla="*/ 219 h 302"/>
                <a:gd name="T38" fmla="*/ 243 w 341"/>
                <a:gd name="T39" fmla="*/ 245 h 302"/>
                <a:gd name="T40" fmla="*/ 210 w 341"/>
                <a:gd name="T41" fmla="*/ 273 h 302"/>
                <a:gd name="T42" fmla="*/ 170 w 341"/>
                <a:gd name="T43" fmla="*/ 302 h 302"/>
                <a:gd name="T44" fmla="*/ 170 w 341"/>
                <a:gd name="T45" fmla="*/ 302 h 302"/>
                <a:gd name="T46" fmla="*/ 170 w 341"/>
                <a:gd name="T47" fmla="*/ 302 h 302"/>
                <a:gd name="T48" fmla="*/ 170 w 341"/>
                <a:gd name="T49" fmla="*/ 302 h 302"/>
                <a:gd name="T50" fmla="*/ 170 w 341"/>
                <a:gd name="T51" fmla="*/ 302 h 302"/>
                <a:gd name="T52" fmla="*/ 132 w 341"/>
                <a:gd name="T53" fmla="*/ 273 h 302"/>
                <a:gd name="T54" fmla="*/ 98 w 341"/>
                <a:gd name="T55" fmla="*/ 245 h 302"/>
                <a:gd name="T56" fmla="*/ 70 w 341"/>
                <a:gd name="T57" fmla="*/ 219 h 302"/>
                <a:gd name="T58" fmla="*/ 49 w 341"/>
                <a:gd name="T59" fmla="*/ 194 h 302"/>
                <a:gd name="T60" fmla="*/ 31 w 341"/>
                <a:gd name="T61" fmla="*/ 173 h 302"/>
                <a:gd name="T62" fmla="*/ 21 w 341"/>
                <a:gd name="T63" fmla="*/ 158 h 302"/>
                <a:gd name="T64" fmla="*/ 9 w 341"/>
                <a:gd name="T65" fmla="*/ 140 h 302"/>
                <a:gd name="T66" fmla="*/ 3 w 341"/>
                <a:gd name="T67" fmla="*/ 121 h 302"/>
                <a:gd name="T68" fmla="*/ 0 w 341"/>
                <a:gd name="T69" fmla="*/ 99 h 302"/>
                <a:gd name="T70" fmla="*/ 3 w 341"/>
                <a:gd name="T71" fmla="*/ 72 h 302"/>
                <a:gd name="T72" fmla="*/ 13 w 341"/>
                <a:gd name="T73" fmla="*/ 48 h 302"/>
                <a:gd name="T74" fmla="*/ 30 w 341"/>
                <a:gd name="T75" fmla="*/ 29 h 302"/>
                <a:gd name="T76" fmla="*/ 49 w 341"/>
                <a:gd name="T77" fmla="*/ 13 h 302"/>
                <a:gd name="T78" fmla="*/ 73 w 341"/>
                <a:gd name="T79" fmla="*/ 4 h 302"/>
                <a:gd name="T80" fmla="*/ 99 w 341"/>
                <a:gd name="T81"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1" h="302">
                  <a:moveTo>
                    <a:pt x="99" y="0"/>
                  </a:moveTo>
                  <a:lnTo>
                    <a:pt x="126" y="4"/>
                  </a:lnTo>
                  <a:lnTo>
                    <a:pt x="150" y="14"/>
                  </a:lnTo>
                  <a:lnTo>
                    <a:pt x="170" y="32"/>
                  </a:lnTo>
                  <a:lnTo>
                    <a:pt x="191" y="14"/>
                  </a:lnTo>
                  <a:lnTo>
                    <a:pt x="215" y="4"/>
                  </a:lnTo>
                  <a:lnTo>
                    <a:pt x="243" y="0"/>
                  </a:lnTo>
                  <a:lnTo>
                    <a:pt x="270" y="4"/>
                  </a:lnTo>
                  <a:lnTo>
                    <a:pt x="292" y="13"/>
                  </a:lnTo>
                  <a:lnTo>
                    <a:pt x="313" y="29"/>
                  </a:lnTo>
                  <a:lnTo>
                    <a:pt x="328" y="48"/>
                  </a:lnTo>
                  <a:lnTo>
                    <a:pt x="338" y="72"/>
                  </a:lnTo>
                  <a:lnTo>
                    <a:pt x="341" y="99"/>
                  </a:lnTo>
                  <a:lnTo>
                    <a:pt x="339" y="121"/>
                  </a:lnTo>
                  <a:lnTo>
                    <a:pt x="332" y="140"/>
                  </a:lnTo>
                  <a:lnTo>
                    <a:pt x="322" y="158"/>
                  </a:lnTo>
                  <a:lnTo>
                    <a:pt x="310" y="173"/>
                  </a:lnTo>
                  <a:lnTo>
                    <a:pt x="293" y="194"/>
                  </a:lnTo>
                  <a:lnTo>
                    <a:pt x="271" y="219"/>
                  </a:lnTo>
                  <a:lnTo>
                    <a:pt x="243" y="245"/>
                  </a:lnTo>
                  <a:lnTo>
                    <a:pt x="210" y="273"/>
                  </a:lnTo>
                  <a:lnTo>
                    <a:pt x="170" y="302"/>
                  </a:lnTo>
                  <a:lnTo>
                    <a:pt x="170" y="302"/>
                  </a:lnTo>
                  <a:lnTo>
                    <a:pt x="170" y="302"/>
                  </a:lnTo>
                  <a:lnTo>
                    <a:pt x="170" y="302"/>
                  </a:lnTo>
                  <a:lnTo>
                    <a:pt x="170" y="302"/>
                  </a:lnTo>
                  <a:lnTo>
                    <a:pt x="132" y="273"/>
                  </a:lnTo>
                  <a:lnTo>
                    <a:pt x="98" y="245"/>
                  </a:lnTo>
                  <a:lnTo>
                    <a:pt x="70" y="219"/>
                  </a:lnTo>
                  <a:lnTo>
                    <a:pt x="49" y="194"/>
                  </a:lnTo>
                  <a:lnTo>
                    <a:pt x="31" y="173"/>
                  </a:lnTo>
                  <a:lnTo>
                    <a:pt x="21" y="158"/>
                  </a:lnTo>
                  <a:lnTo>
                    <a:pt x="9" y="140"/>
                  </a:lnTo>
                  <a:lnTo>
                    <a:pt x="3" y="121"/>
                  </a:lnTo>
                  <a:lnTo>
                    <a:pt x="0" y="99"/>
                  </a:lnTo>
                  <a:lnTo>
                    <a:pt x="3" y="72"/>
                  </a:lnTo>
                  <a:lnTo>
                    <a:pt x="13" y="48"/>
                  </a:lnTo>
                  <a:lnTo>
                    <a:pt x="30" y="29"/>
                  </a:lnTo>
                  <a:lnTo>
                    <a:pt x="49" y="13"/>
                  </a:lnTo>
                  <a:lnTo>
                    <a:pt x="73" y="4"/>
                  </a:lnTo>
                  <a:lnTo>
                    <a:pt x="99"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grpSp>
          <p:nvGrpSpPr>
            <p:cNvPr id="115" name="グループ化 114">
              <a:extLst>
                <a:ext uri="{FF2B5EF4-FFF2-40B4-BE49-F238E27FC236}">
                  <a16:creationId xmlns:a16="http://schemas.microsoft.com/office/drawing/2014/main" id="{2AA468FD-BAEE-2557-7704-A2E7E2F33BD7}"/>
                </a:ext>
              </a:extLst>
            </p:cNvPr>
            <p:cNvGrpSpPr/>
            <p:nvPr/>
          </p:nvGrpSpPr>
          <p:grpSpPr>
            <a:xfrm>
              <a:off x="3262635" y="2801906"/>
              <a:ext cx="384310" cy="490991"/>
              <a:chOff x="2974699" y="3390584"/>
              <a:chExt cx="474663" cy="606425"/>
            </a:xfrm>
          </p:grpSpPr>
          <p:sp>
            <p:nvSpPr>
              <p:cNvPr id="197" name="Freeform 15">
                <a:extLst>
                  <a:ext uri="{FF2B5EF4-FFF2-40B4-BE49-F238E27FC236}">
                    <a16:creationId xmlns:a16="http://schemas.microsoft.com/office/drawing/2014/main" id="{135A6E82-E5E4-690F-0831-2B4FF6D1524B}"/>
                  </a:ext>
                </a:extLst>
              </p:cNvPr>
              <p:cNvSpPr>
                <a:spLocks/>
              </p:cNvSpPr>
              <p:nvPr/>
            </p:nvSpPr>
            <p:spPr bwMode="auto">
              <a:xfrm>
                <a:off x="2974699" y="3390584"/>
                <a:ext cx="279400" cy="606425"/>
              </a:xfrm>
              <a:custGeom>
                <a:avLst/>
                <a:gdLst>
                  <a:gd name="T0" fmla="*/ 101 w 176"/>
                  <a:gd name="T1" fmla="*/ 3 h 382"/>
                  <a:gd name="T2" fmla="*/ 119 w 176"/>
                  <a:gd name="T3" fmla="*/ 21 h 382"/>
                  <a:gd name="T4" fmla="*/ 119 w 176"/>
                  <a:gd name="T5" fmla="*/ 46 h 382"/>
                  <a:gd name="T6" fmla="*/ 99 w 176"/>
                  <a:gd name="T7" fmla="*/ 64 h 382"/>
                  <a:gd name="T8" fmla="*/ 121 w 176"/>
                  <a:gd name="T9" fmla="*/ 64 h 382"/>
                  <a:gd name="T10" fmla="*/ 142 w 176"/>
                  <a:gd name="T11" fmla="*/ 74 h 382"/>
                  <a:gd name="T12" fmla="*/ 148 w 176"/>
                  <a:gd name="T13" fmla="*/ 89 h 382"/>
                  <a:gd name="T14" fmla="*/ 176 w 176"/>
                  <a:gd name="T15" fmla="*/ 186 h 382"/>
                  <a:gd name="T16" fmla="*/ 173 w 176"/>
                  <a:gd name="T17" fmla="*/ 194 h 382"/>
                  <a:gd name="T18" fmla="*/ 167 w 176"/>
                  <a:gd name="T19" fmla="*/ 198 h 382"/>
                  <a:gd name="T20" fmla="*/ 160 w 176"/>
                  <a:gd name="T21" fmla="*/ 198 h 382"/>
                  <a:gd name="T22" fmla="*/ 153 w 176"/>
                  <a:gd name="T23" fmla="*/ 192 h 382"/>
                  <a:gd name="T24" fmla="*/ 129 w 176"/>
                  <a:gd name="T25" fmla="*/ 114 h 382"/>
                  <a:gd name="T26" fmla="*/ 123 w 176"/>
                  <a:gd name="T27" fmla="*/ 238 h 382"/>
                  <a:gd name="T28" fmla="*/ 121 w 176"/>
                  <a:gd name="T29" fmla="*/ 371 h 382"/>
                  <a:gd name="T30" fmla="*/ 116 w 176"/>
                  <a:gd name="T31" fmla="*/ 379 h 382"/>
                  <a:gd name="T32" fmla="*/ 107 w 176"/>
                  <a:gd name="T33" fmla="*/ 382 h 382"/>
                  <a:gd name="T34" fmla="*/ 98 w 176"/>
                  <a:gd name="T35" fmla="*/ 379 h 382"/>
                  <a:gd name="T36" fmla="*/ 93 w 176"/>
                  <a:gd name="T37" fmla="*/ 371 h 382"/>
                  <a:gd name="T38" fmla="*/ 92 w 176"/>
                  <a:gd name="T39" fmla="*/ 238 h 382"/>
                  <a:gd name="T40" fmla="*/ 83 w 176"/>
                  <a:gd name="T41" fmla="*/ 367 h 382"/>
                  <a:gd name="T42" fmla="*/ 81 w 176"/>
                  <a:gd name="T43" fmla="*/ 376 h 382"/>
                  <a:gd name="T44" fmla="*/ 74 w 176"/>
                  <a:gd name="T45" fmla="*/ 380 h 382"/>
                  <a:gd name="T46" fmla="*/ 64 w 176"/>
                  <a:gd name="T47" fmla="*/ 380 h 382"/>
                  <a:gd name="T48" fmla="*/ 56 w 176"/>
                  <a:gd name="T49" fmla="*/ 376 h 382"/>
                  <a:gd name="T50" fmla="*/ 53 w 176"/>
                  <a:gd name="T51" fmla="*/ 367 h 382"/>
                  <a:gd name="T52" fmla="*/ 46 w 176"/>
                  <a:gd name="T53" fmla="*/ 238 h 382"/>
                  <a:gd name="T54" fmla="*/ 25 w 176"/>
                  <a:gd name="T55" fmla="*/ 189 h 382"/>
                  <a:gd name="T56" fmla="*/ 21 w 176"/>
                  <a:gd name="T57" fmla="*/ 195 h 382"/>
                  <a:gd name="T58" fmla="*/ 12 w 176"/>
                  <a:gd name="T59" fmla="*/ 198 h 382"/>
                  <a:gd name="T60" fmla="*/ 6 w 176"/>
                  <a:gd name="T61" fmla="*/ 197 h 382"/>
                  <a:gd name="T62" fmla="*/ 0 w 176"/>
                  <a:gd name="T63" fmla="*/ 189 h 382"/>
                  <a:gd name="T64" fmla="*/ 0 w 176"/>
                  <a:gd name="T65" fmla="*/ 182 h 382"/>
                  <a:gd name="T66" fmla="*/ 28 w 176"/>
                  <a:gd name="T67" fmla="*/ 86 h 382"/>
                  <a:gd name="T68" fmla="*/ 44 w 176"/>
                  <a:gd name="T69" fmla="*/ 67 h 382"/>
                  <a:gd name="T70" fmla="*/ 58 w 176"/>
                  <a:gd name="T71" fmla="*/ 64 h 382"/>
                  <a:gd name="T72" fmla="*/ 76 w 176"/>
                  <a:gd name="T73" fmla="*/ 64 h 382"/>
                  <a:gd name="T74" fmla="*/ 58 w 176"/>
                  <a:gd name="T75" fmla="*/ 46 h 382"/>
                  <a:gd name="T76" fmla="*/ 58 w 176"/>
                  <a:gd name="T77" fmla="*/ 21 h 382"/>
                  <a:gd name="T78" fmla="*/ 76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7" y="0"/>
                    </a:moveTo>
                    <a:lnTo>
                      <a:pt x="101" y="3"/>
                    </a:lnTo>
                    <a:lnTo>
                      <a:pt x="111" y="10"/>
                    </a:lnTo>
                    <a:lnTo>
                      <a:pt x="119" y="21"/>
                    </a:lnTo>
                    <a:lnTo>
                      <a:pt x="120" y="32"/>
                    </a:lnTo>
                    <a:lnTo>
                      <a:pt x="119" y="46"/>
                    </a:lnTo>
                    <a:lnTo>
                      <a:pt x="111" y="56"/>
                    </a:lnTo>
                    <a:lnTo>
                      <a:pt x="99" y="64"/>
                    </a:lnTo>
                    <a:lnTo>
                      <a:pt x="121" y="64"/>
                    </a:lnTo>
                    <a:lnTo>
                      <a:pt x="121" y="64"/>
                    </a:lnTo>
                    <a:lnTo>
                      <a:pt x="133" y="67"/>
                    </a:lnTo>
                    <a:lnTo>
                      <a:pt x="142" y="74"/>
                    </a:lnTo>
                    <a:lnTo>
                      <a:pt x="147" y="86"/>
                    </a:lnTo>
                    <a:lnTo>
                      <a:pt x="148" y="89"/>
                    </a:lnTo>
                    <a:lnTo>
                      <a:pt x="176" y="182"/>
                    </a:lnTo>
                    <a:lnTo>
                      <a:pt x="176" y="186"/>
                    </a:lnTo>
                    <a:lnTo>
                      <a:pt x="175" y="189"/>
                    </a:lnTo>
                    <a:lnTo>
                      <a:pt x="173" y="194"/>
                    </a:lnTo>
                    <a:lnTo>
                      <a:pt x="170" y="197"/>
                    </a:lnTo>
                    <a:lnTo>
                      <a:pt x="167" y="198"/>
                    </a:lnTo>
                    <a:lnTo>
                      <a:pt x="163" y="198"/>
                    </a:lnTo>
                    <a:lnTo>
                      <a:pt x="160" y="198"/>
                    </a:lnTo>
                    <a:lnTo>
                      <a:pt x="156" y="195"/>
                    </a:lnTo>
                    <a:lnTo>
                      <a:pt x="153" y="192"/>
                    </a:lnTo>
                    <a:lnTo>
                      <a:pt x="151" y="189"/>
                    </a:lnTo>
                    <a:lnTo>
                      <a:pt x="129" y="114"/>
                    </a:lnTo>
                    <a:lnTo>
                      <a:pt x="129" y="238"/>
                    </a:lnTo>
                    <a:lnTo>
                      <a:pt x="123" y="238"/>
                    </a:lnTo>
                    <a:lnTo>
                      <a:pt x="123" y="367"/>
                    </a:lnTo>
                    <a:lnTo>
                      <a:pt x="121" y="371"/>
                    </a:lnTo>
                    <a:lnTo>
                      <a:pt x="120" y="376"/>
                    </a:lnTo>
                    <a:lnTo>
                      <a:pt x="116" y="379"/>
                    </a:lnTo>
                    <a:lnTo>
                      <a:pt x="113" y="380"/>
                    </a:lnTo>
                    <a:lnTo>
                      <a:pt x="107" y="382"/>
                    </a:lnTo>
                    <a:lnTo>
                      <a:pt x="102" y="380"/>
                    </a:lnTo>
                    <a:lnTo>
                      <a:pt x="98" y="379"/>
                    </a:lnTo>
                    <a:lnTo>
                      <a:pt x="95" y="376"/>
                    </a:lnTo>
                    <a:lnTo>
                      <a:pt x="93" y="371"/>
                    </a:lnTo>
                    <a:lnTo>
                      <a:pt x="92" y="367"/>
                    </a:lnTo>
                    <a:lnTo>
                      <a:pt x="92" y="238"/>
                    </a:lnTo>
                    <a:lnTo>
                      <a:pt x="83" y="238"/>
                    </a:lnTo>
                    <a:lnTo>
                      <a:pt x="83" y="367"/>
                    </a:lnTo>
                    <a:lnTo>
                      <a:pt x="83" y="371"/>
                    </a:lnTo>
                    <a:lnTo>
                      <a:pt x="81" y="376"/>
                    </a:lnTo>
                    <a:lnTo>
                      <a:pt x="77" y="379"/>
                    </a:lnTo>
                    <a:lnTo>
                      <a:pt x="74" y="380"/>
                    </a:lnTo>
                    <a:lnTo>
                      <a:pt x="68" y="382"/>
                    </a:lnTo>
                    <a:lnTo>
                      <a:pt x="64" y="380"/>
                    </a:lnTo>
                    <a:lnTo>
                      <a:pt x="59" y="379"/>
                    </a:lnTo>
                    <a:lnTo>
                      <a:pt x="56" y="376"/>
                    </a:lnTo>
                    <a:lnTo>
                      <a:pt x="55" y="371"/>
                    </a:lnTo>
                    <a:lnTo>
                      <a:pt x="53" y="367"/>
                    </a:lnTo>
                    <a:lnTo>
                      <a:pt x="53" y="238"/>
                    </a:lnTo>
                    <a:lnTo>
                      <a:pt x="46" y="238"/>
                    </a:lnTo>
                    <a:lnTo>
                      <a:pt x="46" y="115"/>
                    </a:lnTo>
                    <a:lnTo>
                      <a:pt x="25" y="189"/>
                    </a:lnTo>
                    <a:lnTo>
                      <a:pt x="24" y="192"/>
                    </a:lnTo>
                    <a:lnTo>
                      <a:pt x="21" y="195"/>
                    </a:lnTo>
                    <a:lnTo>
                      <a:pt x="16" y="198"/>
                    </a:lnTo>
                    <a:lnTo>
                      <a:pt x="12" y="198"/>
                    </a:lnTo>
                    <a:lnTo>
                      <a:pt x="9" y="198"/>
                    </a:lnTo>
                    <a:lnTo>
                      <a:pt x="6" y="197"/>
                    </a:lnTo>
                    <a:lnTo>
                      <a:pt x="3" y="194"/>
                    </a:lnTo>
                    <a:lnTo>
                      <a:pt x="0" y="189"/>
                    </a:lnTo>
                    <a:lnTo>
                      <a:pt x="0" y="186"/>
                    </a:lnTo>
                    <a:lnTo>
                      <a:pt x="0" y="182"/>
                    </a:lnTo>
                    <a:lnTo>
                      <a:pt x="27" y="89"/>
                    </a:lnTo>
                    <a:lnTo>
                      <a:pt x="28" y="86"/>
                    </a:lnTo>
                    <a:lnTo>
                      <a:pt x="34" y="74"/>
                    </a:lnTo>
                    <a:lnTo>
                      <a:pt x="44" y="67"/>
                    </a:lnTo>
                    <a:lnTo>
                      <a:pt x="56" y="64"/>
                    </a:lnTo>
                    <a:lnTo>
                      <a:pt x="58" y="64"/>
                    </a:lnTo>
                    <a:lnTo>
                      <a:pt x="58" y="64"/>
                    </a:lnTo>
                    <a:lnTo>
                      <a:pt x="76" y="64"/>
                    </a:lnTo>
                    <a:lnTo>
                      <a:pt x="65" y="56"/>
                    </a:lnTo>
                    <a:lnTo>
                      <a:pt x="58" y="46"/>
                    </a:lnTo>
                    <a:lnTo>
                      <a:pt x="55" y="32"/>
                    </a:lnTo>
                    <a:lnTo>
                      <a:pt x="58" y="21"/>
                    </a:lnTo>
                    <a:lnTo>
                      <a:pt x="65" y="10"/>
                    </a:lnTo>
                    <a:lnTo>
                      <a:pt x="76" y="3"/>
                    </a:lnTo>
                    <a:lnTo>
                      <a:pt x="87"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98" name="Freeform 20">
                <a:extLst>
                  <a:ext uri="{FF2B5EF4-FFF2-40B4-BE49-F238E27FC236}">
                    <a16:creationId xmlns:a16="http://schemas.microsoft.com/office/drawing/2014/main" id="{B7080B17-332F-0293-6CA8-20420E7BB82D}"/>
                  </a:ext>
                </a:extLst>
              </p:cNvPr>
              <p:cNvSpPr>
                <a:spLocks/>
              </p:cNvSpPr>
              <p:nvPr/>
            </p:nvSpPr>
            <p:spPr bwMode="auto">
              <a:xfrm>
                <a:off x="3169962" y="3390584"/>
                <a:ext cx="279400" cy="606425"/>
              </a:xfrm>
              <a:custGeom>
                <a:avLst/>
                <a:gdLst>
                  <a:gd name="T0" fmla="*/ 101 w 176"/>
                  <a:gd name="T1" fmla="*/ 3 h 382"/>
                  <a:gd name="T2" fmla="*/ 117 w 176"/>
                  <a:gd name="T3" fmla="*/ 21 h 382"/>
                  <a:gd name="T4" fmla="*/ 119 w 176"/>
                  <a:gd name="T5" fmla="*/ 44 h 382"/>
                  <a:gd name="T6" fmla="*/ 102 w 176"/>
                  <a:gd name="T7" fmla="*/ 62 h 382"/>
                  <a:gd name="T8" fmla="*/ 121 w 176"/>
                  <a:gd name="T9" fmla="*/ 64 h 382"/>
                  <a:gd name="T10" fmla="*/ 132 w 176"/>
                  <a:gd name="T11" fmla="*/ 67 h 382"/>
                  <a:gd name="T12" fmla="*/ 147 w 176"/>
                  <a:gd name="T13" fmla="*/ 86 h 382"/>
                  <a:gd name="T14" fmla="*/ 175 w 176"/>
                  <a:gd name="T15" fmla="*/ 182 h 382"/>
                  <a:gd name="T16" fmla="*/ 175 w 176"/>
                  <a:gd name="T17" fmla="*/ 189 h 382"/>
                  <a:gd name="T18" fmla="*/ 170 w 176"/>
                  <a:gd name="T19" fmla="*/ 197 h 382"/>
                  <a:gd name="T20" fmla="*/ 163 w 176"/>
                  <a:gd name="T21" fmla="*/ 198 h 382"/>
                  <a:gd name="T22" fmla="*/ 156 w 176"/>
                  <a:gd name="T23" fmla="*/ 195 h 382"/>
                  <a:gd name="T24" fmla="*/ 151 w 176"/>
                  <a:gd name="T25" fmla="*/ 189 h 382"/>
                  <a:gd name="T26" fmla="*/ 121 w 176"/>
                  <a:gd name="T27" fmla="*/ 104 h 382"/>
                  <a:gd name="T28" fmla="*/ 163 w 176"/>
                  <a:gd name="T29" fmla="*/ 257 h 382"/>
                  <a:gd name="T30" fmla="*/ 121 w 176"/>
                  <a:gd name="T31" fmla="*/ 367 h 382"/>
                  <a:gd name="T32" fmla="*/ 120 w 176"/>
                  <a:gd name="T33" fmla="*/ 376 h 382"/>
                  <a:gd name="T34" fmla="*/ 113 w 176"/>
                  <a:gd name="T35" fmla="*/ 380 h 382"/>
                  <a:gd name="T36" fmla="*/ 102 w 176"/>
                  <a:gd name="T37" fmla="*/ 380 h 382"/>
                  <a:gd name="T38" fmla="*/ 95 w 176"/>
                  <a:gd name="T39" fmla="*/ 376 h 382"/>
                  <a:gd name="T40" fmla="*/ 92 w 176"/>
                  <a:gd name="T41" fmla="*/ 367 h 382"/>
                  <a:gd name="T42" fmla="*/ 83 w 176"/>
                  <a:gd name="T43" fmla="*/ 257 h 382"/>
                  <a:gd name="T44" fmla="*/ 81 w 176"/>
                  <a:gd name="T45" fmla="*/ 371 h 382"/>
                  <a:gd name="T46" fmla="*/ 77 w 176"/>
                  <a:gd name="T47" fmla="*/ 379 h 382"/>
                  <a:gd name="T48" fmla="*/ 68 w 176"/>
                  <a:gd name="T49" fmla="*/ 382 h 382"/>
                  <a:gd name="T50" fmla="*/ 59 w 176"/>
                  <a:gd name="T51" fmla="*/ 379 h 382"/>
                  <a:gd name="T52" fmla="*/ 53 w 176"/>
                  <a:gd name="T53" fmla="*/ 371 h 382"/>
                  <a:gd name="T54" fmla="*/ 53 w 176"/>
                  <a:gd name="T55" fmla="*/ 257 h 382"/>
                  <a:gd name="T56" fmla="*/ 58 w 176"/>
                  <a:gd name="T57" fmla="*/ 106 h 382"/>
                  <a:gd name="T58" fmla="*/ 49 w 176"/>
                  <a:gd name="T59" fmla="*/ 104 h 382"/>
                  <a:gd name="T60" fmla="*/ 22 w 176"/>
                  <a:gd name="T61" fmla="*/ 192 h 382"/>
                  <a:gd name="T62" fmla="*/ 16 w 176"/>
                  <a:gd name="T63" fmla="*/ 198 h 382"/>
                  <a:gd name="T64" fmla="*/ 9 w 176"/>
                  <a:gd name="T65" fmla="*/ 198 h 382"/>
                  <a:gd name="T66" fmla="*/ 1 w 176"/>
                  <a:gd name="T67" fmla="*/ 194 h 382"/>
                  <a:gd name="T68" fmla="*/ 0 w 176"/>
                  <a:gd name="T69" fmla="*/ 186 h 382"/>
                  <a:gd name="T70" fmla="*/ 27 w 176"/>
                  <a:gd name="T71" fmla="*/ 89 h 382"/>
                  <a:gd name="T72" fmla="*/ 34 w 176"/>
                  <a:gd name="T73" fmla="*/ 74 h 382"/>
                  <a:gd name="T74" fmla="*/ 56 w 176"/>
                  <a:gd name="T75" fmla="*/ 64 h 382"/>
                  <a:gd name="T76" fmla="*/ 58 w 176"/>
                  <a:gd name="T77" fmla="*/ 64 h 382"/>
                  <a:gd name="T78" fmla="*/ 73 w 176"/>
                  <a:gd name="T79" fmla="*/ 62 h 382"/>
                  <a:gd name="T80" fmla="*/ 58 w 176"/>
                  <a:gd name="T81" fmla="*/ 44 h 382"/>
                  <a:gd name="T82" fmla="*/ 58 w 176"/>
                  <a:gd name="T83" fmla="*/ 21 h 382"/>
                  <a:gd name="T84" fmla="*/ 76 w 176"/>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382">
                    <a:moveTo>
                      <a:pt x="87" y="0"/>
                    </a:moveTo>
                    <a:lnTo>
                      <a:pt x="101" y="3"/>
                    </a:lnTo>
                    <a:lnTo>
                      <a:pt x="111" y="10"/>
                    </a:lnTo>
                    <a:lnTo>
                      <a:pt x="117" y="21"/>
                    </a:lnTo>
                    <a:lnTo>
                      <a:pt x="120" y="32"/>
                    </a:lnTo>
                    <a:lnTo>
                      <a:pt x="119" y="44"/>
                    </a:lnTo>
                    <a:lnTo>
                      <a:pt x="111" y="55"/>
                    </a:lnTo>
                    <a:lnTo>
                      <a:pt x="102" y="62"/>
                    </a:lnTo>
                    <a:lnTo>
                      <a:pt x="104" y="64"/>
                    </a:lnTo>
                    <a:lnTo>
                      <a:pt x="121" y="64"/>
                    </a:lnTo>
                    <a:lnTo>
                      <a:pt x="121" y="64"/>
                    </a:lnTo>
                    <a:lnTo>
                      <a:pt x="132" y="67"/>
                    </a:lnTo>
                    <a:lnTo>
                      <a:pt x="141" y="74"/>
                    </a:lnTo>
                    <a:lnTo>
                      <a:pt x="147" y="86"/>
                    </a:lnTo>
                    <a:lnTo>
                      <a:pt x="148" y="89"/>
                    </a:lnTo>
                    <a:lnTo>
                      <a:pt x="175" y="182"/>
                    </a:lnTo>
                    <a:lnTo>
                      <a:pt x="176" y="186"/>
                    </a:lnTo>
                    <a:lnTo>
                      <a:pt x="175" y="189"/>
                    </a:lnTo>
                    <a:lnTo>
                      <a:pt x="173" y="194"/>
                    </a:lnTo>
                    <a:lnTo>
                      <a:pt x="170" y="197"/>
                    </a:lnTo>
                    <a:lnTo>
                      <a:pt x="166" y="198"/>
                    </a:lnTo>
                    <a:lnTo>
                      <a:pt x="163" y="198"/>
                    </a:lnTo>
                    <a:lnTo>
                      <a:pt x="159" y="198"/>
                    </a:lnTo>
                    <a:lnTo>
                      <a:pt x="156" y="195"/>
                    </a:lnTo>
                    <a:lnTo>
                      <a:pt x="153" y="192"/>
                    </a:lnTo>
                    <a:lnTo>
                      <a:pt x="151" y="189"/>
                    </a:lnTo>
                    <a:lnTo>
                      <a:pt x="126" y="104"/>
                    </a:lnTo>
                    <a:lnTo>
                      <a:pt x="121" y="104"/>
                    </a:lnTo>
                    <a:lnTo>
                      <a:pt x="121" y="115"/>
                    </a:lnTo>
                    <a:lnTo>
                      <a:pt x="163" y="257"/>
                    </a:lnTo>
                    <a:lnTo>
                      <a:pt x="121" y="257"/>
                    </a:lnTo>
                    <a:lnTo>
                      <a:pt x="121" y="367"/>
                    </a:lnTo>
                    <a:lnTo>
                      <a:pt x="121" y="371"/>
                    </a:lnTo>
                    <a:lnTo>
                      <a:pt x="120" y="376"/>
                    </a:lnTo>
                    <a:lnTo>
                      <a:pt x="116" y="379"/>
                    </a:lnTo>
                    <a:lnTo>
                      <a:pt x="113" y="380"/>
                    </a:lnTo>
                    <a:lnTo>
                      <a:pt x="107" y="382"/>
                    </a:lnTo>
                    <a:lnTo>
                      <a:pt x="102" y="380"/>
                    </a:lnTo>
                    <a:lnTo>
                      <a:pt x="98" y="379"/>
                    </a:lnTo>
                    <a:lnTo>
                      <a:pt x="95" y="376"/>
                    </a:lnTo>
                    <a:lnTo>
                      <a:pt x="93" y="371"/>
                    </a:lnTo>
                    <a:lnTo>
                      <a:pt x="92" y="367"/>
                    </a:lnTo>
                    <a:lnTo>
                      <a:pt x="92" y="257"/>
                    </a:lnTo>
                    <a:lnTo>
                      <a:pt x="83" y="257"/>
                    </a:lnTo>
                    <a:lnTo>
                      <a:pt x="83" y="367"/>
                    </a:lnTo>
                    <a:lnTo>
                      <a:pt x="81" y="371"/>
                    </a:lnTo>
                    <a:lnTo>
                      <a:pt x="80" y="376"/>
                    </a:lnTo>
                    <a:lnTo>
                      <a:pt x="77" y="379"/>
                    </a:lnTo>
                    <a:lnTo>
                      <a:pt x="73" y="380"/>
                    </a:lnTo>
                    <a:lnTo>
                      <a:pt x="68" y="382"/>
                    </a:lnTo>
                    <a:lnTo>
                      <a:pt x="64" y="380"/>
                    </a:lnTo>
                    <a:lnTo>
                      <a:pt x="59" y="379"/>
                    </a:lnTo>
                    <a:lnTo>
                      <a:pt x="56" y="376"/>
                    </a:lnTo>
                    <a:lnTo>
                      <a:pt x="53" y="371"/>
                    </a:lnTo>
                    <a:lnTo>
                      <a:pt x="53" y="367"/>
                    </a:lnTo>
                    <a:lnTo>
                      <a:pt x="53" y="257"/>
                    </a:lnTo>
                    <a:lnTo>
                      <a:pt x="13" y="257"/>
                    </a:lnTo>
                    <a:lnTo>
                      <a:pt x="58" y="106"/>
                    </a:lnTo>
                    <a:lnTo>
                      <a:pt x="58" y="104"/>
                    </a:lnTo>
                    <a:lnTo>
                      <a:pt x="49" y="104"/>
                    </a:lnTo>
                    <a:lnTo>
                      <a:pt x="24" y="189"/>
                    </a:lnTo>
                    <a:lnTo>
                      <a:pt x="22" y="192"/>
                    </a:lnTo>
                    <a:lnTo>
                      <a:pt x="19" y="195"/>
                    </a:lnTo>
                    <a:lnTo>
                      <a:pt x="16" y="198"/>
                    </a:lnTo>
                    <a:lnTo>
                      <a:pt x="12" y="198"/>
                    </a:lnTo>
                    <a:lnTo>
                      <a:pt x="9" y="198"/>
                    </a:lnTo>
                    <a:lnTo>
                      <a:pt x="4" y="197"/>
                    </a:lnTo>
                    <a:lnTo>
                      <a:pt x="1" y="194"/>
                    </a:lnTo>
                    <a:lnTo>
                      <a:pt x="0" y="189"/>
                    </a:lnTo>
                    <a:lnTo>
                      <a:pt x="0" y="186"/>
                    </a:lnTo>
                    <a:lnTo>
                      <a:pt x="0" y="182"/>
                    </a:lnTo>
                    <a:lnTo>
                      <a:pt x="27" y="89"/>
                    </a:lnTo>
                    <a:lnTo>
                      <a:pt x="28" y="86"/>
                    </a:lnTo>
                    <a:lnTo>
                      <a:pt x="34" y="74"/>
                    </a:lnTo>
                    <a:lnTo>
                      <a:pt x="44" y="67"/>
                    </a:lnTo>
                    <a:lnTo>
                      <a:pt x="56" y="64"/>
                    </a:lnTo>
                    <a:lnTo>
                      <a:pt x="58" y="64"/>
                    </a:lnTo>
                    <a:lnTo>
                      <a:pt x="58" y="64"/>
                    </a:lnTo>
                    <a:lnTo>
                      <a:pt x="73" y="64"/>
                    </a:lnTo>
                    <a:lnTo>
                      <a:pt x="73" y="62"/>
                    </a:lnTo>
                    <a:lnTo>
                      <a:pt x="64" y="55"/>
                    </a:lnTo>
                    <a:lnTo>
                      <a:pt x="58" y="44"/>
                    </a:lnTo>
                    <a:lnTo>
                      <a:pt x="55" y="32"/>
                    </a:lnTo>
                    <a:lnTo>
                      <a:pt x="58" y="21"/>
                    </a:lnTo>
                    <a:lnTo>
                      <a:pt x="64" y="10"/>
                    </a:lnTo>
                    <a:lnTo>
                      <a:pt x="76" y="3"/>
                    </a:lnTo>
                    <a:lnTo>
                      <a:pt x="87"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grpSp>
        <p:grpSp>
          <p:nvGrpSpPr>
            <p:cNvPr id="116" name="グループ化 115">
              <a:extLst>
                <a:ext uri="{FF2B5EF4-FFF2-40B4-BE49-F238E27FC236}">
                  <a16:creationId xmlns:a16="http://schemas.microsoft.com/office/drawing/2014/main" id="{97F67A3B-5FF5-A44C-D759-42E979F752A1}"/>
                </a:ext>
              </a:extLst>
            </p:cNvPr>
            <p:cNvGrpSpPr/>
            <p:nvPr/>
          </p:nvGrpSpPr>
          <p:grpSpPr>
            <a:xfrm>
              <a:off x="1574621" y="2731696"/>
              <a:ext cx="350892" cy="620807"/>
              <a:chOff x="1079754" y="3129501"/>
              <a:chExt cx="433388" cy="766762"/>
            </a:xfrm>
          </p:grpSpPr>
          <p:sp>
            <p:nvSpPr>
              <p:cNvPr id="192" name="Freeform 14">
                <a:extLst>
                  <a:ext uri="{FF2B5EF4-FFF2-40B4-BE49-F238E27FC236}">
                    <a16:creationId xmlns:a16="http://schemas.microsoft.com/office/drawing/2014/main" id="{A2B424E7-D942-5855-01CF-817A994A1601}"/>
                  </a:ext>
                </a:extLst>
              </p:cNvPr>
              <p:cNvSpPr>
                <a:spLocks/>
              </p:cNvSpPr>
              <p:nvPr/>
            </p:nvSpPr>
            <p:spPr bwMode="auto">
              <a:xfrm>
                <a:off x="1279779" y="3391438"/>
                <a:ext cx="233363" cy="504825"/>
              </a:xfrm>
              <a:custGeom>
                <a:avLst/>
                <a:gdLst>
                  <a:gd name="T0" fmla="*/ 58 w 147"/>
                  <a:gd name="T1" fmla="*/ 0 h 318"/>
                  <a:gd name="T2" fmla="*/ 58 w 147"/>
                  <a:gd name="T3" fmla="*/ 0 h 318"/>
                  <a:gd name="T4" fmla="*/ 58 w 147"/>
                  <a:gd name="T5" fmla="*/ 0 h 318"/>
                  <a:gd name="T6" fmla="*/ 88 w 147"/>
                  <a:gd name="T7" fmla="*/ 0 h 318"/>
                  <a:gd name="T8" fmla="*/ 88 w 147"/>
                  <a:gd name="T9" fmla="*/ 0 h 318"/>
                  <a:gd name="T10" fmla="*/ 98 w 147"/>
                  <a:gd name="T11" fmla="*/ 4 h 318"/>
                  <a:gd name="T12" fmla="*/ 107 w 147"/>
                  <a:gd name="T13" fmla="*/ 12 h 318"/>
                  <a:gd name="T14" fmla="*/ 113 w 147"/>
                  <a:gd name="T15" fmla="*/ 22 h 318"/>
                  <a:gd name="T16" fmla="*/ 147 w 147"/>
                  <a:gd name="T17" fmla="*/ 195 h 318"/>
                  <a:gd name="T18" fmla="*/ 94 w 147"/>
                  <a:gd name="T19" fmla="*/ 195 h 318"/>
                  <a:gd name="T20" fmla="*/ 94 w 147"/>
                  <a:gd name="T21" fmla="*/ 303 h 318"/>
                  <a:gd name="T22" fmla="*/ 94 w 147"/>
                  <a:gd name="T23" fmla="*/ 308 h 318"/>
                  <a:gd name="T24" fmla="*/ 91 w 147"/>
                  <a:gd name="T25" fmla="*/ 312 h 318"/>
                  <a:gd name="T26" fmla="*/ 88 w 147"/>
                  <a:gd name="T27" fmla="*/ 315 h 318"/>
                  <a:gd name="T28" fmla="*/ 83 w 147"/>
                  <a:gd name="T29" fmla="*/ 318 h 318"/>
                  <a:gd name="T30" fmla="*/ 79 w 147"/>
                  <a:gd name="T31" fmla="*/ 318 h 318"/>
                  <a:gd name="T32" fmla="*/ 75 w 147"/>
                  <a:gd name="T33" fmla="*/ 318 h 318"/>
                  <a:gd name="T34" fmla="*/ 70 w 147"/>
                  <a:gd name="T35" fmla="*/ 315 h 318"/>
                  <a:gd name="T36" fmla="*/ 67 w 147"/>
                  <a:gd name="T37" fmla="*/ 312 h 318"/>
                  <a:gd name="T38" fmla="*/ 66 w 147"/>
                  <a:gd name="T39" fmla="*/ 308 h 318"/>
                  <a:gd name="T40" fmla="*/ 64 w 147"/>
                  <a:gd name="T41" fmla="*/ 303 h 318"/>
                  <a:gd name="T42" fmla="*/ 64 w 147"/>
                  <a:gd name="T43" fmla="*/ 195 h 318"/>
                  <a:gd name="T44" fmla="*/ 14 w 147"/>
                  <a:gd name="T45" fmla="*/ 195 h 318"/>
                  <a:gd name="T46" fmla="*/ 58 w 147"/>
                  <a:gd name="T47" fmla="*/ 43 h 318"/>
                  <a:gd name="T48" fmla="*/ 58 w 147"/>
                  <a:gd name="T49" fmla="*/ 41 h 318"/>
                  <a:gd name="T50" fmla="*/ 49 w 147"/>
                  <a:gd name="T51" fmla="*/ 41 h 318"/>
                  <a:gd name="T52" fmla="*/ 26 w 147"/>
                  <a:gd name="T53" fmla="*/ 126 h 318"/>
                  <a:gd name="T54" fmla="*/ 24 w 147"/>
                  <a:gd name="T55" fmla="*/ 130 h 318"/>
                  <a:gd name="T56" fmla="*/ 21 w 147"/>
                  <a:gd name="T57" fmla="*/ 133 h 318"/>
                  <a:gd name="T58" fmla="*/ 17 w 147"/>
                  <a:gd name="T59" fmla="*/ 134 h 318"/>
                  <a:gd name="T60" fmla="*/ 14 w 147"/>
                  <a:gd name="T61" fmla="*/ 136 h 318"/>
                  <a:gd name="T62" fmla="*/ 9 w 147"/>
                  <a:gd name="T63" fmla="*/ 134 h 318"/>
                  <a:gd name="T64" fmla="*/ 6 w 147"/>
                  <a:gd name="T65" fmla="*/ 133 h 318"/>
                  <a:gd name="T66" fmla="*/ 3 w 147"/>
                  <a:gd name="T67" fmla="*/ 130 h 318"/>
                  <a:gd name="T68" fmla="*/ 0 w 147"/>
                  <a:gd name="T69" fmla="*/ 127 h 318"/>
                  <a:gd name="T70" fmla="*/ 0 w 147"/>
                  <a:gd name="T71" fmla="*/ 123 h 318"/>
                  <a:gd name="T72" fmla="*/ 0 w 147"/>
                  <a:gd name="T73" fmla="*/ 120 h 318"/>
                  <a:gd name="T74" fmla="*/ 27 w 147"/>
                  <a:gd name="T75" fmla="*/ 25 h 318"/>
                  <a:gd name="T76" fmla="*/ 30 w 147"/>
                  <a:gd name="T77" fmla="*/ 22 h 318"/>
                  <a:gd name="T78" fmla="*/ 35 w 147"/>
                  <a:gd name="T79" fmla="*/ 12 h 318"/>
                  <a:gd name="T80" fmla="*/ 45 w 147"/>
                  <a:gd name="T81" fmla="*/ 3 h 318"/>
                  <a:gd name="T82" fmla="*/ 58 w 147"/>
                  <a:gd name="T83"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7" h="318">
                    <a:moveTo>
                      <a:pt x="58" y="0"/>
                    </a:moveTo>
                    <a:lnTo>
                      <a:pt x="58" y="0"/>
                    </a:lnTo>
                    <a:lnTo>
                      <a:pt x="58" y="0"/>
                    </a:lnTo>
                    <a:lnTo>
                      <a:pt x="88" y="0"/>
                    </a:lnTo>
                    <a:lnTo>
                      <a:pt x="88" y="0"/>
                    </a:lnTo>
                    <a:lnTo>
                      <a:pt x="98" y="4"/>
                    </a:lnTo>
                    <a:lnTo>
                      <a:pt x="107" y="12"/>
                    </a:lnTo>
                    <a:lnTo>
                      <a:pt x="113" y="22"/>
                    </a:lnTo>
                    <a:lnTo>
                      <a:pt x="147" y="195"/>
                    </a:lnTo>
                    <a:lnTo>
                      <a:pt x="94" y="195"/>
                    </a:lnTo>
                    <a:lnTo>
                      <a:pt x="94" y="303"/>
                    </a:lnTo>
                    <a:lnTo>
                      <a:pt x="94" y="308"/>
                    </a:lnTo>
                    <a:lnTo>
                      <a:pt x="91" y="312"/>
                    </a:lnTo>
                    <a:lnTo>
                      <a:pt x="88" y="315"/>
                    </a:lnTo>
                    <a:lnTo>
                      <a:pt x="83" y="318"/>
                    </a:lnTo>
                    <a:lnTo>
                      <a:pt x="79" y="318"/>
                    </a:lnTo>
                    <a:lnTo>
                      <a:pt x="75" y="318"/>
                    </a:lnTo>
                    <a:lnTo>
                      <a:pt x="70" y="315"/>
                    </a:lnTo>
                    <a:lnTo>
                      <a:pt x="67" y="312"/>
                    </a:lnTo>
                    <a:lnTo>
                      <a:pt x="66" y="308"/>
                    </a:lnTo>
                    <a:lnTo>
                      <a:pt x="64" y="303"/>
                    </a:lnTo>
                    <a:lnTo>
                      <a:pt x="64" y="195"/>
                    </a:lnTo>
                    <a:lnTo>
                      <a:pt x="14" y="195"/>
                    </a:lnTo>
                    <a:lnTo>
                      <a:pt x="58" y="43"/>
                    </a:lnTo>
                    <a:lnTo>
                      <a:pt x="58" y="41"/>
                    </a:lnTo>
                    <a:lnTo>
                      <a:pt x="49" y="41"/>
                    </a:lnTo>
                    <a:lnTo>
                      <a:pt x="26" y="126"/>
                    </a:lnTo>
                    <a:lnTo>
                      <a:pt x="24" y="130"/>
                    </a:lnTo>
                    <a:lnTo>
                      <a:pt x="21" y="133"/>
                    </a:lnTo>
                    <a:lnTo>
                      <a:pt x="17" y="134"/>
                    </a:lnTo>
                    <a:lnTo>
                      <a:pt x="14" y="136"/>
                    </a:lnTo>
                    <a:lnTo>
                      <a:pt x="9" y="134"/>
                    </a:lnTo>
                    <a:lnTo>
                      <a:pt x="6" y="133"/>
                    </a:lnTo>
                    <a:lnTo>
                      <a:pt x="3" y="130"/>
                    </a:lnTo>
                    <a:lnTo>
                      <a:pt x="0" y="127"/>
                    </a:lnTo>
                    <a:lnTo>
                      <a:pt x="0" y="123"/>
                    </a:lnTo>
                    <a:lnTo>
                      <a:pt x="0" y="120"/>
                    </a:lnTo>
                    <a:lnTo>
                      <a:pt x="27" y="25"/>
                    </a:lnTo>
                    <a:lnTo>
                      <a:pt x="30" y="22"/>
                    </a:lnTo>
                    <a:lnTo>
                      <a:pt x="35" y="12"/>
                    </a:lnTo>
                    <a:lnTo>
                      <a:pt x="45" y="3"/>
                    </a:lnTo>
                    <a:lnTo>
                      <a:pt x="58"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93" name="Freeform 19">
                <a:extLst>
                  <a:ext uri="{FF2B5EF4-FFF2-40B4-BE49-F238E27FC236}">
                    <a16:creationId xmlns:a16="http://schemas.microsoft.com/office/drawing/2014/main" id="{E1902260-B57D-D7FC-355D-D451D150945A}"/>
                  </a:ext>
                </a:extLst>
              </p:cNvPr>
              <p:cNvSpPr>
                <a:spLocks/>
              </p:cNvSpPr>
              <p:nvPr/>
            </p:nvSpPr>
            <p:spPr bwMode="auto">
              <a:xfrm>
                <a:off x="1184529" y="3129501"/>
                <a:ext cx="192088" cy="169863"/>
              </a:xfrm>
              <a:custGeom>
                <a:avLst/>
                <a:gdLst>
                  <a:gd name="T0" fmla="*/ 34 w 121"/>
                  <a:gd name="T1" fmla="*/ 0 h 107"/>
                  <a:gd name="T2" fmla="*/ 49 w 121"/>
                  <a:gd name="T3" fmla="*/ 3 h 107"/>
                  <a:gd name="T4" fmla="*/ 60 w 121"/>
                  <a:gd name="T5" fmla="*/ 12 h 107"/>
                  <a:gd name="T6" fmla="*/ 71 w 121"/>
                  <a:gd name="T7" fmla="*/ 3 h 107"/>
                  <a:gd name="T8" fmla="*/ 86 w 121"/>
                  <a:gd name="T9" fmla="*/ 0 h 107"/>
                  <a:gd name="T10" fmla="*/ 99 w 121"/>
                  <a:gd name="T11" fmla="*/ 3 h 107"/>
                  <a:gd name="T12" fmla="*/ 111 w 121"/>
                  <a:gd name="T13" fmla="*/ 11 h 107"/>
                  <a:gd name="T14" fmla="*/ 118 w 121"/>
                  <a:gd name="T15" fmla="*/ 23 h 107"/>
                  <a:gd name="T16" fmla="*/ 121 w 121"/>
                  <a:gd name="T17" fmla="*/ 36 h 107"/>
                  <a:gd name="T18" fmla="*/ 120 w 121"/>
                  <a:gd name="T19" fmla="*/ 43 h 107"/>
                  <a:gd name="T20" fmla="*/ 117 w 121"/>
                  <a:gd name="T21" fmla="*/ 51 h 107"/>
                  <a:gd name="T22" fmla="*/ 114 w 121"/>
                  <a:gd name="T23" fmla="*/ 57 h 107"/>
                  <a:gd name="T24" fmla="*/ 106 w 121"/>
                  <a:gd name="T25" fmla="*/ 66 h 107"/>
                  <a:gd name="T26" fmla="*/ 96 w 121"/>
                  <a:gd name="T27" fmla="*/ 79 h 107"/>
                  <a:gd name="T28" fmla="*/ 80 w 121"/>
                  <a:gd name="T29" fmla="*/ 92 h 107"/>
                  <a:gd name="T30" fmla="*/ 60 w 121"/>
                  <a:gd name="T31" fmla="*/ 107 h 107"/>
                  <a:gd name="T32" fmla="*/ 60 w 121"/>
                  <a:gd name="T33" fmla="*/ 107 h 107"/>
                  <a:gd name="T34" fmla="*/ 60 w 121"/>
                  <a:gd name="T35" fmla="*/ 107 h 107"/>
                  <a:gd name="T36" fmla="*/ 60 w 121"/>
                  <a:gd name="T37" fmla="*/ 107 h 107"/>
                  <a:gd name="T38" fmla="*/ 60 w 121"/>
                  <a:gd name="T39" fmla="*/ 107 h 107"/>
                  <a:gd name="T40" fmla="*/ 40 w 121"/>
                  <a:gd name="T41" fmla="*/ 92 h 107"/>
                  <a:gd name="T42" fmla="*/ 25 w 121"/>
                  <a:gd name="T43" fmla="*/ 79 h 107"/>
                  <a:gd name="T44" fmla="*/ 13 w 121"/>
                  <a:gd name="T45" fmla="*/ 66 h 107"/>
                  <a:gd name="T46" fmla="*/ 6 w 121"/>
                  <a:gd name="T47" fmla="*/ 57 h 107"/>
                  <a:gd name="T48" fmla="*/ 3 w 121"/>
                  <a:gd name="T49" fmla="*/ 51 h 107"/>
                  <a:gd name="T50" fmla="*/ 0 w 121"/>
                  <a:gd name="T51" fmla="*/ 43 h 107"/>
                  <a:gd name="T52" fmla="*/ 0 w 121"/>
                  <a:gd name="T53" fmla="*/ 36 h 107"/>
                  <a:gd name="T54" fmla="*/ 3 w 121"/>
                  <a:gd name="T55" fmla="*/ 23 h 107"/>
                  <a:gd name="T56" fmla="*/ 10 w 121"/>
                  <a:gd name="T57" fmla="*/ 11 h 107"/>
                  <a:gd name="T58" fmla="*/ 20 w 121"/>
                  <a:gd name="T59" fmla="*/ 3 h 107"/>
                  <a:gd name="T60" fmla="*/ 34 w 121"/>
                  <a:gd name="T6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1" h="107">
                    <a:moveTo>
                      <a:pt x="34" y="0"/>
                    </a:moveTo>
                    <a:lnTo>
                      <a:pt x="49" y="3"/>
                    </a:lnTo>
                    <a:lnTo>
                      <a:pt x="60" y="12"/>
                    </a:lnTo>
                    <a:lnTo>
                      <a:pt x="71" y="3"/>
                    </a:lnTo>
                    <a:lnTo>
                      <a:pt x="86" y="0"/>
                    </a:lnTo>
                    <a:lnTo>
                      <a:pt x="99" y="3"/>
                    </a:lnTo>
                    <a:lnTo>
                      <a:pt x="111" y="11"/>
                    </a:lnTo>
                    <a:lnTo>
                      <a:pt x="118" y="23"/>
                    </a:lnTo>
                    <a:lnTo>
                      <a:pt x="121" y="36"/>
                    </a:lnTo>
                    <a:lnTo>
                      <a:pt x="120" y="43"/>
                    </a:lnTo>
                    <a:lnTo>
                      <a:pt x="117" y="51"/>
                    </a:lnTo>
                    <a:lnTo>
                      <a:pt x="114" y="57"/>
                    </a:lnTo>
                    <a:lnTo>
                      <a:pt x="106" y="66"/>
                    </a:lnTo>
                    <a:lnTo>
                      <a:pt x="96" y="79"/>
                    </a:lnTo>
                    <a:lnTo>
                      <a:pt x="80" y="92"/>
                    </a:lnTo>
                    <a:lnTo>
                      <a:pt x="60" y="107"/>
                    </a:lnTo>
                    <a:lnTo>
                      <a:pt x="60" y="107"/>
                    </a:lnTo>
                    <a:lnTo>
                      <a:pt x="60" y="107"/>
                    </a:lnTo>
                    <a:lnTo>
                      <a:pt x="60" y="107"/>
                    </a:lnTo>
                    <a:lnTo>
                      <a:pt x="60" y="107"/>
                    </a:lnTo>
                    <a:lnTo>
                      <a:pt x="40" y="92"/>
                    </a:lnTo>
                    <a:lnTo>
                      <a:pt x="25" y="79"/>
                    </a:lnTo>
                    <a:lnTo>
                      <a:pt x="13" y="66"/>
                    </a:lnTo>
                    <a:lnTo>
                      <a:pt x="6" y="57"/>
                    </a:lnTo>
                    <a:lnTo>
                      <a:pt x="3" y="51"/>
                    </a:lnTo>
                    <a:lnTo>
                      <a:pt x="0" y="43"/>
                    </a:lnTo>
                    <a:lnTo>
                      <a:pt x="0" y="36"/>
                    </a:lnTo>
                    <a:lnTo>
                      <a:pt x="3" y="23"/>
                    </a:lnTo>
                    <a:lnTo>
                      <a:pt x="10" y="11"/>
                    </a:lnTo>
                    <a:lnTo>
                      <a:pt x="20" y="3"/>
                    </a:lnTo>
                    <a:lnTo>
                      <a:pt x="34"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94" name="Freeform 33">
                <a:extLst>
                  <a:ext uri="{FF2B5EF4-FFF2-40B4-BE49-F238E27FC236}">
                    <a16:creationId xmlns:a16="http://schemas.microsoft.com/office/drawing/2014/main" id="{181BFA8D-66E6-351E-6891-5B21D4066DE6}"/>
                  </a:ext>
                </a:extLst>
              </p:cNvPr>
              <p:cNvSpPr>
                <a:spLocks/>
              </p:cNvSpPr>
              <p:nvPr/>
            </p:nvSpPr>
            <p:spPr bwMode="auto">
              <a:xfrm>
                <a:off x="1079754" y="3391438"/>
                <a:ext cx="192088" cy="504825"/>
              </a:xfrm>
              <a:custGeom>
                <a:avLst/>
                <a:gdLst>
                  <a:gd name="T0" fmla="*/ 23 w 121"/>
                  <a:gd name="T1" fmla="*/ 0 h 318"/>
                  <a:gd name="T2" fmla="*/ 23 w 121"/>
                  <a:gd name="T3" fmla="*/ 0 h 318"/>
                  <a:gd name="T4" fmla="*/ 23 w 121"/>
                  <a:gd name="T5" fmla="*/ 0 h 318"/>
                  <a:gd name="T6" fmla="*/ 66 w 121"/>
                  <a:gd name="T7" fmla="*/ 0 h 318"/>
                  <a:gd name="T8" fmla="*/ 66 w 121"/>
                  <a:gd name="T9" fmla="*/ 0 h 318"/>
                  <a:gd name="T10" fmla="*/ 78 w 121"/>
                  <a:gd name="T11" fmla="*/ 4 h 318"/>
                  <a:gd name="T12" fmla="*/ 86 w 121"/>
                  <a:gd name="T13" fmla="*/ 12 h 318"/>
                  <a:gd name="T14" fmla="*/ 92 w 121"/>
                  <a:gd name="T15" fmla="*/ 22 h 318"/>
                  <a:gd name="T16" fmla="*/ 94 w 121"/>
                  <a:gd name="T17" fmla="*/ 25 h 318"/>
                  <a:gd name="T18" fmla="*/ 121 w 121"/>
                  <a:gd name="T19" fmla="*/ 120 h 318"/>
                  <a:gd name="T20" fmla="*/ 121 w 121"/>
                  <a:gd name="T21" fmla="*/ 123 h 318"/>
                  <a:gd name="T22" fmla="*/ 121 w 121"/>
                  <a:gd name="T23" fmla="*/ 127 h 318"/>
                  <a:gd name="T24" fmla="*/ 119 w 121"/>
                  <a:gd name="T25" fmla="*/ 130 h 318"/>
                  <a:gd name="T26" fmla="*/ 116 w 121"/>
                  <a:gd name="T27" fmla="*/ 133 h 318"/>
                  <a:gd name="T28" fmla="*/ 112 w 121"/>
                  <a:gd name="T29" fmla="*/ 134 h 318"/>
                  <a:gd name="T30" fmla="*/ 109 w 121"/>
                  <a:gd name="T31" fmla="*/ 136 h 318"/>
                  <a:gd name="T32" fmla="*/ 104 w 121"/>
                  <a:gd name="T33" fmla="*/ 134 h 318"/>
                  <a:gd name="T34" fmla="*/ 101 w 121"/>
                  <a:gd name="T35" fmla="*/ 133 h 318"/>
                  <a:gd name="T36" fmla="*/ 98 w 121"/>
                  <a:gd name="T37" fmla="*/ 130 h 318"/>
                  <a:gd name="T38" fmla="*/ 97 w 121"/>
                  <a:gd name="T39" fmla="*/ 126 h 318"/>
                  <a:gd name="T40" fmla="*/ 75 w 121"/>
                  <a:gd name="T41" fmla="*/ 52 h 318"/>
                  <a:gd name="T42" fmla="*/ 75 w 121"/>
                  <a:gd name="T43" fmla="*/ 174 h 318"/>
                  <a:gd name="T44" fmla="*/ 48 w 121"/>
                  <a:gd name="T45" fmla="*/ 174 h 318"/>
                  <a:gd name="T46" fmla="*/ 48 w 121"/>
                  <a:gd name="T47" fmla="*/ 303 h 318"/>
                  <a:gd name="T48" fmla="*/ 46 w 121"/>
                  <a:gd name="T49" fmla="*/ 308 h 318"/>
                  <a:gd name="T50" fmla="*/ 45 w 121"/>
                  <a:gd name="T51" fmla="*/ 312 h 318"/>
                  <a:gd name="T52" fmla="*/ 40 w 121"/>
                  <a:gd name="T53" fmla="*/ 315 h 318"/>
                  <a:gd name="T54" fmla="*/ 38 w 121"/>
                  <a:gd name="T55" fmla="*/ 318 h 318"/>
                  <a:gd name="T56" fmla="*/ 33 w 121"/>
                  <a:gd name="T57" fmla="*/ 318 h 318"/>
                  <a:gd name="T58" fmla="*/ 27 w 121"/>
                  <a:gd name="T59" fmla="*/ 318 h 318"/>
                  <a:gd name="T60" fmla="*/ 24 w 121"/>
                  <a:gd name="T61" fmla="*/ 315 h 318"/>
                  <a:gd name="T62" fmla="*/ 20 w 121"/>
                  <a:gd name="T63" fmla="*/ 312 h 318"/>
                  <a:gd name="T64" fmla="*/ 18 w 121"/>
                  <a:gd name="T65" fmla="*/ 308 h 318"/>
                  <a:gd name="T66" fmla="*/ 17 w 121"/>
                  <a:gd name="T67" fmla="*/ 303 h 318"/>
                  <a:gd name="T68" fmla="*/ 17 w 121"/>
                  <a:gd name="T69" fmla="*/ 174 h 318"/>
                  <a:gd name="T70" fmla="*/ 0 w 121"/>
                  <a:gd name="T71" fmla="*/ 174 h 318"/>
                  <a:gd name="T72" fmla="*/ 0 w 121"/>
                  <a:gd name="T73" fmla="*/ 52 h 318"/>
                  <a:gd name="T74" fmla="*/ 0 w 121"/>
                  <a:gd name="T75" fmla="*/ 22 h 318"/>
                  <a:gd name="T76" fmla="*/ 2 w 121"/>
                  <a:gd name="T77" fmla="*/ 16 h 318"/>
                  <a:gd name="T78" fmla="*/ 3 w 121"/>
                  <a:gd name="T79" fmla="*/ 10 h 318"/>
                  <a:gd name="T80" fmla="*/ 6 w 121"/>
                  <a:gd name="T81" fmla="*/ 6 h 318"/>
                  <a:gd name="T82" fmla="*/ 11 w 121"/>
                  <a:gd name="T83" fmla="*/ 3 h 318"/>
                  <a:gd name="T84" fmla="*/ 15 w 121"/>
                  <a:gd name="T85" fmla="*/ 1 h 318"/>
                  <a:gd name="T86" fmla="*/ 23 w 121"/>
                  <a:gd name="T87"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 h="318">
                    <a:moveTo>
                      <a:pt x="23" y="0"/>
                    </a:moveTo>
                    <a:lnTo>
                      <a:pt x="23" y="0"/>
                    </a:lnTo>
                    <a:lnTo>
                      <a:pt x="23" y="0"/>
                    </a:lnTo>
                    <a:lnTo>
                      <a:pt x="66" y="0"/>
                    </a:lnTo>
                    <a:lnTo>
                      <a:pt x="66" y="0"/>
                    </a:lnTo>
                    <a:lnTo>
                      <a:pt x="78" y="4"/>
                    </a:lnTo>
                    <a:lnTo>
                      <a:pt x="86" y="12"/>
                    </a:lnTo>
                    <a:lnTo>
                      <a:pt x="92" y="22"/>
                    </a:lnTo>
                    <a:lnTo>
                      <a:pt x="94" y="25"/>
                    </a:lnTo>
                    <a:lnTo>
                      <a:pt x="121" y="120"/>
                    </a:lnTo>
                    <a:lnTo>
                      <a:pt x="121" y="123"/>
                    </a:lnTo>
                    <a:lnTo>
                      <a:pt x="121" y="127"/>
                    </a:lnTo>
                    <a:lnTo>
                      <a:pt x="119" y="130"/>
                    </a:lnTo>
                    <a:lnTo>
                      <a:pt x="116" y="133"/>
                    </a:lnTo>
                    <a:lnTo>
                      <a:pt x="112" y="134"/>
                    </a:lnTo>
                    <a:lnTo>
                      <a:pt x="109" y="136"/>
                    </a:lnTo>
                    <a:lnTo>
                      <a:pt x="104" y="134"/>
                    </a:lnTo>
                    <a:lnTo>
                      <a:pt x="101" y="133"/>
                    </a:lnTo>
                    <a:lnTo>
                      <a:pt x="98" y="130"/>
                    </a:lnTo>
                    <a:lnTo>
                      <a:pt x="97" y="126"/>
                    </a:lnTo>
                    <a:lnTo>
                      <a:pt x="75" y="52"/>
                    </a:lnTo>
                    <a:lnTo>
                      <a:pt x="75" y="174"/>
                    </a:lnTo>
                    <a:lnTo>
                      <a:pt x="48" y="174"/>
                    </a:lnTo>
                    <a:lnTo>
                      <a:pt x="48" y="303"/>
                    </a:lnTo>
                    <a:lnTo>
                      <a:pt x="46" y="308"/>
                    </a:lnTo>
                    <a:lnTo>
                      <a:pt x="45" y="312"/>
                    </a:lnTo>
                    <a:lnTo>
                      <a:pt x="40" y="315"/>
                    </a:lnTo>
                    <a:lnTo>
                      <a:pt x="38" y="318"/>
                    </a:lnTo>
                    <a:lnTo>
                      <a:pt x="33" y="318"/>
                    </a:lnTo>
                    <a:lnTo>
                      <a:pt x="27" y="318"/>
                    </a:lnTo>
                    <a:lnTo>
                      <a:pt x="24" y="315"/>
                    </a:lnTo>
                    <a:lnTo>
                      <a:pt x="20" y="312"/>
                    </a:lnTo>
                    <a:lnTo>
                      <a:pt x="18" y="308"/>
                    </a:lnTo>
                    <a:lnTo>
                      <a:pt x="17" y="303"/>
                    </a:lnTo>
                    <a:lnTo>
                      <a:pt x="17" y="174"/>
                    </a:lnTo>
                    <a:lnTo>
                      <a:pt x="0" y="174"/>
                    </a:lnTo>
                    <a:lnTo>
                      <a:pt x="0" y="52"/>
                    </a:lnTo>
                    <a:lnTo>
                      <a:pt x="0" y="22"/>
                    </a:lnTo>
                    <a:lnTo>
                      <a:pt x="2" y="16"/>
                    </a:lnTo>
                    <a:lnTo>
                      <a:pt x="3" y="10"/>
                    </a:lnTo>
                    <a:lnTo>
                      <a:pt x="6" y="6"/>
                    </a:lnTo>
                    <a:lnTo>
                      <a:pt x="11" y="3"/>
                    </a:lnTo>
                    <a:lnTo>
                      <a:pt x="15" y="1"/>
                    </a:lnTo>
                    <a:lnTo>
                      <a:pt x="23"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95" name="Freeform 34">
                <a:extLst>
                  <a:ext uri="{FF2B5EF4-FFF2-40B4-BE49-F238E27FC236}">
                    <a16:creationId xmlns:a16="http://schemas.microsoft.com/office/drawing/2014/main" id="{89CA832C-9CCC-0164-F1C6-4864DE2AEC6B}"/>
                  </a:ext>
                </a:extLst>
              </p:cNvPr>
              <p:cNvSpPr>
                <a:spLocks/>
              </p:cNvSpPr>
              <p:nvPr/>
            </p:nvSpPr>
            <p:spPr bwMode="auto">
              <a:xfrm>
                <a:off x="1132142" y="3285076"/>
                <a:ext cx="101600" cy="101600"/>
              </a:xfrm>
              <a:custGeom>
                <a:avLst/>
                <a:gdLst>
                  <a:gd name="T0" fmla="*/ 33 w 64"/>
                  <a:gd name="T1" fmla="*/ 0 h 64"/>
                  <a:gd name="T2" fmla="*/ 49 w 64"/>
                  <a:gd name="T3" fmla="*/ 5 h 64"/>
                  <a:gd name="T4" fmla="*/ 59 w 64"/>
                  <a:gd name="T5" fmla="*/ 15 h 64"/>
                  <a:gd name="T6" fmla="*/ 64 w 64"/>
                  <a:gd name="T7" fmla="*/ 31 h 64"/>
                  <a:gd name="T8" fmla="*/ 59 w 64"/>
                  <a:gd name="T9" fmla="*/ 48 h 64"/>
                  <a:gd name="T10" fmla="*/ 49 w 64"/>
                  <a:gd name="T11" fmla="*/ 59 h 64"/>
                  <a:gd name="T12" fmla="*/ 33 w 64"/>
                  <a:gd name="T13" fmla="*/ 64 h 64"/>
                  <a:gd name="T14" fmla="*/ 16 w 64"/>
                  <a:gd name="T15" fmla="*/ 59 h 64"/>
                  <a:gd name="T16" fmla="*/ 5 w 64"/>
                  <a:gd name="T17" fmla="*/ 48 h 64"/>
                  <a:gd name="T18" fmla="*/ 0 w 64"/>
                  <a:gd name="T19" fmla="*/ 31 h 64"/>
                  <a:gd name="T20" fmla="*/ 5 w 64"/>
                  <a:gd name="T21" fmla="*/ 15 h 64"/>
                  <a:gd name="T22" fmla="*/ 16 w 64"/>
                  <a:gd name="T23" fmla="*/ 5 h 64"/>
                  <a:gd name="T24" fmla="*/ 33 w 6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4">
                    <a:moveTo>
                      <a:pt x="33" y="0"/>
                    </a:moveTo>
                    <a:lnTo>
                      <a:pt x="49" y="5"/>
                    </a:lnTo>
                    <a:lnTo>
                      <a:pt x="59" y="15"/>
                    </a:lnTo>
                    <a:lnTo>
                      <a:pt x="64" y="31"/>
                    </a:lnTo>
                    <a:lnTo>
                      <a:pt x="59" y="48"/>
                    </a:lnTo>
                    <a:lnTo>
                      <a:pt x="49" y="59"/>
                    </a:lnTo>
                    <a:lnTo>
                      <a:pt x="33" y="64"/>
                    </a:lnTo>
                    <a:lnTo>
                      <a:pt x="16" y="59"/>
                    </a:lnTo>
                    <a:lnTo>
                      <a:pt x="5" y="48"/>
                    </a:lnTo>
                    <a:lnTo>
                      <a:pt x="0" y="31"/>
                    </a:lnTo>
                    <a:lnTo>
                      <a:pt x="5" y="15"/>
                    </a:lnTo>
                    <a:lnTo>
                      <a:pt x="16" y="5"/>
                    </a:lnTo>
                    <a:lnTo>
                      <a:pt x="33"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96" name="Freeform 35">
                <a:extLst>
                  <a:ext uri="{FF2B5EF4-FFF2-40B4-BE49-F238E27FC236}">
                    <a16:creationId xmlns:a16="http://schemas.microsoft.com/office/drawing/2014/main" id="{8325C234-41F8-4959-13FB-751A38DE5582}"/>
                  </a:ext>
                </a:extLst>
              </p:cNvPr>
              <p:cNvSpPr>
                <a:spLocks/>
              </p:cNvSpPr>
              <p:nvPr/>
            </p:nvSpPr>
            <p:spPr bwMode="auto">
              <a:xfrm>
                <a:off x="1322642" y="3285076"/>
                <a:ext cx="101600" cy="101600"/>
              </a:xfrm>
              <a:custGeom>
                <a:avLst/>
                <a:gdLst>
                  <a:gd name="T0" fmla="*/ 33 w 64"/>
                  <a:gd name="T1" fmla="*/ 0 h 64"/>
                  <a:gd name="T2" fmla="*/ 49 w 64"/>
                  <a:gd name="T3" fmla="*/ 5 h 64"/>
                  <a:gd name="T4" fmla="*/ 59 w 64"/>
                  <a:gd name="T5" fmla="*/ 15 h 64"/>
                  <a:gd name="T6" fmla="*/ 64 w 64"/>
                  <a:gd name="T7" fmla="*/ 31 h 64"/>
                  <a:gd name="T8" fmla="*/ 59 w 64"/>
                  <a:gd name="T9" fmla="*/ 48 h 64"/>
                  <a:gd name="T10" fmla="*/ 49 w 64"/>
                  <a:gd name="T11" fmla="*/ 59 h 64"/>
                  <a:gd name="T12" fmla="*/ 33 w 64"/>
                  <a:gd name="T13" fmla="*/ 64 h 64"/>
                  <a:gd name="T14" fmla="*/ 16 w 64"/>
                  <a:gd name="T15" fmla="*/ 59 h 64"/>
                  <a:gd name="T16" fmla="*/ 5 w 64"/>
                  <a:gd name="T17" fmla="*/ 48 h 64"/>
                  <a:gd name="T18" fmla="*/ 0 w 64"/>
                  <a:gd name="T19" fmla="*/ 31 h 64"/>
                  <a:gd name="T20" fmla="*/ 5 w 64"/>
                  <a:gd name="T21" fmla="*/ 15 h 64"/>
                  <a:gd name="T22" fmla="*/ 16 w 64"/>
                  <a:gd name="T23" fmla="*/ 5 h 64"/>
                  <a:gd name="T24" fmla="*/ 33 w 6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4">
                    <a:moveTo>
                      <a:pt x="33" y="0"/>
                    </a:moveTo>
                    <a:lnTo>
                      <a:pt x="49" y="5"/>
                    </a:lnTo>
                    <a:lnTo>
                      <a:pt x="59" y="15"/>
                    </a:lnTo>
                    <a:lnTo>
                      <a:pt x="64" y="31"/>
                    </a:lnTo>
                    <a:lnTo>
                      <a:pt x="59" y="48"/>
                    </a:lnTo>
                    <a:lnTo>
                      <a:pt x="49" y="59"/>
                    </a:lnTo>
                    <a:lnTo>
                      <a:pt x="33" y="64"/>
                    </a:lnTo>
                    <a:lnTo>
                      <a:pt x="16" y="59"/>
                    </a:lnTo>
                    <a:lnTo>
                      <a:pt x="5" y="48"/>
                    </a:lnTo>
                    <a:lnTo>
                      <a:pt x="0" y="31"/>
                    </a:lnTo>
                    <a:lnTo>
                      <a:pt x="5" y="15"/>
                    </a:lnTo>
                    <a:lnTo>
                      <a:pt x="16" y="5"/>
                    </a:lnTo>
                    <a:lnTo>
                      <a:pt x="33"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grpSp>
        <p:sp>
          <p:nvSpPr>
            <p:cNvPr id="117" name="正方形/長方形 41">
              <a:extLst>
                <a:ext uri="{FF2B5EF4-FFF2-40B4-BE49-F238E27FC236}">
                  <a16:creationId xmlns:a16="http://schemas.microsoft.com/office/drawing/2014/main" id="{A143F1B0-D946-6BF0-7187-5F6F0FC652C9}"/>
                </a:ext>
              </a:extLst>
            </p:cNvPr>
            <p:cNvSpPr/>
            <p:nvPr/>
          </p:nvSpPr>
          <p:spPr>
            <a:xfrm>
              <a:off x="986184" y="2023481"/>
              <a:ext cx="6717444" cy="45719"/>
            </a:xfrm>
            <a:custGeom>
              <a:avLst/>
              <a:gdLst>
                <a:gd name="connsiteX0" fmla="*/ 0 w 7884231"/>
                <a:gd name="connsiteY0" fmla="*/ 0 h 684076"/>
                <a:gd name="connsiteX1" fmla="*/ 7884231 w 7884231"/>
                <a:gd name="connsiteY1" fmla="*/ 0 h 684076"/>
                <a:gd name="connsiteX2" fmla="*/ 7884231 w 7884231"/>
                <a:gd name="connsiteY2" fmla="*/ 684076 h 684076"/>
                <a:gd name="connsiteX3" fmla="*/ 0 w 7884231"/>
                <a:gd name="connsiteY3" fmla="*/ 684076 h 684076"/>
                <a:gd name="connsiteX4" fmla="*/ 0 w 7884231"/>
                <a:gd name="connsiteY4" fmla="*/ 0 h 684076"/>
                <a:gd name="connsiteX0" fmla="*/ 0 w 7884231"/>
                <a:gd name="connsiteY0" fmla="*/ 0 h 684076"/>
                <a:gd name="connsiteX1" fmla="*/ 7884231 w 7884231"/>
                <a:gd name="connsiteY1" fmla="*/ 0 h 684076"/>
                <a:gd name="connsiteX2" fmla="*/ 7884231 w 7884231"/>
                <a:gd name="connsiteY2" fmla="*/ 684076 h 684076"/>
                <a:gd name="connsiteX3" fmla="*/ 0 w 7884231"/>
                <a:gd name="connsiteY3" fmla="*/ 684076 h 684076"/>
                <a:gd name="connsiteX4" fmla="*/ 91440 w 7884231"/>
                <a:gd name="connsiteY4" fmla="*/ 91440 h 684076"/>
                <a:gd name="connsiteX0" fmla="*/ 230429 w 8114660"/>
                <a:gd name="connsiteY0" fmla="*/ 0 h 684076"/>
                <a:gd name="connsiteX1" fmla="*/ 8114660 w 8114660"/>
                <a:gd name="connsiteY1" fmla="*/ 0 h 684076"/>
                <a:gd name="connsiteX2" fmla="*/ 8114660 w 8114660"/>
                <a:gd name="connsiteY2" fmla="*/ 684076 h 684076"/>
                <a:gd name="connsiteX3" fmla="*/ 230429 w 8114660"/>
                <a:gd name="connsiteY3" fmla="*/ 684076 h 684076"/>
                <a:gd name="connsiteX4" fmla="*/ 0 w 8114660"/>
                <a:gd name="connsiteY4" fmla="*/ 149962 h 684076"/>
                <a:gd name="connsiteX0" fmla="*/ 0 w 7884231"/>
                <a:gd name="connsiteY0" fmla="*/ 0 h 684076"/>
                <a:gd name="connsiteX1" fmla="*/ 7884231 w 7884231"/>
                <a:gd name="connsiteY1" fmla="*/ 0 h 684076"/>
                <a:gd name="connsiteX2" fmla="*/ 7884231 w 7884231"/>
                <a:gd name="connsiteY2" fmla="*/ 684076 h 684076"/>
                <a:gd name="connsiteX3" fmla="*/ 0 w 7884231"/>
                <a:gd name="connsiteY3" fmla="*/ 684076 h 684076"/>
                <a:gd name="connsiteX0" fmla="*/ 0 w 7884231"/>
                <a:gd name="connsiteY0" fmla="*/ 0 h 684076"/>
                <a:gd name="connsiteX1" fmla="*/ 7884231 w 7884231"/>
                <a:gd name="connsiteY1" fmla="*/ 0 h 684076"/>
                <a:gd name="connsiteX2" fmla="*/ 7884231 w 7884231"/>
                <a:gd name="connsiteY2" fmla="*/ 684076 h 684076"/>
                <a:gd name="connsiteX0" fmla="*/ 0 w 7884231"/>
                <a:gd name="connsiteY0" fmla="*/ 0 h 0"/>
                <a:gd name="connsiteX1" fmla="*/ 7884231 w 7884231"/>
                <a:gd name="connsiteY1" fmla="*/ 0 h 0"/>
              </a:gdLst>
              <a:ahLst/>
              <a:cxnLst>
                <a:cxn ang="0">
                  <a:pos x="connsiteX0" y="connsiteY0"/>
                </a:cxn>
                <a:cxn ang="0">
                  <a:pos x="connsiteX1" y="connsiteY1"/>
                </a:cxn>
              </a:cxnLst>
              <a:rect l="l" t="t" r="r" b="b"/>
              <a:pathLst>
                <a:path w="7884231">
                  <a:moveTo>
                    <a:pt x="0" y="0"/>
                  </a:moveTo>
                  <a:lnTo>
                    <a:pt x="7884231" y="0"/>
                  </a:lnTo>
                </a:path>
              </a:pathLst>
            </a:cu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18" name="正方形/長方形 41">
              <a:extLst>
                <a:ext uri="{FF2B5EF4-FFF2-40B4-BE49-F238E27FC236}">
                  <a16:creationId xmlns:a16="http://schemas.microsoft.com/office/drawing/2014/main" id="{A1108B8A-ABE4-F678-2961-AA2884AA45A2}"/>
                </a:ext>
              </a:extLst>
            </p:cNvPr>
            <p:cNvSpPr/>
            <p:nvPr/>
          </p:nvSpPr>
          <p:spPr>
            <a:xfrm>
              <a:off x="986184" y="2674056"/>
              <a:ext cx="6717444" cy="45719"/>
            </a:xfrm>
            <a:custGeom>
              <a:avLst/>
              <a:gdLst>
                <a:gd name="connsiteX0" fmla="*/ 0 w 7884231"/>
                <a:gd name="connsiteY0" fmla="*/ 0 h 684076"/>
                <a:gd name="connsiteX1" fmla="*/ 7884231 w 7884231"/>
                <a:gd name="connsiteY1" fmla="*/ 0 h 684076"/>
                <a:gd name="connsiteX2" fmla="*/ 7884231 w 7884231"/>
                <a:gd name="connsiteY2" fmla="*/ 684076 h 684076"/>
                <a:gd name="connsiteX3" fmla="*/ 0 w 7884231"/>
                <a:gd name="connsiteY3" fmla="*/ 684076 h 684076"/>
                <a:gd name="connsiteX4" fmla="*/ 0 w 7884231"/>
                <a:gd name="connsiteY4" fmla="*/ 0 h 684076"/>
                <a:gd name="connsiteX0" fmla="*/ 0 w 7884231"/>
                <a:gd name="connsiteY0" fmla="*/ 0 h 684076"/>
                <a:gd name="connsiteX1" fmla="*/ 7884231 w 7884231"/>
                <a:gd name="connsiteY1" fmla="*/ 0 h 684076"/>
                <a:gd name="connsiteX2" fmla="*/ 7884231 w 7884231"/>
                <a:gd name="connsiteY2" fmla="*/ 684076 h 684076"/>
                <a:gd name="connsiteX3" fmla="*/ 0 w 7884231"/>
                <a:gd name="connsiteY3" fmla="*/ 684076 h 684076"/>
                <a:gd name="connsiteX4" fmla="*/ 91440 w 7884231"/>
                <a:gd name="connsiteY4" fmla="*/ 91440 h 684076"/>
                <a:gd name="connsiteX0" fmla="*/ 230429 w 8114660"/>
                <a:gd name="connsiteY0" fmla="*/ 0 h 684076"/>
                <a:gd name="connsiteX1" fmla="*/ 8114660 w 8114660"/>
                <a:gd name="connsiteY1" fmla="*/ 0 h 684076"/>
                <a:gd name="connsiteX2" fmla="*/ 8114660 w 8114660"/>
                <a:gd name="connsiteY2" fmla="*/ 684076 h 684076"/>
                <a:gd name="connsiteX3" fmla="*/ 230429 w 8114660"/>
                <a:gd name="connsiteY3" fmla="*/ 684076 h 684076"/>
                <a:gd name="connsiteX4" fmla="*/ 0 w 8114660"/>
                <a:gd name="connsiteY4" fmla="*/ 149962 h 684076"/>
                <a:gd name="connsiteX0" fmla="*/ 0 w 7884231"/>
                <a:gd name="connsiteY0" fmla="*/ 0 h 684076"/>
                <a:gd name="connsiteX1" fmla="*/ 7884231 w 7884231"/>
                <a:gd name="connsiteY1" fmla="*/ 0 h 684076"/>
                <a:gd name="connsiteX2" fmla="*/ 7884231 w 7884231"/>
                <a:gd name="connsiteY2" fmla="*/ 684076 h 684076"/>
                <a:gd name="connsiteX3" fmla="*/ 0 w 7884231"/>
                <a:gd name="connsiteY3" fmla="*/ 684076 h 684076"/>
                <a:gd name="connsiteX0" fmla="*/ 0 w 7884231"/>
                <a:gd name="connsiteY0" fmla="*/ 0 h 684076"/>
                <a:gd name="connsiteX1" fmla="*/ 7884231 w 7884231"/>
                <a:gd name="connsiteY1" fmla="*/ 0 h 684076"/>
                <a:gd name="connsiteX2" fmla="*/ 7884231 w 7884231"/>
                <a:gd name="connsiteY2" fmla="*/ 684076 h 684076"/>
                <a:gd name="connsiteX0" fmla="*/ 0 w 7884231"/>
                <a:gd name="connsiteY0" fmla="*/ 0 h 0"/>
                <a:gd name="connsiteX1" fmla="*/ 7884231 w 7884231"/>
                <a:gd name="connsiteY1" fmla="*/ 0 h 0"/>
              </a:gdLst>
              <a:ahLst/>
              <a:cxnLst>
                <a:cxn ang="0">
                  <a:pos x="connsiteX0" y="connsiteY0"/>
                </a:cxn>
                <a:cxn ang="0">
                  <a:pos x="connsiteX1" y="connsiteY1"/>
                </a:cxn>
              </a:cxnLst>
              <a:rect l="l" t="t" r="r" b="b"/>
              <a:pathLst>
                <a:path w="7884231">
                  <a:moveTo>
                    <a:pt x="0" y="0"/>
                  </a:moveTo>
                  <a:lnTo>
                    <a:pt x="7884231" y="0"/>
                  </a:lnTo>
                </a:path>
              </a:pathLst>
            </a:cu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19" name="正方形/長方形 41">
              <a:extLst>
                <a:ext uri="{FF2B5EF4-FFF2-40B4-BE49-F238E27FC236}">
                  <a16:creationId xmlns:a16="http://schemas.microsoft.com/office/drawing/2014/main" id="{A3815C83-18AF-80D6-FEA9-9F5AF8701DD4}"/>
                </a:ext>
              </a:extLst>
            </p:cNvPr>
            <p:cNvSpPr/>
            <p:nvPr/>
          </p:nvSpPr>
          <p:spPr>
            <a:xfrm>
              <a:off x="986184" y="3779530"/>
              <a:ext cx="6717444" cy="45719"/>
            </a:xfrm>
            <a:custGeom>
              <a:avLst/>
              <a:gdLst>
                <a:gd name="connsiteX0" fmla="*/ 0 w 7884231"/>
                <a:gd name="connsiteY0" fmla="*/ 0 h 684076"/>
                <a:gd name="connsiteX1" fmla="*/ 7884231 w 7884231"/>
                <a:gd name="connsiteY1" fmla="*/ 0 h 684076"/>
                <a:gd name="connsiteX2" fmla="*/ 7884231 w 7884231"/>
                <a:gd name="connsiteY2" fmla="*/ 684076 h 684076"/>
                <a:gd name="connsiteX3" fmla="*/ 0 w 7884231"/>
                <a:gd name="connsiteY3" fmla="*/ 684076 h 684076"/>
                <a:gd name="connsiteX4" fmla="*/ 0 w 7884231"/>
                <a:gd name="connsiteY4" fmla="*/ 0 h 684076"/>
                <a:gd name="connsiteX0" fmla="*/ 0 w 7884231"/>
                <a:gd name="connsiteY0" fmla="*/ 0 h 684076"/>
                <a:gd name="connsiteX1" fmla="*/ 7884231 w 7884231"/>
                <a:gd name="connsiteY1" fmla="*/ 0 h 684076"/>
                <a:gd name="connsiteX2" fmla="*/ 7884231 w 7884231"/>
                <a:gd name="connsiteY2" fmla="*/ 684076 h 684076"/>
                <a:gd name="connsiteX3" fmla="*/ 0 w 7884231"/>
                <a:gd name="connsiteY3" fmla="*/ 684076 h 684076"/>
                <a:gd name="connsiteX4" fmla="*/ 91440 w 7884231"/>
                <a:gd name="connsiteY4" fmla="*/ 91440 h 684076"/>
                <a:gd name="connsiteX0" fmla="*/ 230429 w 8114660"/>
                <a:gd name="connsiteY0" fmla="*/ 0 h 684076"/>
                <a:gd name="connsiteX1" fmla="*/ 8114660 w 8114660"/>
                <a:gd name="connsiteY1" fmla="*/ 0 h 684076"/>
                <a:gd name="connsiteX2" fmla="*/ 8114660 w 8114660"/>
                <a:gd name="connsiteY2" fmla="*/ 684076 h 684076"/>
                <a:gd name="connsiteX3" fmla="*/ 230429 w 8114660"/>
                <a:gd name="connsiteY3" fmla="*/ 684076 h 684076"/>
                <a:gd name="connsiteX4" fmla="*/ 0 w 8114660"/>
                <a:gd name="connsiteY4" fmla="*/ 149962 h 684076"/>
                <a:gd name="connsiteX0" fmla="*/ 0 w 7884231"/>
                <a:gd name="connsiteY0" fmla="*/ 0 h 684076"/>
                <a:gd name="connsiteX1" fmla="*/ 7884231 w 7884231"/>
                <a:gd name="connsiteY1" fmla="*/ 0 h 684076"/>
                <a:gd name="connsiteX2" fmla="*/ 7884231 w 7884231"/>
                <a:gd name="connsiteY2" fmla="*/ 684076 h 684076"/>
                <a:gd name="connsiteX3" fmla="*/ 0 w 7884231"/>
                <a:gd name="connsiteY3" fmla="*/ 684076 h 684076"/>
                <a:gd name="connsiteX0" fmla="*/ 0 w 7884231"/>
                <a:gd name="connsiteY0" fmla="*/ 0 h 684076"/>
                <a:gd name="connsiteX1" fmla="*/ 7884231 w 7884231"/>
                <a:gd name="connsiteY1" fmla="*/ 0 h 684076"/>
                <a:gd name="connsiteX2" fmla="*/ 7884231 w 7884231"/>
                <a:gd name="connsiteY2" fmla="*/ 684076 h 684076"/>
                <a:gd name="connsiteX0" fmla="*/ 0 w 7884231"/>
                <a:gd name="connsiteY0" fmla="*/ 0 h 0"/>
                <a:gd name="connsiteX1" fmla="*/ 7884231 w 7884231"/>
                <a:gd name="connsiteY1" fmla="*/ 0 h 0"/>
              </a:gdLst>
              <a:ahLst/>
              <a:cxnLst>
                <a:cxn ang="0">
                  <a:pos x="connsiteX0" y="connsiteY0"/>
                </a:cxn>
                <a:cxn ang="0">
                  <a:pos x="connsiteX1" y="connsiteY1"/>
                </a:cxn>
              </a:cxnLst>
              <a:rect l="l" t="t" r="r" b="b"/>
              <a:pathLst>
                <a:path w="7884231">
                  <a:moveTo>
                    <a:pt x="0" y="0"/>
                  </a:moveTo>
                  <a:lnTo>
                    <a:pt x="7884231" y="0"/>
                  </a:lnTo>
                </a:path>
              </a:pathLst>
            </a:cu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kumimoji="1" lang="ja-JP" altLang="en-US">
                <a:latin typeface="ＭＳ ゴシック" panose="020B0609070205080204" pitchFamily="49" charset="-128"/>
                <a:ea typeface="ＭＳ ゴシック" panose="020B0609070205080204" pitchFamily="49" charset="-128"/>
              </a:endParaRPr>
            </a:p>
          </p:txBody>
        </p:sp>
        <p:grpSp>
          <p:nvGrpSpPr>
            <p:cNvPr id="120" name="グループ化 119">
              <a:extLst>
                <a:ext uri="{FF2B5EF4-FFF2-40B4-BE49-F238E27FC236}">
                  <a16:creationId xmlns:a16="http://schemas.microsoft.com/office/drawing/2014/main" id="{425EF0AB-2C43-4731-CEA9-1A88C99555C7}"/>
                </a:ext>
              </a:extLst>
            </p:cNvPr>
            <p:cNvGrpSpPr/>
            <p:nvPr/>
          </p:nvGrpSpPr>
          <p:grpSpPr>
            <a:xfrm>
              <a:off x="1477884" y="1444089"/>
              <a:ext cx="509277" cy="490991"/>
              <a:chOff x="767594" y="1109538"/>
              <a:chExt cx="629010" cy="606425"/>
            </a:xfrm>
          </p:grpSpPr>
          <p:sp>
            <p:nvSpPr>
              <p:cNvPr id="190" name="Freeform 16">
                <a:extLst>
                  <a:ext uri="{FF2B5EF4-FFF2-40B4-BE49-F238E27FC236}">
                    <a16:creationId xmlns:a16="http://schemas.microsoft.com/office/drawing/2014/main" id="{2856D82E-101E-B064-FE14-D9D43459864B}"/>
                  </a:ext>
                </a:extLst>
              </p:cNvPr>
              <p:cNvSpPr>
                <a:spLocks/>
              </p:cNvSpPr>
              <p:nvPr/>
            </p:nvSpPr>
            <p:spPr bwMode="auto">
              <a:xfrm>
                <a:off x="1115616" y="1109538"/>
                <a:ext cx="280988" cy="606425"/>
              </a:xfrm>
              <a:custGeom>
                <a:avLst/>
                <a:gdLst>
                  <a:gd name="T0" fmla="*/ 101 w 177"/>
                  <a:gd name="T1" fmla="*/ 3 h 382"/>
                  <a:gd name="T2" fmla="*/ 117 w 177"/>
                  <a:gd name="T3" fmla="*/ 19 h 382"/>
                  <a:gd name="T4" fmla="*/ 119 w 177"/>
                  <a:gd name="T5" fmla="*/ 44 h 382"/>
                  <a:gd name="T6" fmla="*/ 103 w 177"/>
                  <a:gd name="T7" fmla="*/ 62 h 382"/>
                  <a:gd name="T8" fmla="*/ 122 w 177"/>
                  <a:gd name="T9" fmla="*/ 64 h 382"/>
                  <a:gd name="T10" fmla="*/ 132 w 177"/>
                  <a:gd name="T11" fmla="*/ 67 h 382"/>
                  <a:gd name="T12" fmla="*/ 147 w 177"/>
                  <a:gd name="T13" fmla="*/ 84 h 382"/>
                  <a:gd name="T14" fmla="*/ 175 w 177"/>
                  <a:gd name="T15" fmla="*/ 182 h 382"/>
                  <a:gd name="T16" fmla="*/ 175 w 177"/>
                  <a:gd name="T17" fmla="*/ 189 h 382"/>
                  <a:gd name="T18" fmla="*/ 171 w 177"/>
                  <a:gd name="T19" fmla="*/ 195 h 382"/>
                  <a:gd name="T20" fmla="*/ 163 w 177"/>
                  <a:gd name="T21" fmla="*/ 198 h 382"/>
                  <a:gd name="T22" fmla="*/ 156 w 177"/>
                  <a:gd name="T23" fmla="*/ 195 h 382"/>
                  <a:gd name="T24" fmla="*/ 152 w 177"/>
                  <a:gd name="T25" fmla="*/ 189 h 382"/>
                  <a:gd name="T26" fmla="*/ 122 w 177"/>
                  <a:gd name="T27" fmla="*/ 104 h 382"/>
                  <a:gd name="T28" fmla="*/ 163 w 177"/>
                  <a:gd name="T29" fmla="*/ 257 h 382"/>
                  <a:gd name="T30" fmla="*/ 122 w 177"/>
                  <a:gd name="T31" fmla="*/ 366 h 382"/>
                  <a:gd name="T32" fmla="*/ 120 w 177"/>
                  <a:gd name="T33" fmla="*/ 374 h 382"/>
                  <a:gd name="T34" fmla="*/ 113 w 177"/>
                  <a:gd name="T35" fmla="*/ 380 h 382"/>
                  <a:gd name="T36" fmla="*/ 103 w 177"/>
                  <a:gd name="T37" fmla="*/ 380 h 382"/>
                  <a:gd name="T38" fmla="*/ 95 w 177"/>
                  <a:gd name="T39" fmla="*/ 374 h 382"/>
                  <a:gd name="T40" fmla="*/ 92 w 177"/>
                  <a:gd name="T41" fmla="*/ 366 h 382"/>
                  <a:gd name="T42" fmla="*/ 83 w 177"/>
                  <a:gd name="T43" fmla="*/ 257 h 382"/>
                  <a:gd name="T44" fmla="*/ 82 w 177"/>
                  <a:gd name="T45" fmla="*/ 371 h 382"/>
                  <a:gd name="T46" fmla="*/ 77 w 177"/>
                  <a:gd name="T47" fmla="*/ 379 h 382"/>
                  <a:gd name="T48" fmla="*/ 69 w 177"/>
                  <a:gd name="T49" fmla="*/ 382 h 382"/>
                  <a:gd name="T50" fmla="*/ 60 w 177"/>
                  <a:gd name="T51" fmla="*/ 379 h 382"/>
                  <a:gd name="T52" fmla="*/ 54 w 177"/>
                  <a:gd name="T53" fmla="*/ 371 h 382"/>
                  <a:gd name="T54" fmla="*/ 54 w 177"/>
                  <a:gd name="T55" fmla="*/ 257 h 382"/>
                  <a:gd name="T56" fmla="*/ 58 w 177"/>
                  <a:gd name="T57" fmla="*/ 105 h 382"/>
                  <a:gd name="T58" fmla="*/ 49 w 177"/>
                  <a:gd name="T59" fmla="*/ 104 h 382"/>
                  <a:gd name="T60" fmla="*/ 23 w 177"/>
                  <a:gd name="T61" fmla="*/ 192 h 382"/>
                  <a:gd name="T62" fmla="*/ 17 w 177"/>
                  <a:gd name="T63" fmla="*/ 197 h 382"/>
                  <a:gd name="T64" fmla="*/ 9 w 177"/>
                  <a:gd name="T65" fmla="*/ 198 h 382"/>
                  <a:gd name="T66" fmla="*/ 2 w 177"/>
                  <a:gd name="T67" fmla="*/ 192 h 382"/>
                  <a:gd name="T68" fmla="*/ 0 w 177"/>
                  <a:gd name="T69" fmla="*/ 186 h 382"/>
                  <a:gd name="T70" fmla="*/ 27 w 177"/>
                  <a:gd name="T71" fmla="*/ 89 h 382"/>
                  <a:gd name="T72" fmla="*/ 34 w 177"/>
                  <a:gd name="T73" fmla="*/ 74 h 382"/>
                  <a:gd name="T74" fmla="*/ 57 w 177"/>
                  <a:gd name="T75" fmla="*/ 64 h 382"/>
                  <a:gd name="T76" fmla="*/ 58 w 177"/>
                  <a:gd name="T77" fmla="*/ 64 h 382"/>
                  <a:gd name="T78" fmla="*/ 73 w 177"/>
                  <a:gd name="T79" fmla="*/ 62 h 382"/>
                  <a:gd name="T80" fmla="*/ 58 w 177"/>
                  <a:gd name="T81" fmla="*/ 44 h 382"/>
                  <a:gd name="T82" fmla="*/ 58 w 177"/>
                  <a:gd name="T83" fmla="*/ 19 h 382"/>
                  <a:gd name="T84" fmla="*/ 75 w 177"/>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7" h="382">
                    <a:moveTo>
                      <a:pt x="88" y="0"/>
                    </a:moveTo>
                    <a:lnTo>
                      <a:pt x="101" y="3"/>
                    </a:lnTo>
                    <a:lnTo>
                      <a:pt x="112" y="9"/>
                    </a:lnTo>
                    <a:lnTo>
                      <a:pt x="117" y="19"/>
                    </a:lnTo>
                    <a:lnTo>
                      <a:pt x="120" y="32"/>
                    </a:lnTo>
                    <a:lnTo>
                      <a:pt x="119" y="44"/>
                    </a:lnTo>
                    <a:lnTo>
                      <a:pt x="112" y="55"/>
                    </a:lnTo>
                    <a:lnTo>
                      <a:pt x="103" y="62"/>
                    </a:lnTo>
                    <a:lnTo>
                      <a:pt x="104" y="64"/>
                    </a:lnTo>
                    <a:lnTo>
                      <a:pt x="122" y="64"/>
                    </a:lnTo>
                    <a:lnTo>
                      <a:pt x="122" y="64"/>
                    </a:lnTo>
                    <a:lnTo>
                      <a:pt x="132" y="67"/>
                    </a:lnTo>
                    <a:lnTo>
                      <a:pt x="141" y="74"/>
                    </a:lnTo>
                    <a:lnTo>
                      <a:pt x="147" y="84"/>
                    </a:lnTo>
                    <a:lnTo>
                      <a:pt x="149" y="89"/>
                    </a:lnTo>
                    <a:lnTo>
                      <a:pt x="175" y="182"/>
                    </a:lnTo>
                    <a:lnTo>
                      <a:pt x="177" y="186"/>
                    </a:lnTo>
                    <a:lnTo>
                      <a:pt x="175" y="189"/>
                    </a:lnTo>
                    <a:lnTo>
                      <a:pt x="174" y="192"/>
                    </a:lnTo>
                    <a:lnTo>
                      <a:pt x="171" y="195"/>
                    </a:lnTo>
                    <a:lnTo>
                      <a:pt x="166" y="198"/>
                    </a:lnTo>
                    <a:lnTo>
                      <a:pt x="163" y="198"/>
                    </a:lnTo>
                    <a:lnTo>
                      <a:pt x="159" y="197"/>
                    </a:lnTo>
                    <a:lnTo>
                      <a:pt x="156" y="195"/>
                    </a:lnTo>
                    <a:lnTo>
                      <a:pt x="153" y="192"/>
                    </a:lnTo>
                    <a:lnTo>
                      <a:pt x="152" y="189"/>
                    </a:lnTo>
                    <a:lnTo>
                      <a:pt x="126" y="104"/>
                    </a:lnTo>
                    <a:lnTo>
                      <a:pt x="122" y="104"/>
                    </a:lnTo>
                    <a:lnTo>
                      <a:pt x="122" y="115"/>
                    </a:lnTo>
                    <a:lnTo>
                      <a:pt x="163" y="257"/>
                    </a:lnTo>
                    <a:lnTo>
                      <a:pt x="122" y="257"/>
                    </a:lnTo>
                    <a:lnTo>
                      <a:pt x="122" y="366"/>
                    </a:lnTo>
                    <a:lnTo>
                      <a:pt x="122" y="371"/>
                    </a:lnTo>
                    <a:lnTo>
                      <a:pt x="120" y="374"/>
                    </a:lnTo>
                    <a:lnTo>
                      <a:pt x="116" y="379"/>
                    </a:lnTo>
                    <a:lnTo>
                      <a:pt x="113" y="380"/>
                    </a:lnTo>
                    <a:lnTo>
                      <a:pt x="107" y="382"/>
                    </a:lnTo>
                    <a:lnTo>
                      <a:pt x="103" y="380"/>
                    </a:lnTo>
                    <a:lnTo>
                      <a:pt x="98" y="379"/>
                    </a:lnTo>
                    <a:lnTo>
                      <a:pt x="95" y="374"/>
                    </a:lnTo>
                    <a:lnTo>
                      <a:pt x="94" y="371"/>
                    </a:lnTo>
                    <a:lnTo>
                      <a:pt x="92" y="366"/>
                    </a:lnTo>
                    <a:lnTo>
                      <a:pt x="92" y="257"/>
                    </a:lnTo>
                    <a:lnTo>
                      <a:pt x="83" y="257"/>
                    </a:lnTo>
                    <a:lnTo>
                      <a:pt x="83" y="366"/>
                    </a:lnTo>
                    <a:lnTo>
                      <a:pt x="82" y="371"/>
                    </a:lnTo>
                    <a:lnTo>
                      <a:pt x="80" y="374"/>
                    </a:lnTo>
                    <a:lnTo>
                      <a:pt x="77" y="379"/>
                    </a:lnTo>
                    <a:lnTo>
                      <a:pt x="73" y="380"/>
                    </a:lnTo>
                    <a:lnTo>
                      <a:pt x="69" y="382"/>
                    </a:lnTo>
                    <a:lnTo>
                      <a:pt x="64" y="380"/>
                    </a:lnTo>
                    <a:lnTo>
                      <a:pt x="60" y="379"/>
                    </a:lnTo>
                    <a:lnTo>
                      <a:pt x="57" y="374"/>
                    </a:lnTo>
                    <a:lnTo>
                      <a:pt x="54" y="371"/>
                    </a:lnTo>
                    <a:lnTo>
                      <a:pt x="54" y="366"/>
                    </a:lnTo>
                    <a:lnTo>
                      <a:pt x="54" y="257"/>
                    </a:lnTo>
                    <a:lnTo>
                      <a:pt x="14" y="257"/>
                    </a:lnTo>
                    <a:lnTo>
                      <a:pt x="58" y="105"/>
                    </a:lnTo>
                    <a:lnTo>
                      <a:pt x="58" y="104"/>
                    </a:lnTo>
                    <a:lnTo>
                      <a:pt x="49" y="104"/>
                    </a:lnTo>
                    <a:lnTo>
                      <a:pt x="24" y="189"/>
                    </a:lnTo>
                    <a:lnTo>
                      <a:pt x="23" y="192"/>
                    </a:lnTo>
                    <a:lnTo>
                      <a:pt x="20" y="195"/>
                    </a:lnTo>
                    <a:lnTo>
                      <a:pt x="17" y="197"/>
                    </a:lnTo>
                    <a:lnTo>
                      <a:pt x="12" y="198"/>
                    </a:lnTo>
                    <a:lnTo>
                      <a:pt x="9" y="198"/>
                    </a:lnTo>
                    <a:lnTo>
                      <a:pt x="5" y="195"/>
                    </a:lnTo>
                    <a:lnTo>
                      <a:pt x="2" y="192"/>
                    </a:lnTo>
                    <a:lnTo>
                      <a:pt x="0" y="189"/>
                    </a:lnTo>
                    <a:lnTo>
                      <a:pt x="0" y="186"/>
                    </a:lnTo>
                    <a:lnTo>
                      <a:pt x="0" y="182"/>
                    </a:lnTo>
                    <a:lnTo>
                      <a:pt x="27" y="89"/>
                    </a:lnTo>
                    <a:lnTo>
                      <a:pt x="29" y="84"/>
                    </a:lnTo>
                    <a:lnTo>
                      <a:pt x="34" y="74"/>
                    </a:lnTo>
                    <a:lnTo>
                      <a:pt x="45" y="67"/>
                    </a:lnTo>
                    <a:lnTo>
                      <a:pt x="57" y="64"/>
                    </a:lnTo>
                    <a:lnTo>
                      <a:pt x="58" y="64"/>
                    </a:lnTo>
                    <a:lnTo>
                      <a:pt x="58" y="64"/>
                    </a:lnTo>
                    <a:lnTo>
                      <a:pt x="73" y="64"/>
                    </a:lnTo>
                    <a:lnTo>
                      <a:pt x="73" y="62"/>
                    </a:lnTo>
                    <a:lnTo>
                      <a:pt x="64" y="55"/>
                    </a:lnTo>
                    <a:lnTo>
                      <a:pt x="58" y="44"/>
                    </a:lnTo>
                    <a:lnTo>
                      <a:pt x="55" y="32"/>
                    </a:lnTo>
                    <a:lnTo>
                      <a:pt x="58" y="19"/>
                    </a:lnTo>
                    <a:lnTo>
                      <a:pt x="64" y="9"/>
                    </a:lnTo>
                    <a:lnTo>
                      <a:pt x="75" y="3"/>
                    </a:lnTo>
                    <a:lnTo>
                      <a:pt x="88"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91" name="Freeform 17">
                <a:extLst>
                  <a:ext uri="{FF2B5EF4-FFF2-40B4-BE49-F238E27FC236}">
                    <a16:creationId xmlns:a16="http://schemas.microsoft.com/office/drawing/2014/main" id="{866058F3-96DB-8498-818D-A6B1A7F92A9B}"/>
                  </a:ext>
                </a:extLst>
              </p:cNvPr>
              <p:cNvSpPr>
                <a:spLocks/>
              </p:cNvSpPr>
              <p:nvPr/>
            </p:nvSpPr>
            <p:spPr bwMode="auto">
              <a:xfrm>
                <a:off x="767594" y="1109538"/>
                <a:ext cx="279400" cy="606425"/>
              </a:xfrm>
              <a:custGeom>
                <a:avLst/>
                <a:gdLst>
                  <a:gd name="T0" fmla="*/ 100 w 176"/>
                  <a:gd name="T1" fmla="*/ 3 h 382"/>
                  <a:gd name="T2" fmla="*/ 118 w 176"/>
                  <a:gd name="T3" fmla="*/ 19 h 382"/>
                  <a:gd name="T4" fmla="*/ 118 w 176"/>
                  <a:gd name="T5" fmla="*/ 46 h 382"/>
                  <a:gd name="T6" fmla="*/ 100 w 176"/>
                  <a:gd name="T7" fmla="*/ 64 h 382"/>
                  <a:gd name="T8" fmla="*/ 121 w 176"/>
                  <a:gd name="T9" fmla="*/ 64 h 382"/>
                  <a:gd name="T10" fmla="*/ 142 w 176"/>
                  <a:gd name="T11" fmla="*/ 74 h 382"/>
                  <a:gd name="T12" fmla="*/ 149 w 176"/>
                  <a:gd name="T13" fmla="*/ 89 h 382"/>
                  <a:gd name="T14" fmla="*/ 176 w 176"/>
                  <a:gd name="T15" fmla="*/ 186 h 382"/>
                  <a:gd name="T16" fmla="*/ 173 w 176"/>
                  <a:gd name="T17" fmla="*/ 192 h 382"/>
                  <a:gd name="T18" fmla="*/ 167 w 176"/>
                  <a:gd name="T19" fmla="*/ 198 h 382"/>
                  <a:gd name="T20" fmla="*/ 160 w 176"/>
                  <a:gd name="T21" fmla="*/ 197 h 382"/>
                  <a:gd name="T22" fmla="*/ 152 w 176"/>
                  <a:gd name="T23" fmla="*/ 192 h 382"/>
                  <a:gd name="T24" fmla="*/ 130 w 176"/>
                  <a:gd name="T25" fmla="*/ 114 h 382"/>
                  <a:gd name="T26" fmla="*/ 123 w 176"/>
                  <a:gd name="T27" fmla="*/ 238 h 382"/>
                  <a:gd name="T28" fmla="*/ 121 w 176"/>
                  <a:gd name="T29" fmla="*/ 371 h 382"/>
                  <a:gd name="T30" fmla="*/ 117 w 176"/>
                  <a:gd name="T31" fmla="*/ 379 h 382"/>
                  <a:gd name="T32" fmla="*/ 108 w 176"/>
                  <a:gd name="T33" fmla="*/ 382 h 382"/>
                  <a:gd name="T34" fmla="*/ 99 w 176"/>
                  <a:gd name="T35" fmla="*/ 379 h 382"/>
                  <a:gd name="T36" fmla="*/ 93 w 176"/>
                  <a:gd name="T37" fmla="*/ 371 h 382"/>
                  <a:gd name="T38" fmla="*/ 91 w 176"/>
                  <a:gd name="T39" fmla="*/ 238 h 382"/>
                  <a:gd name="T40" fmla="*/ 84 w 176"/>
                  <a:gd name="T41" fmla="*/ 366 h 382"/>
                  <a:gd name="T42" fmla="*/ 81 w 176"/>
                  <a:gd name="T43" fmla="*/ 374 h 382"/>
                  <a:gd name="T44" fmla="*/ 74 w 176"/>
                  <a:gd name="T45" fmla="*/ 380 h 382"/>
                  <a:gd name="T46" fmla="*/ 63 w 176"/>
                  <a:gd name="T47" fmla="*/ 380 h 382"/>
                  <a:gd name="T48" fmla="*/ 56 w 176"/>
                  <a:gd name="T49" fmla="*/ 374 h 382"/>
                  <a:gd name="T50" fmla="*/ 53 w 176"/>
                  <a:gd name="T51" fmla="*/ 366 h 382"/>
                  <a:gd name="T52" fmla="*/ 46 w 176"/>
                  <a:gd name="T53" fmla="*/ 238 h 382"/>
                  <a:gd name="T54" fmla="*/ 25 w 176"/>
                  <a:gd name="T55" fmla="*/ 189 h 382"/>
                  <a:gd name="T56" fmla="*/ 20 w 176"/>
                  <a:gd name="T57" fmla="*/ 195 h 382"/>
                  <a:gd name="T58" fmla="*/ 13 w 176"/>
                  <a:gd name="T59" fmla="*/ 198 h 382"/>
                  <a:gd name="T60" fmla="*/ 6 w 176"/>
                  <a:gd name="T61" fmla="*/ 195 h 382"/>
                  <a:gd name="T62" fmla="*/ 1 w 176"/>
                  <a:gd name="T63" fmla="*/ 189 h 382"/>
                  <a:gd name="T64" fmla="*/ 0 w 176"/>
                  <a:gd name="T65" fmla="*/ 182 h 382"/>
                  <a:gd name="T66" fmla="*/ 29 w 176"/>
                  <a:gd name="T67" fmla="*/ 84 h 382"/>
                  <a:gd name="T68" fmla="*/ 44 w 176"/>
                  <a:gd name="T69" fmla="*/ 67 h 382"/>
                  <a:gd name="T70" fmla="*/ 57 w 176"/>
                  <a:gd name="T71" fmla="*/ 64 h 382"/>
                  <a:gd name="T72" fmla="*/ 75 w 176"/>
                  <a:gd name="T73" fmla="*/ 64 h 382"/>
                  <a:gd name="T74" fmla="*/ 57 w 176"/>
                  <a:gd name="T75" fmla="*/ 46 h 382"/>
                  <a:gd name="T76" fmla="*/ 57 w 176"/>
                  <a:gd name="T77" fmla="*/ 19 h 382"/>
                  <a:gd name="T78" fmla="*/ 75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9" y="0"/>
                    </a:moveTo>
                    <a:lnTo>
                      <a:pt x="100" y="3"/>
                    </a:lnTo>
                    <a:lnTo>
                      <a:pt x="111" y="9"/>
                    </a:lnTo>
                    <a:lnTo>
                      <a:pt x="118" y="19"/>
                    </a:lnTo>
                    <a:lnTo>
                      <a:pt x="121" y="32"/>
                    </a:lnTo>
                    <a:lnTo>
                      <a:pt x="118" y="46"/>
                    </a:lnTo>
                    <a:lnTo>
                      <a:pt x="111" y="56"/>
                    </a:lnTo>
                    <a:lnTo>
                      <a:pt x="100" y="64"/>
                    </a:lnTo>
                    <a:lnTo>
                      <a:pt x="121" y="64"/>
                    </a:lnTo>
                    <a:lnTo>
                      <a:pt x="121" y="64"/>
                    </a:lnTo>
                    <a:lnTo>
                      <a:pt x="133" y="67"/>
                    </a:lnTo>
                    <a:lnTo>
                      <a:pt x="142" y="74"/>
                    </a:lnTo>
                    <a:lnTo>
                      <a:pt x="146" y="84"/>
                    </a:lnTo>
                    <a:lnTo>
                      <a:pt x="149" y="89"/>
                    </a:lnTo>
                    <a:lnTo>
                      <a:pt x="176" y="182"/>
                    </a:lnTo>
                    <a:lnTo>
                      <a:pt x="176" y="186"/>
                    </a:lnTo>
                    <a:lnTo>
                      <a:pt x="176" y="189"/>
                    </a:lnTo>
                    <a:lnTo>
                      <a:pt x="173" y="192"/>
                    </a:lnTo>
                    <a:lnTo>
                      <a:pt x="170" y="195"/>
                    </a:lnTo>
                    <a:lnTo>
                      <a:pt x="167" y="198"/>
                    </a:lnTo>
                    <a:lnTo>
                      <a:pt x="163" y="198"/>
                    </a:lnTo>
                    <a:lnTo>
                      <a:pt x="160" y="197"/>
                    </a:lnTo>
                    <a:lnTo>
                      <a:pt x="155" y="195"/>
                    </a:lnTo>
                    <a:lnTo>
                      <a:pt x="152" y="192"/>
                    </a:lnTo>
                    <a:lnTo>
                      <a:pt x="151" y="189"/>
                    </a:lnTo>
                    <a:lnTo>
                      <a:pt x="130" y="114"/>
                    </a:lnTo>
                    <a:lnTo>
                      <a:pt x="130" y="238"/>
                    </a:lnTo>
                    <a:lnTo>
                      <a:pt x="123" y="238"/>
                    </a:lnTo>
                    <a:lnTo>
                      <a:pt x="123" y="366"/>
                    </a:lnTo>
                    <a:lnTo>
                      <a:pt x="121" y="371"/>
                    </a:lnTo>
                    <a:lnTo>
                      <a:pt x="120" y="374"/>
                    </a:lnTo>
                    <a:lnTo>
                      <a:pt x="117" y="379"/>
                    </a:lnTo>
                    <a:lnTo>
                      <a:pt x="112" y="380"/>
                    </a:lnTo>
                    <a:lnTo>
                      <a:pt x="108" y="382"/>
                    </a:lnTo>
                    <a:lnTo>
                      <a:pt x="102" y="380"/>
                    </a:lnTo>
                    <a:lnTo>
                      <a:pt x="99" y="379"/>
                    </a:lnTo>
                    <a:lnTo>
                      <a:pt x="94" y="374"/>
                    </a:lnTo>
                    <a:lnTo>
                      <a:pt x="93" y="371"/>
                    </a:lnTo>
                    <a:lnTo>
                      <a:pt x="91" y="366"/>
                    </a:lnTo>
                    <a:lnTo>
                      <a:pt x="91" y="238"/>
                    </a:lnTo>
                    <a:lnTo>
                      <a:pt x="84" y="238"/>
                    </a:lnTo>
                    <a:lnTo>
                      <a:pt x="84" y="366"/>
                    </a:lnTo>
                    <a:lnTo>
                      <a:pt x="83" y="371"/>
                    </a:lnTo>
                    <a:lnTo>
                      <a:pt x="81" y="374"/>
                    </a:lnTo>
                    <a:lnTo>
                      <a:pt x="77" y="379"/>
                    </a:lnTo>
                    <a:lnTo>
                      <a:pt x="74" y="380"/>
                    </a:lnTo>
                    <a:lnTo>
                      <a:pt x="68" y="382"/>
                    </a:lnTo>
                    <a:lnTo>
                      <a:pt x="63" y="380"/>
                    </a:lnTo>
                    <a:lnTo>
                      <a:pt x="59" y="379"/>
                    </a:lnTo>
                    <a:lnTo>
                      <a:pt x="56" y="374"/>
                    </a:lnTo>
                    <a:lnTo>
                      <a:pt x="54" y="371"/>
                    </a:lnTo>
                    <a:lnTo>
                      <a:pt x="53" y="366"/>
                    </a:lnTo>
                    <a:lnTo>
                      <a:pt x="53" y="238"/>
                    </a:lnTo>
                    <a:lnTo>
                      <a:pt x="46" y="238"/>
                    </a:lnTo>
                    <a:lnTo>
                      <a:pt x="46" y="114"/>
                    </a:lnTo>
                    <a:lnTo>
                      <a:pt x="25" y="189"/>
                    </a:lnTo>
                    <a:lnTo>
                      <a:pt x="23" y="192"/>
                    </a:lnTo>
                    <a:lnTo>
                      <a:pt x="20" y="195"/>
                    </a:lnTo>
                    <a:lnTo>
                      <a:pt x="16" y="197"/>
                    </a:lnTo>
                    <a:lnTo>
                      <a:pt x="13" y="198"/>
                    </a:lnTo>
                    <a:lnTo>
                      <a:pt x="8" y="198"/>
                    </a:lnTo>
                    <a:lnTo>
                      <a:pt x="6" y="195"/>
                    </a:lnTo>
                    <a:lnTo>
                      <a:pt x="3" y="192"/>
                    </a:lnTo>
                    <a:lnTo>
                      <a:pt x="1" y="189"/>
                    </a:lnTo>
                    <a:lnTo>
                      <a:pt x="0" y="186"/>
                    </a:lnTo>
                    <a:lnTo>
                      <a:pt x="0" y="182"/>
                    </a:lnTo>
                    <a:lnTo>
                      <a:pt x="28" y="89"/>
                    </a:lnTo>
                    <a:lnTo>
                      <a:pt x="29" y="84"/>
                    </a:lnTo>
                    <a:lnTo>
                      <a:pt x="35" y="74"/>
                    </a:lnTo>
                    <a:lnTo>
                      <a:pt x="44" y="67"/>
                    </a:lnTo>
                    <a:lnTo>
                      <a:pt x="57" y="64"/>
                    </a:lnTo>
                    <a:lnTo>
                      <a:pt x="57" y="64"/>
                    </a:lnTo>
                    <a:lnTo>
                      <a:pt x="57" y="64"/>
                    </a:lnTo>
                    <a:lnTo>
                      <a:pt x="75" y="64"/>
                    </a:lnTo>
                    <a:lnTo>
                      <a:pt x="65" y="56"/>
                    </a:lnTo>
                    <a:lnTo>
                      <a:pt x="57" y="46"/>
                    </a:lnTo>
                    <a:lnTo>
                      <a:pt x="54" y="32"/>
                    </a:lnTo>
                    <a:lnTo>
                      <a:pt x="57" y="19"/>
                    </a:lnTo>
                    <a:lnTo>
                      <a:pt x="65" y="9"/>
                    </a:lnTo>
                    <a:lnTo>
                      <a:pt x="75" y="3"/>
                    </a:lnTo>
                    <a:lnTo>
                      <a:pt x="89"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grpSp>
        <p:sp>
          <p:nvSpPr>
            <p:cNvPr id="121" name="テキスト ボックス 9">
              <a:extLst>
                <a:ext uri="{FF2B5EF4-FFF2-40B4-BE49-F238E27FC236}">
                  <a16:creationId xmlns:a16="http://schemas.microsoft.com/office/drawing/2014/main" id="{22706BCD-EE57-7C8C-2A4B-7C1F5C1287CB}"/>
                </a:ext>
              </a:extLst>
            </p:cNvPr>
            <p:cNvSpPr txBox="1"/>
            <p:nvPr/>
          </p:nvSpPr>
          <p:spPr>
            <a:xfrm>
              <a:off x="1246386" y="1557891"/>
              <a:ext cx="945519" cy="246894"/>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1700" b="1" spc="-150" dirty="0">
                  <a:solidFill>
                    <a:schemeClr val="tx1">
                      <a:lumMod val="85000"/>
                      <a:lumOff val="15000"/>
                    </a:schemeClr>
                  </a:solidFill>
                  <a:effectLst>
                    <a:glow rad="101600">
                      <a:schemeClr val="bg1">
                        <a:alpha val="60000"/>
                      </a:schemeClr>
                    </a:glow>
                  </a:effectLst>
                  <a:latin typeface="ＭＳ ゴシック" panose="020B0609070205080204" pitchFamily="49" charset="-128"/>
                  <a:ea typeface="ＭＳ ゴシック" panose="020B0609070205080204" pitchFamily="49" charset="-128"/>
                </a:rPr>
                <a:t>カラダの性</a:t>
              </a:r>
              <a:endParaRPr kumimoji="1" lang="ja-JP" altLang="en-US" sz="1700" b="1" spc="-150" dirty="0">
                <a:solidFill>
                  <a:schemeClr val="tx1">
                    <a:lumMod val="85000"/>
                    <a:lumOff val="15000"/>
                  </a:schemeClr>
                </a:solidFill>
                <a:effectLst>
                  <a:glow rad="101600">
                    <a:schemeClr val="bg1">
                      <a:alpha val="60000"/>
                    </a:schemeClr>
                  </a:glow>
                </a:effectLst>
                <a:latin typeface="ＭＳ ゴシック" panose="020B0609070205080204" pitchFamily="49" charset="-128"/>
                <a:ea typeface="ＭＳ ゴシック" panose="020B0609070205080204" pitchFamily="49" charset="-128"/>
              </a:endParaRPr>
            </a:p>
          </p:txBody>
        </p:sp>
        <p:sp>
          <p:nvSpPr>
            <p:cNvPr id="122" name="テキスト ボックス 9">
              <a:extLst>
                <a:ext uri="{FF2B5EF4-FFF2-40B4-BE49-F238E27FC236}">
                  <a16:creationId xmlns:a16="http://schemas.microsoft.com/office/drawing/2014/main" id="{E1C4C3F7-9A0B-A604-E938-8535352732D9}"/>
                </a:ext>
              </a:extLst>
            </p:cNvPr>
            <p:cNvSpPr txBox="1"/>
            <p:nvPr/>
          </p:nvSpPr>
          <p:spPr>
            <a:xfrm>
              <a:off x="1265205" y="2195694"/>
              <a:ext cx="945519" cy="246894"/>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1700" b="1" spc="-150" dirty="0">
                  <a:solidFill>
                    <a:schemeClr val="tx1">
                      <a:lumMod val="85000"/>
                      <a:lumOff val="15000"/>
                    </a:schemeClr>
                  </a:solidFill>
                  <a:effectLst>
                    <a:glow rad="101600">
                      <a:schemeClr val="bg1">
                        <a:alpha val="60000"/>
                      </a:schemeClr>
                    </a:glow>
                  </a:effectLst>
                  <a:latin typeface="ＭＳ ゴシック" panose="020B0609070205080204" pitchFamily="49" charset="-128"/>
                  <a:ea typeface="ＭＳ ゴシック" panose="020B0609070205080204" pitchFamily="49" charset="-128"/>
                </a:rPr>
                <a:t>ココロの性</a:t>
              </a:r>
              <a:endParaRPr kumimoji="1" lang="ja-JP" altLang="en-US" sz="1700" b="1" spc="-150" dirty="0">
                <a:solidFill>
                  <a:schemeClr val="tx1">
                    <a:lumMod val="85000"/>
                    <a:lumOff val="15000"/>
                  </a:schemeClr>
                </a:solidFill>
                <a:effectLst>
                  <a:glow rad="101600">
                    <a:schemeClr val="bg1">
                      <a:alpha val="60000"/>
                    </a:schemeClr>
                  </a:glow>
                </a:effectLst>
                <a:latin typeface="ＭＳ ゴシック" panose="020B0609070205080204" pitchFamily="49" charset="-128"/>
                <a:ea typeface="ＭＳ ゴシック" panose="020B0609070205080204" pitchFamily="49" charset="-128"/>
              </a:endParaRPr>
            </a:p>
          </p:txBody>
        </p:sp>
        <p:sp>
          <p:nvSpPr>
            <p:cNvPr id="123" name="テキスト ボックス 9">
              <a:extLst>
                <a:ext uri="{FF2B5EF4-FFF2-40B4-BE49-F238E27FC236}">
                  <a16:creationId xmlns:a16="http://schemas.microsoft.com/office/drawing/2014/main" id="{46121BE6-63B7-D244-AFD3-3D0191B6BCEB}"/>
                </a:ext>
              </a:extLst>
            </p:cNvPr>
            <p:cNvSpPr txBox="1"/>
            <p:nvPr/>
          </p:nvSpPr>
          <p:spPr>
            <a:xfrm>
              <a:off x="1160364" y="2950416"/>
              <a:ext cx="1134623" cy="246894"/>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1700" b="1" spc="-150" dirty="0">
                  <a:solidFill>
                    <a:schemeClr val="tx1">
                      <a:lumMod val="85000"/>
                      <a:lumOff val="15000"/>
                    </a:schemeClr>
                  </a:solidFill>
                  <a:effectLst>
                    <a:glow rad="101600">
                      <a:schemeClr val="bg1">
                        <a:alpha val="60000"/>
                      </a:schemeClr>
                    </a:glow>
                  </a:effectLst>
                  <a:latin typeface="ＭＳ ゴシック" panose="020B0609070205080204" pitchFamily="49" charset="-128"/>
                  <a:ea typeface="ＭＳ ゴシック" panose="020B0609070205080204" pitchFamily="49" charset="-128"/>
                </a:rPr>
                <a:t>スキになる性</a:t>
              </a:r>
              <a:endParaRPr kumimoji="1" lang="ja-JP" altLang="en-US" sz="1700" b="1" spc="-150" dirty="0">
                <a:solidFill>
                  <a:schemeClr val="tx1">
                    <a:lumMod val="85000"/>
                    <a:lumOff val="15000"/>
                  </a:schemeClr>
                </a:solidFill>
                <a:effectLst>
                  <a:glow rad="101600">
                    <a:schemeClr val="bg1">
                      <a:alpha val="60000"/>
                    </a:schemeClr>
                  </a:glow>
                </a:effectLst>
                <a:latin typeface="ＭＳ ゴシック" panose="020B0609070205080204" pitchFamily="49" charset="-128"/>
                <a:ea typeface="ＭＳ ゴシック" panose="020B0609070205080204" pitchFamily="49" charset="-128"/>
              </a:endParaRPr>
            </a:p>
          </p:txBody>
        </p:sp>
        <p:sp>
          <p:nvSpPr>
            <p:cNvPr id="124" name="正方形/長方形 53">
              <a:extLst>
                <a:ext uri="{FF2B5EF4-FFF2-40B4-BE49-F238E27FC236}">
                  <a16:creationId xmlns:a16="http://schemas.microsoft.com/office/drawing/2014/main" id="{8EAE003A-845B-DFBF-58E1-952A9C120FA8}"/>
                </a:ext>
              </a:extLst>
            </p:cNvPr>
            <p:cNvSpPr/>
            <p:nvPr/>
          </p:nvSpPr>
          <p:spPr>
            <a:xfrm rot="2714971">
              <a:off x="6003855" y="2031051"/>
              <a:ext cx="481774" cy="481774"/>
            </a:xfrm>
            <a:custGeom>
              <a:avLst/>
              <a:gdLst>
                <a:gd name="connsiteX0" fmla="*/ 0 w 1188132"/>
                <a:gd name="connsiteY0" fmla="*/ 0 h 1188132"/>
                <a:gd name="connsiteX1" fmla="*/ 1188132 w 1188132"/>
                <a:gd name="connsiteY1" fmla="*/ 0 h 1188132"/>
                <a:gd name="connsiteX2" fmla="*/ 1188132 w 1188132"/>
                <a:gd name="connsiteY2" fmla="*/ 1188132 h 1188132"/>
                <a:gd name="connsiteX3" fmla="*/ 0 w 1188132"/>
                <a:gd name="connsiteY3" fmla="*/ 1188132 h 1188132"/>
                <a:gd name="connsiteX4" fmla="*/ 0 w 1188132"/>
                <a:gd name="connsiteY4" fmla="*/ 0 h 1188132"/>
                <a:gd name="connsiteX0" fmla="*/ 1188132 w 1279572"/>
                <a:gd name="connsiteY0" fmla="*/ 1188132 h 1279572"/>
                <a:gd name="connsiteX1" fmla="*/ 0 w 1279572"/>
                <a:gd name="connsiteY1" fmla="*/ 1188132 h 1279572"/>
                <a:gd name="connsiteX2" fmla="*/ 0 w 1279572"/>
                <a:gd name="connsiteY2" fmla="*/ 0 h 1279572"/>
                <a:gd name="connsiteX3" fmla="*/ 1188132 w 1279572"/>
                <a:gd name="connsiteY3" fmla="*/ 0 h 1279572"/>
                <a:gd name="connsiteX4" fmla="*/ 1279572 w 1279572"/>
                <a:gd name="connsiteY4" fmla="*/ 1279572 h 1279572"/>
                <a:gd name="connsiteX0" fmla="*/ 1188132 w 1188132"/>
                <a:gd name="connsiteY0" fmla="*/ 1188132 h 1188132"/>
                <a:gd name="connsiteX1" fmla="*/ 0 w 1188132"/>
                <a:gd name="connsiteY1" fmla="*/ 1188132 h 1188132"/>
                <a:gd name="connsiteX2" fmla="*/ 0 w 1188132"/>
                <a:gd name="connsiteY2" fmla="*/ 0 h 1188132"/>
                <a:gd name="connsiteX3" fmla="*/ 1188132 w 1188132"/>
                <a:gd name="connsiteY3" fmla="*/ 0 h 1188132"/>
                <a:gd name="connsiteX0" fmla="*/ 0 w 1188132"/>
                <a:gd name="connsiteY0" fmla="*/ 1188132 h 1188132"/>
                <a:gd name="connsiteX1" fmla="*/ 0 w 1188132"/>
                <a:gd name="connsiteY1" fmla="*/ 0 h 1188132"/>
                <a:gd name="connsiteX2" fmla="*/ 1188132 w 1188132"/>
                <a:gd name="connsiteY2" fmla="*/ 0 h 1188132"/>
              </a:gdLst>
              <a:ahLst/>
              <a:cxnLst>
                <a:cxn ang="0">
                  <a:pos x="connsiteX0" y="connsiteY0"/>
                </a:cxn>
                <a:cxn ang="0">
                  <a:pos x="connsiteX1" y="connsiteY1"/>
                </a:cxn>
                <a:cxn ang="0">
                  <a:pos x="connsiteX2" y="connsiteY2"/>
                </a:cxn>
              </a:cxnLst>
              <a:rect l="l" t="t" r="r" b="b"/>
              <a:pathLst>
                <a:path w="1188132" h="1188132">
                  <a:moveTo>
                    <a:pt x="0" y="1188132"/>
                  </a:moveTo>
                  <a:lnTo>
                    <a:pt x="0" y="0"/>
                  </a:lnTo>
                  <a:lnTo>
                    <a:pt x="1188132" y="0"/>
                  </a:lnTo>
                </a:path>
              </a:pathLst>
            </a:custGeom>
            <a:noFill/>
            <a:ln w="158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25" name="正方形/長方形 53">
              <a:extLst>
                <a:ext uri="{FF2B5EF4-FFF2-40B4-BE49-F238E27FC236}">
                  <a16:creationId xmlns:a16="http://schemas.microsoft.com/office/drawing/2014/main" id="{A76D20F8-2318-52A6-7E23-AC1D4EDABD4E}"/>
                </a:ext>
              </a:extLst>
            </p:cNvPr>
            <p:cNvSpPr/>
            <p:nvPr/>
          </p:nvSpPr>
          <p:spPr>
            <a:xfrm rot="2714971">
              <a:off x="3404174" y="2031052"/>
              <a:ext cx="481774" cy="481774"/>
            </a:xfrm>
            <a:custGeom>
              <a:avLst/>
              <a:gdLst>
                <a:gd name="connsiteX0" fmla="*/ 0 w 1188132"/>
                <a:gd name="connsiteY0" fmla="*/ 0 h 1188132"/>
                <a:gd name="connsiteX1" fmla="*/ 1188132 w 1188132"/>
                <a:gd name="connsiteY1" fmla="*/ 0 h 1188132"/>
                <a:gd name="connsiteX2" fmla="*/ 1188132 w 1188132"/>
                <a:gd name="connsiteY2" fmla="*/ 1188132 h 1188132"/>
                <a:gd name="connsiteX3" fmla="*/ 0 w 1188132"/>
                <a:gd name="connsiteY3" fmla="*/ 1188132 h 1188132"/>
                <a:gd name="connsiteX4" fmla="*/ 0 w 1188132"/>
                <a:gd name="connsiteY4" fmla="*/ 0 h 1188132"/>
                <a:gd name="connsiteX0" fmla="*/ 1188132 w 1279572"/>
                <a:gd name="connsiteY0" fmla="*/ 1188132 h 1279572"/>
                <a:gd name="connsiteX1" fmla="*/ 0 w 1279572"/>
                <a:gd name="connsiteY1" fmla="*/ 1188132 h 1279572"/>
                <a:gd name="connsiteX2" fmla="*/ 0 w 1279572"/>
                <a:gd name="connsiteY2" fmla="*/ 0 h 1279572"/>
                <a:gd name="connsiteX3" fmla="*/ 1188132 w 1279572"/>
                <a:gd name="connsiteY3" fmla="*/ 0 h 1279572"/>
                <a:gd name="connsiteX4" fmla="*/ 1279572 w 1279572"/>
                <a:gd name="connsiteY4" fmla="*/ 1279572 h 1279572"/>
                <a:gd name="connsiteX0" fmla="*/ 1188132 w 1188132"/>
                <a:gd name="connsiteY0" fmla="*/ 1188132 h 1188132"/>
                <a:gd name="connsiteX1" fmla="*/ 0 w 1188132"/>
                <a:gd name="connsiteY1" fmla="*/ 1188132 h 1188132"/>
                <a:gd name="connsiteX2" fmla="*/ 0 w 1188132"/>
                <a:gd name="connsiteY2" fmla="*/ 0 h 1188132"/>
                <a:gd name="connsiteX3" fmla="*/ 1188132 w 1188132"/>
                <a:gd name="connsiteY3" fmla="*/ 0 h 1188132"/>
                <a:gd name="connsiteX0" fmla="*/ 0 w 1188132"/>
                <a:gd name="connsiteY0" fmla="*/ 1188132 h 1188132"/>
                <a:gd name="connsiteX1" fmla="*/ 0 w 1188132"/>
                <a:gd name="connsiteY1" fmla="*/ 0 h 1188132"/>
                <a:gd name="connsiteX2" fmla="*/ 1188132 w 1188132"/>
                <a:gd name="connsiteY2" fmla="*/ 0 h 1188132"/>
              </a:gdLst>
              <a:ahLst/>
              <a:cxnLst>
                <a:cxn ang="0">
                  <a:pos x="connsiteX0" y="connsiteY0"/>
                </a:cxn>
                <a:cxn ang="0">
                  <a:pos x="connsiteX1" y="connsiteY1"/>
                </a:cxn>
                <a:cxn ang="0">
                  <a:pos x="connsiteX2" y="connsiteY2"/>
                </a:cxn>
              </a:cxnLst>
              <a:rect l="l" t="t" r="r" b="b"/>
              <a:pathLst>
                <a:path w="1188132" h="1188132">
                  <a:moveTo>
                    <a:pt x="0" y="1188132"/>
                  </a:moveTo>
                  <a:lnTo>
                    <a:pt x="0" y="0"/>
                  </a:lnTo>
                  <a:lnTo>
                    <a:pt x="1188132" y="0"/>
                  </a:lnTo>
                </a:path>
              </a:pathLst>
            </a:custGeom>
            <a:noFill/>
            <a:ln w="158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kumimoji="1" lang="ja-JP" altLang="en-US">
                <a:latin typeface="ＭＳ ゴシック" panose="020B0609070205080204" pitchFamily="49" charset="-128"/>
                <a:ea typeface="ＭＳ ゴシック" panose="020B0609070205080204" pitchFamily="49" charset="-128"/>
              </a:endParaRPr>
            </a:p>
          </p:txBody>
        </p:sp>
        <p:grpSp>
          <p:nvGrpSpPr>
            <p:cNvPr id="126" name="グループ化 125">
              <a:extLst>
                <a:ext uri="{FF2B5EF4-FFF2-40B4-BE49-F238E27FC236}">
                  <a16:creationId xmlns:a16="http://schemas.microsoft.com/office/drawing/2014/main" id="{22443914-1656-6F93-0BA8-9CC523375A35}"/>
                </a:ext>
              </a:extLst>
            </p:cNvPr>
            <p:cNvGrpSpPr/>
            <p:nvPr/>
          </p:nvGrpSpPr>
          <p:grpSpPr>
            <a:xfrm>
              <a:off x="2843303" y="2590141"/>
              <a:ext cx="361964" cy="431181"/>
              <a:chOff x="2526685" y="2695610"/>
              <a:chExt cx="447063" cy="532553"/>
            </a:xfrm>
          </p:grpSpPr>
          <p:sp>
            <p:nvSpPr>
              <p:cNvPr id="188" name="正方形/長方形 53">
                <a:extLst>
                  <a:ext uri="{FF2B5EF4-FFF2-40B4-BE49-F238E27FC236}">
                    <a16:creationId xmlns:a16="http://schemas.microsoft.com/office/drawing/2014/main" id="{02219E7D-E1DA-3140-43FA-DE13748C922A}"/>
                  </a:ext>
                </a:extLst>
              </p:cNvPr>
              <p:cNvSpPr/>
              <p:nvPr/>
            </p:nvSpPr>
            <p:spPr>
              <a:xfrm rot="2714971">
                <a:off x="2526684" y="2781099"/>
                <a:ext cx="447065" cy="447063"/>
              </a:xfrm>
              <a:custGeom>
                <a:avLst/>
                <a:gdLst>
                  <a:gd name="connsiteX0" fmla="*/ 0 w 1188132"/>
                  <a:gd name="connsiteY0" fmla="*/ 0 h 1188132"/>
                  <a:gd name="connsiteX1" fmla="*/ 1188132 w 1188132"/>
                  <a:gd name="connsiteY1" fmla="*/ 0 h 1188132"/>
                  <a:gd name="connsiteX2" fmla="*/ 1188132 w 1188132"/>
                  <a:gd name="connsiteY2" fmla="*/ 1188132 h 1188132"/>
                  <a:gd name="connsiteX3" fmla="*/ 0 w 1188132"/>
                  <a:gd name="connsiteY3" fmla="*/ 1188132 h 1188132"/>
                  <a:gd name="connsiteX4" fmla="*/ 0 w 1188132"/>
                  <a:gd name="connsiteY4" fmla="*/ 0 h 1188132"/>
                  <a:gd name="connsiteX0" fmla="*/ 1188132 w 1279572"/>
                  <a:gd name="connsiteY0" fmla="*/ 1188132 h 1279572"/>
                  <a:gd name="connsiteX1" fmla="*/ 0 w 1279572"/>
                  <a:gd name="connsiteY1" fmla="*/ 1188132 h 1279572"/>
                  <a:gd name="connsiteX2" fmla="*/ 0 w 1279572"/>
                  <a:gd name="connsiteY2" fmla="*/ 0 h 1279572"/>
                  <a:gd name="connsiteX3" fmla="*/ 1188132 w 1279572"/>
                  <a:gd name="connsiteY3" fmla="*/ 0 h 1279572"/>
                  <a:gd name="connsiteX4" fmla="*/ 1279572 w 1279572"/>
                  <a:gd name="connsiteY4" fmla="*/ 1279572 h 1279572"/>
                  <a:gd name="connsiteX0" fmla="*/ 1188132 w 1188132"/>
                  <a:gd name="connsiteY0" fmla="*/ 1188132 h 1188132"/>
                  <a:gd name="connsiteX1" fmla="*/ 0 w 1188132"/>
                  <a:gd name="connsiteY1" fmla="*/ 1188132 h 1188132"/>
                  <a:gd name="connsiteX2" fmla="*/ 0 w 1188132"/>
                  <a:gd name="connsiteY2" fmla="*/ 0 h 1188132"/>
                  <a:gd name="connsiteX3" fmla="*/ 1188132 w 1188132"/>
                  <a:gd name="connsiteY3" fmla="*/ 0 h 1188132"/>
                  <a:gd name="connsiteX0" fmla="*/ 0 w 1188132"/>
                  <a:gd name="connsiteY0" fmla="*/ 1188132 h 1188132"/>
                  <a:gd name="connsiteX1" fmla="*/ 0 w 1188132"/>
                  <a:gd name="connsiteY1" fmla="*/ 0 h 1188132"/>
                  <a:gd name="connsiteX2" fmla="*/ 1188132 w 1188132"/>
                  <a:gd name="connsiteY2" fmla="*/ 0 h 1188132"/>
                </a:gdLst>
                <a:ahLst/>
                <a:cxnLst>
                  <a:cxn ang="0">
                    <a:pos x="connsiteX0" y="connsiteY0"/>
                  </a:cxn>
                  <a:cxn ang="0">
                    <a:pos x="connsiteX1" y="connsiteY1"/>
                  </a:cxn>
                  <a:cxn ang="0">
                    <a:pos x="connsiteX2" y="connsiteY2"/>
                  </a:cxn>
                </a:cxnLst>
                <a:rect l="l" t="t" r="r" b="b"/>
                <a:pathLst>
                  <a:path w="1188132" h="1188132">
                    <a:moveTo>
                      <a:pt x="0" y="1188132"/>
                    </a:moveTo>
                    <a:lnTo>
                      <a:pt x="0" y="0"/>
                    </a:lnTo>
                    <a:lnTo>
                      <a:pt x="1188132" y="0"/>
                    </a:lnTo>
                  </a:path>
                </a:pathLst>
              </a:custGeom>
              <a:noFill/>
              <a:ln w="158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89" name="正方形/長方形 60">
                <a:extLst>
                  <a:ext uri="{FF2B5EF4-FFF2-40B4-BE49-F238E27FC236}">
                    <a16:creationId xmlns:a16="http://schemas.microsoft.com/office/drawing/2014/main" id="{9CCE4546-25D9-1563-DC87-801EBB9110CF}"/>
                  </a:ext>
                </a:extLst>
              </p:cNvPr>
              <p:cNvSpPr/>
              <p:nvPr/>
            </p:nvSpPr>
            <p:spPr>
              <a:xfrm>
                <a:off x="2750371" y="2695610"/>
                <a:ext cx="0" cy="235146"/>
              </a:xfrm>
              <a:custGeom>
                <a:avLst/>
                <a:gdLst>
                  <a:gd name="connsiteX0" fmla="*/ 0 w 612068"/>
                  <a:gd name="connsiteY0" fmla="*/ 0 h 504056"/>
                  <a:gd name="connsiteX1" fmla="*/ 612068 w 612068"/>
                  <a:gd name="connsiteY1" fmla="*/ 0 h 504056"/>
                  <a:gd name="connsiteX2" fmla="*/ 612068 w 612068"/>
                  <a:gd name="connsiteY2" fmla="*/ 504056 h 504056"/>
                  <a:gd name="connsiteX3" fmla="*/ 0 w 612068"/>
                  <a:gd name="connsiteY3" fmla="*/ 504056 h 504056"/>
                  <a:gd name="connsiteX4" fmla="*/ 0 w 612068"/>
                  <a:gd name="connsiteY4" fmla="*/ 0 h 504056"/>
                  <a:gd name="connsiteX0" fmla="*/ 612068 w 703508"/>
                  <a:gd name="connsiteY0" fmla="*/ 0 h 504056"/>
                  <a:gd name="connsiteX1" fmla="*/ 612068 w 703508"/>
                  <a:gd name="connsiteY1" fmla="*/ 504056 h 504056"/>
                  <a:gd name="connsiteX2" fmla="*/ 0 w 703508"/>
                  <a:gd name="connsiteY2" fmla="*/ 504056 h 504056"/>
                  <a:gd name="connsiteX3" fmla="*/ 0 w 703508"/>
                  <a:gd name="connsiteY3" fmla="*/ 0 h 504056"/>
                  <a:gd name="connsiteX4" fmla="*/ 703508 w 703508"/>
                  <a:gd name="connsiteY4" fmla="*/ 91440 h 504056"/>
                  <a:gd name="connsiteX0" fmla="*/ 612068 w 612068"/>
                  <a:gd name="connsiteY0" fmla="*/ 0 h 504056"/>
                  <a:gd name="connsiteX1" fmla="*/ 612068 w 612068"/>
                  <a:gd name="connsiteY1" fmla="*/ 504056 h 504056"/>
                  <a:gd name="connsiteX2" fmla="*/ 0 w 612068"/>
                  <a:gd name="connsiteY2" fmla="*/ 504056 h 504056"/>
                  <a:gd name="connsiteX3" fmla="*/ 0 w 612068"/>
                  <a:gd name="connsiteY3" fmla="*/ 0 h 504056"/>
                  <a:gd name="connsiteX0" fmla="*/ 612068 w 612068"/>
                  <a:gd name="connsiteY0" fmla="*/ 504056 h 504056"/>
                  <a:gd name="connsiteX1" fmla="*/ 0 w 612068"/>
                  <a:gd name="connsiteY1" fmla="*/ 504056 h 504056"/>
                  <a:gd name="connsiteX2" fmla="*/ 0 w 612068"/>
                  <a:gd name="connsiteY2" fmla="*/ 0 h 504056"/>
                  <a:gd name="connsiteX0" fmla="*/ 0 w 0"/>
                  <a:gd name="connsiteY0" fmla="*/ 504056 h 504056"/>
                  <a:gd name="connsiteX1" fmla="*/ 0 w 0"/>
                  <a:gd name="connsiteY1" fmla="*/ 0 h 504056"/>
                </a:gdLst>
                <a:ahLst/>
                <a:cxnLst>
                  <a:cxn ang="0">
                    <a:pos x="connsiteX0" y="connsiteY0"/>
                  </a:cxn>
                  <a:cxn ang="0">
                    <a:pos x="connsiteX1" y="connsiteY1"/>
                  </a:cxn>
                </a:cxnLst>
                <a:rect l="l" t="t" r="r" b="b"/>
                <a:pathLst>
                  <a:path h="504056">
                    <a:moveTo>
                      <a:pt x="0" y="504056"/>
                    </a:moveTo>
                    <a:lnTo>
                      <a:pt x="0" y="0"/>
                    </a:lnTo>
                  </a:path>
                </a:pathLst>
              </a:custGeom>
              <a:noFill/>
              <a:ln w="158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ja-JP" altLang="en-US" dirty="0">
                  <a:latin typeface="ＭＳ ゴシック" panose="020B0609070205080204" pitchFamily="49" charset="-128"/>
                  <a:ea typeface="ＭＳ ゴシック" panose="020B0609070205080204" pitchFamily="49" charset="-128"/>
                </a:endParaRPr>
              </a:p>
            </p:txBody>
          </p:sp>
        </p:grpSp>
        <p:sp>
          <p:nvSpPr>
            <p:cNvPr id="127" name="Freeform 12">
              <a:extLst>
                <a:ext uri="{FF2B5EF4-FFF2-40B4-BE49-F238E27FC236}">
                  <a16:creationId xmlns:a16="http://schemas.microsoft.com/office/drawing/2014/main" id="{6F38C41A-DDFB-3143-02BC-BF3AC453076F}"/>
                </a:ext>
              </a:extLst>
            </p:cNvPr>
            <p:cNvSpPr>
              <a:spLocks/>
            </p:cNvSpPr>
            <p:nvPr/>
          </p:nvSpPr>
          <p:spPr bwMode="auto">
            <a:xfrm>
              <a:off x="4182039" y="2801906"/>
              <a:ext cx="228786" cy="490991"/>
            </a:xfrm>
            <a:custGeom>
              <a:avLst/>
              <a:gdLst>
                <a:gd name="T0" fmla="*/ 103 w 178"/>
                <a:gd name="T1" fmla="*/ 3 h 382"/>
                <a:gd name="T2" fmla="*/ 119 w 178"/>
                <a:gd name="T3" fmla="*/ 21 h 382"/>
                <a:gd name="T4" fmla="*/ 120 w 178"/>
                <a:gd name="T5" fmla="*/ 44 h 382"/>
                <a:gd name="T6" fmla="*/ 104 w 178"/>
                <a:gd name="T7" fmla="*/ 62 h 382"/>
                <a:gd name="T8" fmla="*/ 123 w 178"/>
                <a:gd name="T9" fmla="*/ 64 h 382"/>
                <a:gd name="T10" fmla="*/ 134 w 178"/>
                <a:gd name="T11" fmla="*/ 67 h 382"/>
                <a:gd name="T12" fmla="*/ 149 w 178"/>
                <a:gd name="T13" fmla="*/ 86 h 382"/>
                <a:gd name="T14" fmla="*/ 177 w 178"/>
                <a:gd name="T15" fmla="*/ 182 h 382"/>
                <a:gd name="T16" fmla="*/ 177 w 178"/>
                <a:gd name="T17" fmla="*/ 189 h 382"/>
                <a:gd name="T18" fmla="*/ 172 w 178"/>
                <a:gd name="T19" fmla="*/ 197 h 382"/>
                <a:gd name="T20" fmla="*/ 165 w 178"/>
                <a:gd name="T21" fmla="*/ 198 h 382"/>
                <a:gd name="T22" fmla="*/ 157 w 178"/>
                <a:gd name="T23" fmla="*/ 195 h 382"/>
                <a:gd name="T24" fmla="*/ 153 w 178"/>
                <a:gd name="T25" fmla="*/ 189 h 382"/>
                <a:gd name="T26" fmla="*/ 123 w 178"/>
                <a:gd name="T27" fmla="*/ 104 h 382"/>
                <a:gd name="T28" fmla="*/ 163 w 178"/>
                <a:gd name="T29" fmla="*/ 257 h 382"/>
                <a:gd name="T30" fmla="*/ 123 w 178"/>
                <a:gd name="T31" fmla="*/ 367 h 382"/>
                <a:gd name="T32" fmla="*/ 120 w 178"/>
                <a:gd name="T33" fmla="*/ 376 h 382"/>
                <a:gd name="T34" fmla="*/ 113 w 178"/>
                <a:gd name="T35" fmla="*/ 380 h 382"/>
                <a:gd name="T36" fmla="*/ 104 w 178"/>
                <a:gd name="T37" fmla="*/ 380 h 382"/>
                <a:gd name="T38" fmla="*/ 97 w 178"/>
                <a:gd name="T39" fmla="*/ 376 h 382"/>
                <a:gd name="T40" fmla="*/ 94 w 178"/>
                <a:gd name="T41" fmla="*/ 367 h 382"/>
                <a:gd name="T42" fmla="*/ 85 w 178"/>
                <a:gd name="T43" fmla="*/ 257 h 382"/>
                <a:gd name="T44" fmla="*/ 83 w 178"/>
                <a:gd name="T45" fmla="*/ 371 h 382"/>
                <a:gd name="T46" fmla="*/ 79 w 178"/>
                <a:gd name="T47" fmla="*/ 379 h 382"/>
                <a:gd name="T48" fmla="*/ 70 w 178"/>
                <a:gd name="T49" fmla="*/ 382 h 382"/>
                <a:gd name="T50" fmla="*/ 61 w 178"/>
                <a:gd name="T51" fmla="*/ 379 h 382"/>
                <a:gd name="T52" fmla="*/ 55 w 178"/>
                <a:gd name="T53" fmla="*/ 371 h 382"/>
                <a:gd name="T54" fmla="*/ 55 w 178"/>
                <a:gd name="T55" fmla="*/ 257 h 382"/>
                <a:gd name="T56" fmla="*/ 58 w 178"/>
                <a:gd name="T57" fmla="*/ 106 h 382"/>
                <a:gd name="T58" fmla="*/ 51 w 178"/>
                <a:gd name="T59" fmla="*/ 104 h 382"/>
                <a:gd name="T60" fmla="*/ 24 w 178"/>
                <a:gd name="T61" fmla="*/ 192 h 382"/>
                <a:gd name="T62" fmla="*/ 18 w 178"/>
                <a:gd name="T63" fmla="*/ 198 h 382"/>
                <a:gd name="T64" fmla="*/ 11 w 178"/>
                <a:gd name="T65" fmla="*/ 198 h 382"/>
                <a:gd name="T66" fmla="*/ 3 w 178"/>
                <a:gd name="T67" fmla="*/ 194 h 382"/>
                <a:gd name="T68" fmla="*/ 0 w 178"/>
                <a:gd name="T69" fmla="*/ 186 h 382"/>
                <a:gd name="T70" fmla="*/ 29 w 178"/>
                <a:gd name="T71" fmla="*/ 89 h 382"/>
                <a:gd name="T72" fmla="*/ 36 w 178"/>
                <a:gd name="T73" fmla="*/ 74 h 382"/>
                <a:gd name="T74" fmla="*/ 58 w 178"/>
                <a:gd name="T75" fmla="*/ 64 h 382"/>
                <a:gd name="T76" fmla="*/ 58 w 178"/>
                <a:gd name="T77" fmla="*/ 64 h 382"/>
                <a:gd name="T78" fmla="*/ 74 w 178"/>
                <a:gd name="T79" fmla="*/ 62 h 382"/>
                <a:gd name="T80" fmla="*/ 58 w 178"/>
                <a:gd name="T81" fmla="*/ 44 h 382"/>
                <a:gd name="T82" fmla="*/ 60 w 178"/>
                <a:gd name="T83" fmla="*/ 21 h 382"/>
                <a:gd name="T84" fmla="*/ 76 w 178"/>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82">
                  <a:moveTo>
                    <a:pt x="89" y="0"/>
                  </a:moveTo>
                  <a:lnTo>
                    <a:pt x="103" y="3"/>
                  </a:lnTo>
                  <a:lnTo>
                    <a:pt x="113" y="10"/>
                  </a:lnTo>
                  <a:lnTo>
                    <a:pt x="119" y="21"/>
                  </a:lnTo>
                  <a:lnTo>
                    <a:pt x="122" y="32"/>
                  </a:lnTo>
                  <a:lnTo>
                    <a:pt x="120" y="44"/>
                  </a:lnTo>
                  <a:lnTo>
                    <a:pt x="113" y="55"/>
                  </a:lnTo>
                  <a:lnTo>
                    <a:pt x="104" y="62"/>
                  </a:lnTo>
                  <a:lnTo>
                    <a:pt x="106" y="64"/>
                  </a:lnTo>
                  <a:lnTo>
                    <a:pt x="123" y="64"/>
                  </a:lnTo>
                  <a:lnTo>
                    <a:pt x="123" y="64"/>
                  </a:lnTo>
                  <a:lnTo>
                    <a:pt x="134" y="67"/>
                  </a:lnTo>
                  <a:lnTo>
                    <a:pt x="143" y="74"/>
                  </a:lnTo>
                  <a:lnTo>
                    <a:pt x="149" y="86"/>
                  </a:lnTo>
                  <a:lnTo>
                    <a:pt x="150" y="89"/>
                  </a:lnTo>
                  <a:lnTo>
                    <a:pt x="177" y="182"/>
                  </a:lnTo>
                  <a:lnTo>
                    <a:pt x="178" y="186"/>
                  </a:lnTo>
                  <a:lnTo>
                    <a:pt x="177" y="189"/>
                  </a:lnTo>
                  <a:lnTo>
                    <a:pt x="175" y="194"/>
                  </a:lnTo>
                  <a:lnTo>
                    <a:pt x="172" y="197"/>
                  </a:lnTo>
                  <a:lnTo>
                    <a:pt x="168" y="198"/>
                  </a:lnTo>
                  <a:lnTo>
                    <a:pt x="165" y="198"/>
                  </a:lnTo>
                  <a:lnTo>
                    <a:pt x="160" y="198"/>
                  </a:lnTo>
                  <a:lnTo>
                    <a:pt x="157" y="195"/>
                  </a:lnTo>
                  <a:lnTo>
                    <a:pt x="155" y="192"/>
                  </a:lnTo>
                  <a:lnTo>
                    <a:pt x="153" y="189"/>
                  </a:lnTo>
                  <a:lnTo>
                    <a:pt x="128" y="104"/>
                  </a:lnTo>
                  <a:lnTo>
                    <a:pt x="123" y="104"/>
                  </a:lnTo>
                  <a:lnTo>
                    <a:pt x="123" y="115"/>
                  </a:lnTo>
                  <a:lnTo>
                    <a:pt x="163" y="257"/>
                  </a:lnTo>
                  <a:lnTo>
                    <a:pt x="123" y="257"/>
                  </a:lnTo>
                  <a:lnTo>
                    <a:pt x="123" y="367"/>
                  </a:lnTo>
                  <a:lnTo>
                    <a:pt x="123" y="371"/>
                  </a:lnTo>
                  <a:lnTo>
                    <a:pt x="120" y="376"/>
                  </a:lnTo>
                  <a:lnTo>
                    <a:pt x="117" y="379"/>
                  </a:lnTo>
                  <a:lnTo>
                    <a:pt x="113" y="380"/>
                  </a:lnTo>
                  <a:lnTo>
                    <a:pt x="109" y="382"/>
                  </a:lnTo>
                  <a:lnTo>
                    <a:pt x="104" y="380"/>
                  </a:lnTo>
                  <a:lnTo>
                    <a:pt x="100" y="379"/>
                  </a:lnTo>
                  <a:lnTo>
                    <a:pt x="97" y="376"/>
                  </a:lnTo>
                  <a:lnTo>
                    <a:pt x="95" y="371"/>
                  </a:lnTo>
                  <a:lnTo>
                    <a:pt x="94" y="367"/>
                  </a:lnTo>
                  <a:lnTo>
                    <a:pt x="94" y="257"/>
                  </a:lnTo>
                  <a:lnTo>
                    <a:pt x="85" y="257"/>
                  </a:lnTo>
                  <a:lnTo>
                    <a:pt x="85" y="367"/>
                  </a:lnTo>
                  <a:lnTo>
                    <a:pt x="83" y="371"/>
                  </a:lnTo>
                  <a:lnTo>
                    <a:pt x="82" y="376"/>
                  </a:lnTo>
                  <a:lnTo>
                    <a:pt x="79" y="379"/>
                  </a:lnTo>
                  <a:lnTo>
                    <a:pt x="74" y="380"/>
                  </a:lnTo>
                  <a:lnTo>
                    <a:pt x="70" y="382"/>
                  </a:lnTo>
                  <a:lnTo>
                    <a:pt x="66" y="380"/>
                  </a:lnTo>
                  <a:lnTo>
                    <a:pt x="61" y="379"/>
                  </a:lnTo>
                  <a:lnTo>
                    <a:pt x="58" y="376"/>
                  </a:lnTo>
                  <a:lnTo>
                    <a:pt x="55" y="371"/>
                  </a:lnTo>
                  <a:lnTo>
                    <a:pt x="55" y="367"/>
                  </a:lnTo>
                  <a:lnTo>
                    <a:pt x="55" y="257"/>
                  </a:lnTo>
                  <a:lnTo>
                    <a:pt x="15" y="257"/>
                  </a:lnTo>
                  <a:lnTo>
                    <a:pt x="58" y="106"/>
                  </a:lnTo>
                  <a:lnTo>
                    <a:pt x="58" y="104"/>
                  </a:lnTo>
                  <a:lnTo>
                    <a:pt x="51" y="104"/>
                  </a:lnTo>
                  <a:lnTo>
                    <a:pt x="26" y="189"/>
                  </a:lnTo>
                  <a:lnTo>
                    <a:pt x="24" y="192"/>
                  </a:lnTo>
                  <a:lnTo>
                    <a:pt x="21" y="195"/>
                  </a:lnTo>
                  <a:lnTo>
                    <a:pt x="18" y="198"/>
                  </a:lnTo>
                  <a:lnTo>
                    <a:pt x="14" y="198"/>
                  </a:lnTo>
                  <a:lnTo>
                    <a:pt x="11" y="198"/>
                  </a:lnTo>
                  <a:lnTo>
                    <a:pt x="6" y="197"/>
                  </a:lnTo>
                  <a:lnTo>
                    <a:pt x="3" y="194"/>
                  </a:lnTo>
                  <a:lnTo>
                    <a:pt x="2" y="189"/>
                  </a:lnTo>
                  <a:lnTo>
                    <a:pt x="0" y="186"/>
                  </a:lnTo>
                  <a:lnTo>
                    <a:pt x="2" y="182"/>
                  </a:lnTo>
                  <a:lnTo>
                    <a:pt x="29" y="89"/>
                  </a:lnTo>
                  <a:lnTo>
                    <a:pt x="30" y="86"/>
                  </a:lnTo>
                  <a:lnTo>
                    <a:pt x="36" y="74"/>
                  </a:lnTo>
                  <a:lnTo>
                    <a:pt x="46" y="67"/>
                  </a:lnTo>
                  <a:lnTo>
                    <a:pt x="58" y="64"/>
                  </a:lnTo>
                  <a:lnTo>
                    <a:pt x="58" y="64"/>
                  </a:lnTo>
                  <a:lnTo>
                    <a:pt x="58" y="64"/>
                  </a:lnTo>
                  <a:lnTo>
                    <a:pt x="74" y="64"/>
                  </a:lnTo>
                  <a:lnTo>
                    <a:pt x="74" y="62"/>
                  </a:lnTo>
                  <a:lnTo>
                    <a:pt x="66" y="55"/>
                  </a:lnTo>
                  <a:lnTo>
                    <a:pt x="58" y="44"/>
                  </a:lnTo>
                  <a:lnTo>
                    <a:pt x="57" y="32"/>
                  </a:lnTo>
                  <a:lnTo>
                    <a:pt x="60" y="21"/>
                  </a:lnTo>
                  <a:lnTo>
                    <a:pt x="66" y="10"/>
                  </a:lnTo>
                  <a:lnTo>
                    <a:pt x="76" y="3"/>
                  </a:lnTo>
                  <a:lnTo>
                    <a:pt x="89"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28" name="Freeform 13">
              <a:extLst>
                <a:ext uri="{FF2B5EF4-FFF2-40B4-BE49-F238E27FC236}">
                  <a16:creationId xmlns:a16="http://schemas.microsoft.com/office/drawing/2014/main" id="{46D70310-1DC8-6A71-CC19-F1C2C384EFC9}"/>
                </a:ext>
              </a:extLst>
            </p:cNvPr>
            <p:cNvSpPr>
              <a:spLocks/>
            </p:cNvSpPr>
            <p:nvPr/>
          </p:nvSpPr>
          <p:spPr bwMode="auto">
            <a:xfrm>
              <a:off x="3755265" y="2801906"/>
              <a:ext cx="226216" cy="490991"/>
            </a:xfrm>
            <a:custGeom>
              <a:avLst/>
              <a:gdLst>
                <a:gd name="T0" fmla="*/ 100 w 176"/>
                <a:gd name="T1" fmla="*/ 3 h 382"/>
                <a:gd name="T2" fmla="*/ 118 w 176"/>
                <a:gd name="T3" fmla="*/ 21 h 382"/>
                <a:gd name="T4" fmla="*/ 118 w 176"/>
                <a:gd name="T5" fmla="*/ 46 h 382"/>
                <a:gd name="T6" fmla="*/ 99 w 176"/>
                <a:gd name="T7" fmla="*/ 64 h 382"/>
                <a:gd name="T8" fmla="*/ 121 w 176"/>
                <a:gd name="T9" fmla="*/ 64 h 382"/>
                <a:gd name="T10" fmla="*/ 142 w 176"/>
                <a:gd name="T11" fmla="*/ 74 h 382"/>
                <a:gd name="T12" fmla="*/ 148 w 176"/>
                <a:gd name="T13" fmla="*/ 89 h 382"/>
                <a:gd name="T14" fmla="*/ 176 w 176"/>
                <a:gd name="T15" fmla="*/ 186 h 382"/>
                <a:gd name="T16" fmla="*/ 173 w 176"/>
                <a:gd name="T17" fmla="*/ 194 h 382"/>
                <a:gd name="T18" fmla="*/ 167 w 176"/>
                <a:gd name="T19" fmla="*/ 198 h 382"/>
                <a:gd name="T20" fmla="*/ 158 w 176"/>
                <a:gd name="T21" fmla="*/ 198 h 382"/>
                <a:gd name="T22" fmla="*/ 152 w 176"/>
                <a:gd name="T23" fmla="*/ 192 h 382"/>
                <a:gd name="T24" fmla="*/ 129 w 176"/>
                <a:gd name="T25" fmla="*/ 114 h 382"/>
                <a:gd name="T26" fmla="*/ 123 w 176"/>
                <a:gd name="T27" fmla="*/ 238 h 382"/>
                <a:gd name="T28" fmla="*/ 121 w 176"/>
                <a:gd name="T29" fmla="*/ 371 h 382"/>
                <a:gd name="T30" fmla="*/ 115 w 176"/>
                <a:gd name="T31" fmla="*/ 379 h 382"/>
                <a:gd name="T32" fmla="*/ 106 w 176"/>
                <a:gd name="T33" fmla="*/ 382 h 382"/>
                <a:gd name="T34" fmla="*/ 97 w 176"/>
                <a:gd name="T35" fmla="*/ 379 h 382"/>
                <a:gd name="T36" fmla="*/ 93 w 176"/>
                <a:gd name="T37" fmla="*/ 371 h 382"/>
                <a:gd name="T38" fmla="*/ 91 w 176"/>
                <a:gd name="T39" fmla="*/ 238 h 382"/>
                <a:gd name="T40" fmla="*/ 83 w 176"/>
                <a:gd name="T41" fmla="*/ 367 h 382"/>
                <a:gd name="T42" fmla="*/ 80 w 176"/>
                <a:gd name="T43" fmla="*/ 376 h 382"/>
                <a:gd name="T44" fmla="*/ 72 w 176"/>
                <a:gd name="T45" fmla="*/ 380 h 382"/>
                <a:gd name="T46" fmla="*/ 63 w 176"/>
                <a:gd name="T47" fmla="*/ 380 h 382"/>
                <a:gd name="T48" fmla="*/ 56 w 176"/>
                <a:gd name="T49" fmla="*/ 376 h 382"/>
                <a:gd name="T50" fmla="*/ 53 w 176"/>
                <a:gd name="T51" fmla="*/ 367 h 382"/>
                <a:gd name="T52" fmla="*/ 46 w 176"/>
                <a:gd name="T53" fmla="*/ 238 h 382"/>
                <a:gd name="T54" fmla="*/ 25 w 176"/>
                <a:gd name="T55" fmla="*/ 189 h 382"/>
                <a:gd name="T56" fmla="*/ 20 w 176"/>
                <a:gd name="T57" fmla="*/ 195 h 382"/>
                <a:gd name="T58" fmla="*/ 11 w 176"/>
                <a:gd name="T59" fmla="*/ 198 h 382"/>
                <a:gd name="T60" fmla="*/ 4 w 176"/>
                <a:gd name="T61" fmla="*/ 197 h 382"/>
                <a:gd name="T62" fmla="*/ 0 w 176"/>
                <a:gd name="T63" fmla="*/ 189 h 382"/>
                <a:gd name="T64" fmla="*/ 0 w 176"/>
                <a:gd name="T65" fmla="*/ 182 h 382"/>
                <a:gd name="T66" fmla="*/ 28 w 176"/>
                <a:gd name="T67" fmla="*/ 86 h 382"/>
                <a:gd name="T68" fmla="*/ 44 w 176"/>
                <a:gd name="T69" fmla="*/ 67 h 382"/>
                <a:gd name="T70" fmla="*/ 57 w 176"/>
                <a:gd name="T71" fmla="*/ 64 h 382"/>
                <a:gd name="T72" fmla="*/ 75 w 176"/>
                <a:gd name="T73" fmla="*/ 64 h 382"/>
                <a:gd name="T74" fmla="*/ 57 w 176"/>
                <a:gd name="T75" fmla="*/ 46 h 382"/>
                <a:gd name="T76" fmla="*/ 57 w 176"/>
                <a:gd name="T77" fmla="*/ 21 h 382"/>
                <a:gd name="T78" fmla="*/ 75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7" y="0"/>
                  </a:moveTo>
                  <a:lnTo>
                    <a:pt x="100" y="3"/>
                  </a:lnTo>
                  <a:lnTo>
                    <a:pt x="111" y="10"/>
                  </a:lnTo>
                  <a:lnTo>
                    <a:pt x="118" y="21"/>
                  </a:lnTo>
                  <a:lnTo>
                    <a:pt x="120" y="32"/>
                  </a:lnTo>
                  <a:lnTo>
                    <a:pt x="118" y="46"/>
                  </a:lnTo>
                  <a:lnTo>
                    <a:pt x="111" y="56"/>
                  </a:lnTo>
                  <a:lnTo>
                    <a:pt x="99" y="64"/>
                  </a:lnTo>
                  <a:lnTo>
                    <a:pt x="121" y="64"/>
                  </a:lnTo>
                  <a:lnTo>
                    <a:pt x="121" y="64"/>
                  </a:lnTo>
                  <a:lnTo>
                    <a:pt x="133" y="67"/>
                  </a:lnTo>
                  <a:lnTo>
                    <a:pt x="142" y="74"/>
                  </a:lnTo>
                  <a:lnTo>
                    <a:pt x="146" y="86"/>
                  </a:lnTo>
                  <a:lnTo>
                    <a:pt x="148" y="89"/>
                  </a:lnTo>
                  <a:lnTo>
                    <a:pt x="176" y="182"/>
                  </a:lnTo>
                  <a:lnTo>
                    <a:pt x="176" y="186"/>
                  </a:lnTo>
                  <a:lnTo>
                    <a:pt x="174" y="189"/>
                  </a:lnTo>
                  <a:lnTo>
                    <a:pt x="173" y="194"/>
                  </a:lnTo>
                  <a:lnTo>
                    <a:pt x="170" y="197"/>
                  </a:lnTo>
                  <a:lnTo>
                    <a:pt x="167" y="198"/>
                  </a:lnTo>
                  <a:lnTo>
                    <a:pt x="163" y="198"/>
                  </a:lnTo>
                  <a:lnTo>
                    <a:pt x="158" y="198"/>
                  </a:lnTo>
                  <a:lnTo>
                    <a:pt x="155" y="195"/>
                  </a:lnTo>
                  <a:lnTo>
                    <a:pt x="152" y="192"/>
                  </a:lnTo>
                  <a:lnTo>
                    <a:pt x="151" y="189"/>
                  </a:lnTo>
                  <a:lnTo>
                    <a:pt x="129" y="114"/>
                  </a:lnTo>
                  <a:lnTo>
                    <a:pt x="129" y="238"/>
                  </a:lnTo>
                  <a:lnTo>
                    <a:pt x="123" y="238"/>
                  </a:lnTo>
                  <a:lnTo>
                    <a:pt x="123" y="367"/>
                  </a:lnTo>
                  <a:lnTo>
                    <a:pt x="121" y="371"/>
                  </a:lnTo>
                  <a:lnTo>
                    <a:pt x="120" y="376"/>
                  </a:lnTo>
                  <a:lnTo>
                    <a:pt x="115" y="379"/>
                  </a:lnTo>
                  <a:lnTo>
                    <a:pt x="112" y="380"/>
                  </a:lnTo>
                  <a:lnTo>
                    <a:pt x="106" y="382"/>
                  </a:lnTo>
                  <a:lnTo>
                    <a:pt x="102" y="380"/>
                  </a:lnTo>
                  <a:lnTo>
                    <a:pt x="97" y="379"/>
                  </a:lnTo>
                  <a:lnTo>
                    <a:pt x="94" y="376"/>
                  </a:lnTo>
                  <a:lnTo>
                    <a:pt x="93" y="371"/>
                  </a:lnTo>
                  <a:lnTo>
                    <a:pt x="91" y="367"/>
                  </a:lnTo>
                  <a:lnTo>
                    <a:pt x="91" y="238"/>
                  </a:lnTo>
                  <a:lnTo>
                    <a:pt x="83" y="238"/>
                  </a:lnTo>
                  <a:lnTo>
                    <a:pt x="83" y="367"/>
                  </a:lnTo>
                  <a:lnTo>
                    <a:pt x="83" y="371"/>
                  </a:lnTo>
                  <a:lnTo>
                    <a:pt x="80" y="376"/>
                  </a:lnTo>
                  <a:lnTo>
                    <a:pt x="77" y="379"/>
                  </a:lnTo>
                  <a:lnTo>
                    <a:pt x="72" y="380"/>
                  </a:lnTo>
                  <a:lnTo>
                    <a:pt x="68" y="382"/>
                  </a:lnTo>
                  <a:lnTo>
                    <a:pt x="63" y="380"/>
                  </a:lnTo>
                  <a:lnTo>
                    <a:pt x="59" y="379"/>
                  </a:lnTo>
                  <a:lnTo>
                    <a:pt x="56" y="376"/>
                  </a:lnTo>
                  <a:lnTo>
                    <a:pt x="54" y="371"/>
                  </a:lnTo>
                  <a:lnTo>
                    <a:pt x="53" y="367"/>
                  </a:lnTo>
                  <a:lnTo>
                    <a:pt x="53" y="238"/>
                  </a:lnTo>
                  <a:lnTo>
                    <a:pt x="46" y="238"/>
                  </a:lnTo>
                  <a:lnTo>
                    <a:pt x="46" y="115"/>
                  </a:lnTo>
                  <a:lnTo>
                    <a:pt x="25" y="189"/>
                  </a:lnTo>
                  <a:lnTo>
                    <a:pt x="22" y="192"/>
                  </a:lnTo>
                  <a:lnTo>
                    <a:pt x="20" y="195"/>
                  </a:lnTo>
                  <a:lnTo>
                    <a:pt x="16" y="198"/>
                  </a:lnTo>
                  <a:lnTo>
                    <a:pt x="11" y="198"/>
                  </a:lnTo>
                  <a:lnTo>
                    <a:pt x="8" y="198"/>
                  </a:lnTo>
                  <a:lnTo>
                    <a:pt x="4" y="197"/>
                  </a:lnTo>
                  <a:lnTo>
                    <a:pt x="3" y="194"/>
                  </a:lnTo>
                  <a:lnTo>
                    <a:pt x="0" y="189"/>
                  </a:lnTo>
                  <a:lnTo>
                    <a:pt x="0" y="186"/>
                  </a:lnTo>
                  <a:lnTo>
                    <a:pt x="0" y="182"/>
                  </a:lnTo>
                  <a:lnTo>
                    <a:pt x="26" y="89"/>
                  </a:lnTo>
                  <a:lnTo>
                    <a:pt x="28" y="86"/>
                  </a:lnTo>
                  <a:lnTo>
                    <a:pt x="34" y="74"/>
                  </a:lnTo>
                  <a:lnTo>
                    <a:pt x="44" y="67"/>
                  </a:lnTo>
                  <a:lnTo>
                    <a:pt x="56" y="64"/>
                  </a:lnTo>
                  <a:lnTo>
                    <a:pt x="57" y="64"/>
                  </a:lnTo>
                  <a:lnTo>
                    <a:pt x="57" y="64"/>
                  </a:lnTo>
                  <a:lnTo>
                    <a:pt x="75" y="64"/>
                  </a:lnTo>
                  <a:lnTo>
                    <a:pt x="65" y="56"/>
                  </a:lnTo>
                  <a:lnTo>
                    <a:pt x="57" y="46"/>
                  </a:lnTo>
                  <a:lnTo>
                    <a:pt x="54" y="32"/>
                  </a:lnTo>
                  <a:lnTo>
                    <a:pt x="57" y="21"/>
                  </a:lnTo>
                  <a:lnTo>
                    <a:pt x="65" y="10"/>
                  </a:lnTo>
                  <a:lnTo>
                    <a:pt x="75" y="3"/>
                  </a:lnTo>
                  <a:lnTo>
                    <a:pt x="87"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grpSp>
          <p:nvGrpSpPr>
            <p:cNvPr id="129" name="グループ化 128">
              <a:extLst>
                <a:ext uri="{FF2B5EF4-FFF2-40B4-BE49-F238E27FC236}">
                  <a16:creationId xmlns:a16="http://schemas.microsoft.com/office/drawing/2014/main" id="{12EF9B3D-606D-D58C-6093-B85D4EBDDA91}"/>
                </a:ext>
              </a:extLst>
            </p:cNvPr>
            <p:cNvGrpSpPr/>
            <p:nvPr/>
          </p:nvGrpSpPr>
          <p:grpSpPr>
            <a:xfrm>
              <a:off x="4536421" y="2801906"/>
              <a:ext cx="384310" cy="490991"/>
              <a:chOff x="4547957" y="3390584"/>
              <a:chExt cx="474663" cy="606425"/>
            </a:xfrm>
          </p:grpSpPr>
          <p:sp>
            <p:nvSpPr>
              <p:cNvPr id="186" name="Freeform 15">
                <a:extLst>
                  <a:ext uri="{FF2B5EF4-FFF2-40B4-BE49-F238E27FC236}">
                    <a16:creationId xmlns:a16="http://schemas.microsoft.com/office/drawing/2014/main" id="{CEFAB8BA-237A-9554-E517-E7B7C9A800B3}"/>
                  </a:ext>
                </a:extLst>
              </p:cNvPr>
              <p:cNvSpPr>
                <a:spLocks/>
              </p:cNvSpPr>
              <p:nvPr/>
            </p:nvSpPr>
            <p:spPr bwMode="auto">
              <a:xfrm>
                <a:off x="4547957" y="3390584"/>
                <a:ext cx="279400" cy="606425"/>
              </a:xfrm>
              <a:custGeom>
                <a:avLst/>
                <a:gdLst>
                  <a:gd name="T0" fmla="*/ 101 w 176"/>
                  <a:gd name="T1" fmla="*/ 3 h 382"/>
                  <a:gd name="T2" fmla="*/ 119 w 176"/>
                  <a:gd name="T3" fmla="*/ 21 h 382"/>
                  <a:gd name="T4" fmla="*/ 119 w 176"/>
                  <a:gd name="T5" fmla="*/ 46 h 382"/>
                  <a:gd name="T6" fmla="*/ 99 w 176"/>
                  <a:gd name="T7" fmla="*/ 64 h 382"/>
                  <a:gd name="T8" fmla="*/ 121 w 176"/>
                  <a:gd name="T9" fmla="*/ 64 h 382"/>
                  <a:gd name="T10" fmla="*/ 142 w 176"/>
                  <a:gd name="T11" fmla="*/ 74 h 382"/>
                  <a:gd name="T12" fmla="*/ 148 w 176"/>
                  <a:gd name="T13" fmla="*/ 89 h 382"/>
                  <a:gd name="T14" fmla="*/ 176 w 176"/>
                  <a:gd name="T15" fmla="*/ 186 h 382"/>
                  <a:gd name="T16" fmla="*/ 173 w 176"/>
                  <a:gd name="T17" fmla="*/ 194 h 382"/>
                  <a:gd name="T18" fmla="*/ 167 w 176"/>
                  <a:gd name="T19" fmla="*/ 198 h 382"/>
                  <a:gd name="T20" fmla="*/ 160 w 176"/>
                  <a:gd name="T21" fmla="*/ 198 h 382"/>
                  <a:gd name="T22" fmla="*/ 153 w 176"/>
                  <a:gd name="T23" fmla="*/ 192 h 382"/>
                  <a:gd name="T24" fmla="*/ 129 w 176"/>
                  <a:gd name="T25" fmla="*/ 114 h 382"/>
                  <a:gd name="T26" fmla="*/ 123 w 176"/>
                  <a:gd name="T27" fmla="*/ 238 h 382"/>
                  <a:gd name="T28" fmla="*/ 121 w 176"/>
                  <a:gd name="T29" fmla="*/ 371 h 382"/>
                  <a:gd name="T30" fmla="*/ 116 w 176"/>
                  <a:gd name="T31" fmla="*/ 379 h 382"/>
                  <a:gd name="T32" fmla="*/ 107 w 176"/>
                  <a:gd name="T33" fmla="*/ 382 h 382"/>
                  <a:gd name="T34" fmla="*/ 98 w 176"/>
                  <a:gd name="T35" fmla="*/ 379 h 382"/>
                  <a:gd name="T36" fmla="*/ 93 w 176"/>
                  <a:gd name="T37" fmla="*/ 371 h 382"/>
                  <a:gd name="T38" fmla="*/ 92 w 176"/>
                  <a:gd name="T39" fmla="*/ 238 h 382"/>
                  <a:gd name="T40" fmla="*/ 83 w 176"/>
                  <a:gd name="T41" fmla="*/ 367 h 382"/>
                  <a:gd name="T42" fmla="*/ 81 w 176"/>
                  <a:gd name="T43" fmla="*/ 376 h 382"/>
                  <a:gd name="T44" fmla="*/ 74 w 176"/>
                  <a:gd name="T45" fmla="*/ 380 h 382"/>
                  <a:gd name="T46" fmla="*/ 64 w 176"/>
                  <a:gd name="T47" fmla="*/ 380 h 382"/>
                  <a:gd name="T48" fmla="*/ 56 w 176"/>
                  <a:gd name="T49" fmla="*/ 376 h 382"/>
                  <a:gd name="T50" fmla="*/ 53 w 176"/>
                  <a:gd name="T51" fmla="*/ 367 h 382"/>
                  <a:gd name="T52" fmla="*/ 46 w 176"/>
                  <a:gd name="T53" fmla="*/ 238 h 382"/>
                  <a:gd name="T54" fmla="*/ 25 w 176"/>
                  <a:gd name="T55" fmla="*/ 189 h 382"/>
                  <a:gd name="T56" fmla="*/ 21 w 176"/>
                  <a:gd name="T57" fmla="*/ 195 h 382"/>
                  <a:gd name="T58" fmla="*/ 12 w 176"/>
                  <a:gd name="T59" fmla="*/ 198 h 382"/>
                  <a:gd name="T60" fmla="*/ 6 w 176"/>
                  <a:gd name="T61" fmla="*/ 197 h 382"/>
                  <a:gd name="T62" fmla="*/ 0 w 176"/>
                  <a:gd name="T63" fmla="*/ 189 h 382"/>
                  <a:gd name="T64" fmla="*/ 0 w 176"/>
                  <a:gd name="T65" fmla="*/ 182 h 382"/>
                  <a:gd name="T66" fmla="*/ 28 w 176"/>
                  <a:gd name="T67" fmla="*/ 86 h 382"/>
                  <a:gd name="T68" fmla="*/ 44 w 176"/>
                  <a:gd name="T69" fmla="*/ 67 h 382"/>
                  <a:gd name="T70" fmla="*/ 58 w 176"/>
                  <a:gd name="T71" fmla="*/ 64 h 382"/>
                  <a:gd name="T72" fmla="*/ 76 w 176"/>
                  <a:gd name="T73" fmla="*/ 64 h 382"/>
                  <a:gd name="T74" fmla="*/ 58 w 176"/>
                  <a:gd name="T75" fmla="*/ 46 h 382"/>
                  <a:gd name="T76" fmla="*/ 58 w 176"/>
                  <a:gd name="T77" fmla="*/ 21 h 382"/>
                  <a:gd name="T78" fmla="*/ 76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7" y="0"/>
                    </a:moveTo>
                    <a:lnTo>
                      <a:pt x="101" y="3"/>
                    </a:lnTo>
                    <a:lnTo>
                      <a:pt x="111" y="10"/>
                    </a:lnTo>
                    <a:lnTo>
                      <a:pt x="119" y="21"/>
                    </a:lnTo>
                    <a:lnTo>
                      <a:pt x="120" y="32"/>
                    </a:lnTo>
                    <a:lnTo>
                      <a:pt x="119" y="46"/>
                    </a:lnTo>
                    <a:lnTo>
                      <a:pt x="111" y="56"/>
                    </a:lnTo>
                    <a:lnTo>
                      <a:pt x="99" y="64"/>
                    </a:lnTo>
                    <a:lnTo>
                      <a:pt x="121" y="64"/>
                    </a:lnTo>
                    <a:lnTo>
                      <a:pt x="121" y="64"/>
                    </a:lnTo>
                    <a:lnTo>
                      <a:pt x="133" y="67"/>
                    </a:lnTo>
                    <a:lnTo>
                      <a:pt x="142" y="74"/>
                    </a:lnTo>
                    <a:lnTo>
                      <a:pt x="147" y="86"/>
                    </a:lnTo>
                    <a:lnTo>
                      <a:pt x="148" y="89"/>
                    </a:lnTo>
                    <a:lnTo>
                      <a:pt x="176" y="182"/>
                    </a:lnTo>
                    <a:lnTo>
                      <a:pt x="176" y="186"/>
                    </a:lnTo>
                    <a:lnTo>
                      <a:pt x="175" y="189"/>
                    </a:lnTo>
                    <a:lnTo>
                      <a:pt x="173" y="194"/>
                    </a:lnTo>
                    <a:lnTo>
                      <a:pt x="170" y="197"/>
                    </a:lnTo>
                    <a:lnTo>
                      <a:pt x="167" y="198"/>
                    </a:lnTo>
                    <a:lnTo>
                      <a:pt x="163" y="198"/>
                    </a:lnTo>
                    <a:lnTo>
                      <a:pt x="160" y="198"/>
                    </a:lnTo>
                    <a:lnTo>
                      <a:pt x="156" y="195"/>
                    </a:lnTo>
                    <a:lnTo>
                      <a:pt x="153" y="192"/>
                    </a:lnTo>
                    <a:lnTo>
                      <a:pt x="151" y="189"/>
                    </a:lnTo>
                    <a:lnTo>
                      <a:pt x="129" y="114"/>
                    </a:lnTo>
                    <a:lnTo>
                      <a:pt x="129" y="238"/>
                    </a:lnTo>
                    <a:lnTo>
                      <a:pt x="123" y="238"/>
                    </a:lnTo>
                    <a:lnTo>
                      <a:pt x="123" y="367"/>
                    </a:lnTo>
                    <a:lnTo>
                      <a:pt x="121" y="371"/>
                    </a:lnTo>
                    <a:lnTo>
                      <a:pt x="120" y="376"/>
                    </a:lnTo>
                    <a:lnTo>
                      <a:pt x="116" y="379"/>
                    </a:lnTo>
                    <a:lnTo>
                      <a:pt x="113" y="380"/>
                    </a:lnTo>
                    <a:lnTo>
                      <a:pt x="107" y="382"/>
                    </a:lnTo>
                    <a:lnTo>
                      <a:pt x="102" y="380"/>
                    </a:lnTo>
                    <a:lnTo>
                      <a:pt x="98" y="379"/>
                    </a:lnTo>
                    <a:lnTo>
                      <a:pt x="95" y="376"/>
                    </a:lnTo>
                    <a:lnTo>
                      <a:pt x="93" y="371"/>
                    </a:lnTo>
                    <a:lnTo>
                      <a:pt x="92" y="367"/>
                    </a:lnTo>
                    <a:lnTo>
                      <a:pt x="92" y="238"/>
                    </a:lnTo>
                    <a:lnTo>
                      <a:pt x="83" y="238"/>
                    </a:lnTo>
                    <a:lnTo>
                      <a:pt x="83" y="367"/>
                    </a:lnTo>
                    <a:lnTo>
                      <a:pt x="83" y="371"/>
                    </a:lnTo>
                    <a:lnTo>
                      <a:pt x="81" y="376"/>
                    </a:lnTo>
                    <a:lnTo>
                      <a:pt x="77" y="379"/>
                    </a:lnTo>
                    <a:lnTo>
                      <a:pt x="74" y="380"/>
                    </a:lnTo>
                    <a:lnTo>
                      <a:pt x="68" y="382"/>
                    </a:lnTo>
                    <a:lnTo>
                      <a:pt x="64" y="380"/>
                    </a:lnTo>
                    <a:lnTo>
                      <a:pt x="59" y="379"/>
                    </a:lnTo>
                    <a:lnTo>
                      <a:pt x="56" y="376"/>
                    </a:lnTo>
                    <a:lnTo>
                      <a:pt x="55" y="371"/>
                    </a:lnTo>
                    <a:lnTo>
                      <a:pt x="53" y="367"/>
                    </a:lnTo>
                    <a:lnTo>
                      <a:pt x="53" y="238"/>
                    </a:lnTo>
                    <a:lnTo>
                      <a:pt x="46" y="238"/>
                    </a:lnTo>
                    <a:lnTo>
                      <a:pt x="46" y="115"/>
                    </a:lnTo>
                    <a:lnTo>
                      <a:pt x="25" y="189"/>
                    </a:lnTo>
                    <a:lnTo>
                      <a:pt x="24" y="192"/>
                    </a:lnTo>
                    <a:lnTo>
                      <a:pt x="21" y="195"/>
                    </a:lnTo>
                    <a:lnTo>
                      <a:pt x="16" y="198"/>
                    </a:lnTo>
                    <a:lnTo>
                      <a:pt x="12" y="198"/>
                    </a:lnTo>
                    <a:lnTo>
                      <a:pt x="9" y="198"/>
                    </a:lnTo>
                    <a:lnTo>
                      <a:pt x="6" y="197"/>
                    </a:lnTo>
                    <a:lnTo>
                      <a:pt x="3" y="194"/>
                    </a:lnTo>
                    <a:lnTo>
                      <a:pt x="0" y="189"/>
                    </a:lnTo>
                    <a:lnTo>
                      <a:pt x="0" y="186"/>
                    </a:lnTo>
                    <a:lnTo>
                      <a:pt x="0" y="182"/>
                    </a:lnTo>
                    <a:lnTo>
                      <a:pt x="27" y="89"/>
                    </a:lnTo>
                    <a:lnTo>
                      <a:pt x="28" y="86"/>
                    </a:lnTo>
                    <a:lnTo>
                      <a:pt x="34" y="74"/>
                    </a:lnTo>
                    <a:lnTo>
                      <a:pt x="44" y="67"/>
                    </a:lnTo>
                    <a:lnTo>
                      <a:pt x="56" y="64"/>
                    </a:lnTo>
                    <a:lnTo>
                      <a:pt x="58" y="64"/>
                    </a:lnTo>
                    <a:lnTo>
                      <a:pt x="58" y="64"/>
                    </a:lnTo>
                    <a:lnTo>
                      <a:pt x="76" y="64"/>
                    </a:lnTo>
                    <a:lnTo>
                      <a:pt x="65" y="56"/>
                    </a:lnTo>
                    <a:lnTo>
                      <a:pt x="58" y="46"/>
                    </a:lnTo>
                    <a:lnTo>
                      <a:pt x="55" y="32"/>
                    </a:lnTo>
                    <a:lnTo>
                      <a:pt x="58" y="21"/>
                    </a:lnTo>
                    <a:lnTo>
                      <a:pt x="65" y="10"/>
                    </a:lnTo>
                    <a:lnTo>
                      <a:pt x="76" y="3"/>
                    </a:lnTo>
                    <a:lnTo>
                      <a:pt x="87"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dirty="0">
                  <a:latin typeface="ＭＳ ゴシック" panose="020B0609070205080204" pitchFamily="49" charset="-128"/>
                  <a:ea typeface="ＭＳ ゴシック" panose="020B0609070205080204" pitchFamily="49" charset="-128"/>
                </a:endParaRPr>
              </a:p>
            </p:txBody>
          </p:sp>
          <p:sp>
            <p:nvSpPr>
              <p:cNvPr id="187" name="Freeform 20">
                <a:extLst>
                  <a:ext uri="{FF2B5EF4-FFF2-40B4-BE49-F238E27FC236}">
                    <a16:creationId xmlns:a16="http://schemas.microsoft.com/office/drawing/2014/main" id="{E479F72D-1351-85F8-F332-686E95107DA7}"/>
                  </a:ext>
                </a:extLst>
              </p:cNvPr>
              <p:cNvSpPr>
                <a:spLocks/>
              </p:cNvSpPr>
              <p:nvPr/>
            </p:nvSpPr>
            <p:spPr bwMode="auto">
              <a:xfrm>
                <a:off x="4743220" y="3390584"/>
                <a:ext cx="279400" cy="606425"/>
              </a:xfrm>
              <a:custGeom>
                <a:avLst/>
                <a:gdLst>
                  <a:gd name="T0" fmla="*/ 101 w 176"/>
                  <a:gd name="T1" fmla="*/ 3 h 382"/>
                  <a:gd name="T2" fmla="*/ 117 w 176"/>
                  <a:gd name="T3" fmla="*/ 21 h 382"/>
                  <a:gd name="T4" fmla="*/ 119 w 176"/>
                  <a:gd name="T5" fmla="*/ 44 h 382"/>
                  <a:gd name="T6" fmla="*/ 102 w 176"/>
                  <a:gd name="T7" fmla="*/ 62 h 382"/>
                  <a:gd name="T8" fmla="*/ 121 w 176"/>
                  <a:gd name="T9" fmla="*/ 64 h 382"/>
                  <a:gd name="T10" fmla="*/ 132 w 176"/>
                  <a:gd name="T11" fmla="*/ 67 h 382"/>
                  <a:gd name="T12" fmla="*/ 147 w 176"/>
                  <a:gd name="T13" fmla="*/ 86 h 382"/>
                  <a:gd name="T14" fmla="*/ 175 w 176"/>
                  <a:gd name="T15" fmla="*/ 182 h 382"/>
                  <a:gd name="T16" fmla="*/ 175 w 176"/>
                  <a:gd name="T17" fmla="*/ 189 h 382"/>
                  <a:gd name="T18" fmla="*/ 170 w 176"/>
                  <a:gd name="T19" fmla="*/ 197 h 382"/>
                  <a:gd name="T20" fmla="*/ 163 w 176"/>
                  <a:gd name="T21" fmla="*/ 198 h 382"/>
                  <a:gd name="T22" fmla="*/ 156 w 176"/>
                  <a:gd name="T23" fmla="*/ 195 h 382"/>
                  <a:gd name="T24" fmla="*/ 151 w 176"/>
                  <a:gd name="T25" fmla="*/ 189 h 382"/>
                  <a:gd name="T26" fmla="*/ 121 w 176"/>
                  <a:gd name="T27" fmla="*/ 104 h 382"/>
                  <a:gd name="T28" fmla="*/ 163 w 176"/>
                  <a:gd name="T29" fmla="*/ 257 h 382"/>
                  <a:gd name="T30" fmla="*/ 121 w 176"/>
                  <a:gd name="T31" fmla="*/ 367 h 382"/>
                  <a:gd name="T32" fmla="*/ 120 w 176"/>
                  <a:gd name="T33" fmla="*/ 376 h 382"/>
                  <a:gd name="T34" fmla="*/ 113 w 176"/>
                  <a:gd name="T35" fmla="*/ 380 h 382"/>
                  <a:gd name="T36" fmla="*/ 102 w 176"/>
                  <a:gd name="T37" fmla="*/ 380 h 382"/>
                  <a:gd name="T38" fmla="*/ 95 w 176"/>
                  <a:gd name="T39" fmla="*/ 376 h 382"/>
                  <a:gd name="T40" fmla="*/ 92 w 176"/>
                  <a:gd name="T41" fmla="*/ 367 h 382"/>
                  <a:gd name="T42" fmla="*/ 83 w 176"/>
                  <a:gd name="T43" fmla="*/ 257 h 382"/>
                  <a:gd name="T44" fmla="*/ 81 w 176"/>
                  <a:gd name="T45" fmla="*/ 371 h 382"/>
                  <a:gd name="T46" fmla="*/ 77 w 176"/>
                  <a:gd name="T47" fmla="*/ 379 h 382"/>
                  <a:gd name="T48" fmla="*/ 68 w 176"/>
                  <a:gd name="T49" fmla="*/ 382 h 382"/>
                  <a:gd name="T50" fmla="*/ 59 w 176"/>
                  <a:gd name="T51" fmla="*/ 379 h 382"/>
                  <a:gd name="T52" fmla="*/ 53 w 176"/>
                  <a:gd name="T53" fmla="*/ 371 h 382"/>
                  <a:gd name="T54" fmla="*/ 53 w 176"/>
                  <a:gd name="T55" fmla="*/ 257 h 382"/>
                  <a:gd name="T56" fmla="*/ 58 w 176"/>
                  <a:gd name="T57" fmla="*/ 106 h 382"/>
                  <a:gd name="T58" fmla="*/ 49 w 176"/>
                  <a:gd name="T59" fmla="*/ 104 h 382"/>
                  <a:gd name="T60" fmla="*/ 22 w 176"/>
                  <a:gd name="T61" fmla="*/ 192 h 382"/>
                  <a:gd name="T62" fmla="*/ 16 w 176"/>
                  <a:gd name="T63" fmla="*/ 198 h 382"/>
                  <a:gd name="T64" fmla="*/ 9 w 176"/>
                  <a:gd name="T65" fmla="*/ 198 h 382"/>
                  <a:gd name="T66" fmla="*/ 1 w 176"/>
                  <a:gd name="T67" fmla="*/ 194 h 382"/>
                  <a:gd name="T68" fmla="*/ 0 w 176"/>
                  <a:gd name="T69" fmla="*/ 186 h 382"/>
                  <a:gd name="T70" fmla="*/ 27 w 176"/>
                  <a:gd name="T71" fmla="*/ 89 h 382"/>
                  <a:gd name="T72" fmla="*/ 34 w 176"/>
                  <a:gd name="T73" fmla="*/ 74 h 382"/>
                  <a:gd name="T74" fmla="*/ 56 w 176"/>
                  <a:gd name="T75" fmla="*/ 64 h 382"/>
                  <a:gd name="T76" fmla="*/ 58 w 176"/>
                  <a:gd name="T77" fmla="*/ 64 h 382"/>
                  <a:gd name="T78" fmla="*/ 73 w 176"/>
                  <a:gd name="T79" fmla="*/ 62 h 382"/>
                  <a:gd name="T80" fmla="*/ 58 w 176"/>
                  <a:gd name="T81" fmla="*/ 44 h 382"/>
                  <a:gd name="T82" fmla="*/ 58 w 176"/>
                  <a:gd name="T83" fmla="*/ 21 h 382"/>
                  <a:gd name="T84" fmla="*/ 76 w 176"/>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382">
                    <a:moveTo>
                      <a:pt x="87" y="0"/>
                    </a:moveTo>
                    <a:lnTo>
                      <a:pt x="101" y="3"/>
                    </a:lnTo>
                    <a:lnTo>
                      <a:pt x="111" y="10"/>
                    </a:lnTo>
                    <a:lnTo>
                      <a:pt x="117" y="21"/>
                    </a:lnTo>
                    <a:lnTo>
                      <a:pt x="120" y="32"/>
                    </a:lnTo>
                    <a:lnTo>
                      <a:pt x="119" y="44"/>
                    </a:lnTo>
                    <a:lnTo>
                      <a:pt x="111" y="55"/>
                    </a:lnTo>
                    <a:lnTo>
                      <a:pt x="102" y="62"/>
                    </a:lnTo>
                    <a:lnTo>
                      <a:pt x="104" y="64"/>
                    </a:lnTo>
                    <a:lnTo>
                      <a:pt x="121" y="64"/>
                    </a:lnTo>
                    <a:lnTo>
                      <a:pt x="121" y="64"/>
                    </a:lnTo>
                    <a:lnTo>
                      <a:pt x="132" y="67"/>
                    </a:lnTo>
                    <a:lnTo>
                      <a:pt x="141" y="74"/>
                    </a:lnTo>
                    <a:lnTo>
                      <a:pt x="147" y="86"/>
                    </a:lnTo>
                    <a:lnTo>
                      <a:pt x="148" y="89"/>
                    </a:lnTo>
                    <a:lnTo>
                      <a:pt x="175" y="182"/>
                    </a:lnTo>
                    <a:lnTo>
                      <a:pt x="176" y="186"/>
                    </a:lnTo>
                    <a:lnTo>
                      <a:pt x="175" y="189"/>
                    </a:lnTo>
                    <a:lnTo>
                      <a:pt x="173" y="194"/>
                    </a:lnTo>
                    <a:lnTo>
                      <a:pt x="170" y="197"/>
                    </a:lnTo>
                    <a:lnTo>
                      <a:pt x="166" y="198"/>
                    </a:lnTo>
                    <a:lnTo>
                      <a:pt x="163" y="198"/>
                    </a:lnTo>
                    <a:lnTo>
                      <a:pt x="159" y="198"/>
                    </a:lnTo>
                    <a:lnTo>
                      <a:pt x="156" y="195"/>
                    </a:lnTo>
                    <a:lnTo>
                      <a:pt x="153" y="192"/>
                    </a:lnTo>
                    <a:lnTo>
                      <a:pt x="151" y="189"/>
                    </a:lnTo>
                    <a:lnTo>
                      <a:pt x="126" y="104"/>
                    </a:lnTo>
                    <a:lnTo>
                      <a:pt x="121" y="104"/>
                    </a:lnTo>
                    <a:lnTo>
                      <a:pt x="121" y="115"/>
                    </a:lnTo>
                    <a:lnTo>
                      <a:pt x="163" y="257"/>
                    </a:lnTo>
                    <a:lnTo>
                      <a:pt x="121" y="257"/>
                    </a:lnTo>
                    <a:lnTo>
                      <a:pt x="121" y="367"/>
                    </a:lnTo>
                    <a:lnTo>
                      <a:pt x="121" y="371"/>
                    </a:lnTo>
                    <a:lnTo>
                      <a:pt x="120" y="376"/>
                    </a:lnTo>
                    <a:lnTo>
                      <a:pt x="116" y="379"/>
                    </a:lnTo>
                    <a:lnTo>
                      <a:pt x="113" y="380"/>
                    </a:lnTo>
                    <a:lnTo>
                      <a:pt x="107" y="382"/>
                    </a:lnTo>
                    <a:lnTo>
                      <a:pt x="102" y="380"/>
                    </a:lnTo>
                    <a:lnTo>
                      <a:pt x="98" y="379"/>
                    </a:lnTo>
                    <a:lnTo>
                      <a:pt x="95" y="376"/>
                    </a:lnTo>
                    <a:lnTo>
                      <a:pt x="93" y="371"/>
                    </a:lnTo>
                    <a:lnTo>
                      <a:pt x="92" y="367"/>
                    </a:lnTo>
                    <a:lnTo>
                      <a:pt x="92" y="257"/>
                    </a:lnTo>
                    <a:lnTo>
                      <a:pt x="83" y="257"/>
                    </a:lnTo>
                    <a:lnTo>
                      <a:pt x="83" y="367"/>
                    </a:lnTo>
                    <a:lnTo>
                      <a:pt x="81" y="371"/>
                    </a:lnTo>
                    <a:lnTo>
                      <a:pt x="80" y="376"/>
                    </a:lnTo>
                    <a:lnTo>
                      <a:pt x="77" y="379"/>
                    </a:lnTo>
                    <a:lnTo>
                      <a:pt x="73" y="380"/>
                    </a:lnTo>
                    <a:lnTo>
                      <a:pt x="68" y="382"/>
                    </a:lnTo>
                    <a:lnTo>
                      <a:pt x="64" y="380"/>
                    </a:lnTo>
                    <a:lnTo>
                      <a:pt x="59" y="379"/>
                    </a:lnTo>
                    <a:lnTo>
                      <a:pt x="56" y="376"/>
                    </a:lnTo>
                    <a:lnTo>
                      <a:pt x="53" y="371"/>
                    </a:lnTo>
                    <a:lnTo>
                      <a:pt x="53" y="367"/>
                    </a:lnTo>
                    <a:lnTo>
                      <a:pt x="53" y="257"/>
                    </a:lnTo>
                    <a:lnTo>
                      <a:pt x="13" y="257"/>
                    </a:lnTo>
                    <a:lnTo>
                      <a:pt x="58" y="106"/>
                    </a:lnTo>
                    <a:lnTo>
                      <a:pt x="58" y="104"/>
                    </a:lnTo>
                    <a:lnTo>
                      <a:pt x="49" y="104"/>
                    </a:lnTo>
                    <a:lnTo>
                      <a:pt x="24" y="189"/>
                    </a:lnTo>
                    <a:lnTo>
                      <a:pt x="22" y="192"/>
                    </a:lnTo>
                    <a:lnTo>
                      <a:pt x="19" y="195"/>
                    </a:lnTo>
                    <a:lnTo>
                      <a:pt x="16" y="198"/>
                    </a:lnTo>
                    <a:lnTo>
                      <a:pt x="12" y="198"/>
                    </a:lnTo>
                    <a:lnTo>
                      <a:pt x="9" y="198"/>
                    </a:lnTo>
                    <a:lnTo>
                      <a:pt x="4" y="197"/>
                    </a:lnTo>
                    <a:lnTo>
                      <a:pt x="1" y="194"/>
                    </a:lnTo>
                    <a:lnTo>
                      <a:pt x="0" y="189"/>
                    </a:lnTo>
                    <a:lnTo>
                      <a:pt x="0" y="186"/>
                    </a:lnTo>
                    <a:lnTo>
                      <a:pt x="0" y="182"/>
                    </a:lnTo>
                    <a:lnTo>
                      <a:pt x="27" y="89"/>
                    </a:lnTo>
                    <a:lnTo>
                      <a:pt x="28" y="86"/>
                    </a:lnTo>
                    <a:lnTo>
                      <a:pt x="34" y="74"/>
                    </a:lnTo>
                    <a:lnTo>
                      <a:pt x="44" y="67"/>
                    </a:lnTo>
                    <a:lnTo>
                      <a:pt x="56" y="64"/>
                    </a:lnTo>
                    <a:lnTo>
                      <a:pt x="58" y="64"/>
                    </a:lnTo>
                    <a:lnTo>
                      <a:pt x="58" y="64"/>
                    </a:lnTo>
                    <a:lnTo>
                      <a:pt x="73" y="64"/>
                    </a:lnTo>
                    <a:lnTo>
                      <a:pt x="73" y="62"/>
                    </a:lnTo>
                    <a:lnTo>
                      <a:pt x="64" y="55"/>
                    </a:lnTo>
                    <a:lnTo>
                      <a:pt x="58" y="44"/>
                    </a:lnTo>
                    <a:lnTo>
                      <a:pt x="55" y="32"/>
                    </a:lnTo>
                    <a:lnTo>
                      <a:pt x="58" y="21"/>
                    </a:lnTo>
                    <a:lnTo>
                      <a:pt x="64" y="10"/>
                    </a:lnTo>
                    <a:lnTo>
                      <a:pt x="76" y="3"/>
                    </a:lnTo>
                    <a:lnTo>
                      <a:pt x="87"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grpSp>
        <p:sp>
          <p:nvSpPr>
            <p:cNvPr id="130" name="Freeform 12">
              <a:extLst>
                <a:ext uri="{FF2B5EF4-FFF2-40B4-BE49-F238E27FC236}">
                  <a16:creationId xmlns:a16="http://schemas.microsoft.com/office/drawing/2014/main" id="{D8E1E88A-DCB6-6202-1E3F-41AA04466181}"/>
                </a:ext>
              </a:extLst>
            </p:cNvPr>
            <p:cNvSpPr>
              <a:spLocks/>
            </p:cNvSpPr>
            <p:nvPr/>
          </p:nvSpPr>
          <p:spPr bwMode="auto">
            <a:xfrm>
              <a:off x="5477280" y="2801906"/>
              <a:ext cx="228786" cy="490991"/>
            </a:xfrm>
            <a:custGeom>
              <a:avLst/>
              <a:gdLst>
                <a:gd name="T0" fmla="*/ 103 w 178"/>
                <a:gd name="T1" fmla="*/ 3 h 382"/>
                <a:gd name="T2" fmla="*/ 119 w 178"/>
                <a:gd name="T3" fmla="*/ 21 h 382"/>
                <a:gd name="T4" fmla="*/ 120 w 178"/>
                <a:gd name="T5" fmla="*/ 44 h 382"/>
                <a:gd name="T6" fmla="*/ 104 w 178"/>
                <a:gd name="T7" fmla="*/ 62 h 382"/>
                <a:gd name="T8" fmla="*/ 123 w 178"/>
                <a:gd name="T9" fmla="*/ 64 h 382"/>
                <a:gd name="T10" fmla="*/ 134 w 178"/>
                <a:gd name="T11" fmla="*/ 67 h 382"/>
                <a:gd name="T12" fmla="*/ 149 w 178"/>
                <a:gd name="T13" fmla="*/ 86 h 382"/>
                <a:gd name="T14" fmla="*/ 177 w 178"/>
                <a:gd name="T15" fmla="*/ 182 h 382"/>
                <a:gd name="T16" fmla="*/ 177 w 178"/>
                <a:gd name="T17" fmla="*/ 189 h 382"/>
                <a:gd name="T18" fmla="*/ 172 w 178"/>
                <a:gd name="T19" fmla="*/ 197 h 382"/>
                <a:gd name="T20" fmla="*/ 165 w 178"/>
                <a:gd name="T21" fmla="*/ 198 h 382"/>
                <a:gd name="T22" fmla="*/ 157 w 178"/>
                <a:gd name="T23" fmla="*/ 195 h 382"/>
                <a:gd name="T24" fmla="*/ 153 w 178"/>
                <a:gd name="T25" fmla="*/ 189 h 382"/>
                <a:gd name="T26" fmla="*/ 123 w 178"/>
                <a:gd name="T27" fmla="*/ 104 h 382"/>
                <a:gd name="T28" fmla="*/ 163 w 178"/>
                <a:gd name="T29" fmla="*/ 257 h 382"/>
                <a:gd name="T30" fmla="*/ 123 w 178"/>
                <a:gd name="T31" fmla="*/ 367 h 382"/>
                <a:gd name="T32" fmla="*/ 120 w 178"/>
                <a:gd name="T33" fmla="*/ 376 h 382"/>
                <a:gd name="T34" fmla="*/ 113 w 178"/>
                <a:gd name="T35" fmla="*/ 380 h 382"/>
                <a:gd name="T36" fmla="*/ 104 w 178"/>
                <a:gd name="T37" fmla="*/ 380 h 382"/>
                <a:gd name="T38" fmla="*/ 97 w 178"/>
                <a:gd name="T39" fmla="*/ 376 h 382"/>
                <a:gd name="T40" fmla="*/ 94 w 178"/>
                <a:gd name="T41" fmla="*/ 367 h 382"/>
                <a:gd name="T42" fmla="*/ 85 w 178"/>
                <a:gd name="T43" fmla="*/ 257 h 382"/>
                <a:gd name="T44" fmla="*/ 83 w 178"/>
                <a:gd name="T45" fmla="*/ 371 h 382"/>
                <a:gd name="T46" fmla="*/ 79 w 178"/>
                <a:gd name="T47" fmla="*/ 379 h 382"/>
                <a:gd name="T48" fmla="*/ 70 w 178"/>
                <a:gd name="T49" fmla="*/ 382 h 382"/>
                <a:gd name="T50" fmla="*/ 61 w 178"/>
                <a:gd name="T51" fmla="*/ 379 h 382"/>
                <a:gd name="T52" fmla="*/ 55 w 178"/>
                <a:gd name="T53" fmla="*/ 371 h 382"/>
                <a:gd name="T54" fmla="*/ 55 w 178"/>
                <a:gd name="T55" fmla="*/ 257 h 382"/>
                <a:gd name="T56" fmla="*/ 58 w 178"/>
                <a:gd name="T57" fmla="*/ 106 h 382"/>
                <a:gd name="T58" fmla="*/ 51 w 178"/>
                <a:gd name="T59" fmla="*/ 104 h 382"/>
                <a:gd name="T60" fmla="*/ 24 w 178"/>
                <a:gd name="T61" fmla="*/ 192 h 382"/>
                <a:gd name="T62" fmla="*/ 18 w 178"/>
                <a:gd name="T63" fmla="*/ 198 h 382"/>
                <a:gd name="T64" fmla="*/ 11 w 178"/>
                <a:gd name="T65" fmla="*/ 198 h 382"/>
                <a:gd name="T66" fmla="*/ 3 w 178"/>
                <a:gd name="T67" fmla="*/ 194 h 382"/>
                <a:gd name="T68" fmla="*/ 0 w 178"/>
                <a:gd name="T69" fmla="*/ 186 h 382"/>
                <a:gd name="T70" fmla="*/ 29 w 178"/>
                <a:gd name="T71" fmla="*/ 89 h 382"/>
                <a:gd name="T72" fmla="*/ 36 w 178"/>
                <a:gd name="T73" fmla="*/ 74 h 382"/>
                <a:gd name="T74" fmla="*/ 58 w 178"/>
                <a:gd name="T75" fmla="*/ 64 h 382"/>
                <a:gd name="T76" fmla="*/ 58 w 178"/>
                <a:gd name="T77" fmla="*/ 64 h 382"/>
                <a:gd name="T78" fmla="*/ 74 w 178"/>
                <a:gd name="T79" fmla="*/ 62 h 382"/>
                <a:gd name="T80" fmla="*/ 58 w 178"/>
                <a:gd name="T81" fmla="*/ 44 h 382"/>
                <a:gd name="T82" fmla="*/ 60 w 178"/>
                <a:gd name="T83" fmla="*/ 21 h 382"/>
                <a:gd name="T84" fmla="*/ 76 w 178"/>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82">
                  <a:moveTo>
                    <a:pt x="89" y="0"/>
                  </a:moveTo>
                  <a:lnTo>
                    <a:pt x="103" y="3"/>
                  </a:lnTo>
                  <a:lnTo>
                    <a:pt x="113" y="10"/>
                  </a:lnTo>
                  <a:lnTo>
                    <a:pt x="119" y="21"/>
                  </a:lnTo>
                  <a:lnTo>
                    <a:pt x="122" y="32"/>
                  </a:lnTo>
                  <a:lnTo>
                    <a:pt x="120" y="44"/>
                  </a:lnTo>
                  <a:lnTo>
                    <a:pt x="113" y="55"/>
                  </a:lnTo>
                  <a:lnTo>
                    <a:pt x="104" y="62"/>
                  </a:lnTo>
                  <a:lnTo>
                    <a:pt x="106" y="64"/>
                  </a:lnTo>
                  <a:lnTo>
                    <a:pt x="123" y="64"/>
                  </a:lnTo>
                  <a:lnTo>
                    <a:pt x="123" y="64"/>
                  </a:lnTo>
                  <a:lnTo>
                    <a:pt x="134" y="67"/>
                  </a:lnTo>
                  <a:lnTo>
                    <a:pt x="143" y="74"/>
                  </a:lnTo>
                  <a:lnTo>
                    <a:pt x="149" y="86"/>
                  </a:lnTo>
                  <a:lnTo>
                    <a:pt x="150" y="89"/>
                  </a:lnTo>
                  <a:lnTo>
                    <a:pt x="177" y="182"/>
                  </a:lnTo>
                  <a:lnTo>
                    <a:pt x="178" y="186"/>
                  </a:lnTo>
                  <a:lnTo>
                    <a:pt x="177" y="189"/>
                  </a:lnTo>
                  <a:lnTo>
                    <a:pt x="175" y="194"/>
                  </a:lnTo>
                  <a:lnTo>
                    <a:pt x="172" y="197"/>
                  </a:lnTo>
                  <a:lnTo>
                    <a:pt x="168" y="198"/>
                  </a:lnTo>
                  <a:lnTo>
                    <a:pt x="165" y="198"/>
                  </a:lnTo>
                  <a:lnTo>
                    <a:pt x="160" y="198"/>
                  </a:lnTo>
                  <a:lnTo>
                    <a:pt x="157" y="195"/>
                  </a:lnTo>
                  <a:lnTo>
                    <a:pt x="155" y="192"/>
                  </a:lnTo>
                  <a:lnTo>
                    <a:pt x="153" y="189"/>
                  </a:lnTo>
                  <a:lnTo>
                    <a:pt x="128" y="104"/>
                  </a:lnTo>
                  <a:lnTo>
                    <a:pt x="123" y="104"/>
                  </a:lnTo>
                  <a:lnTo>
                    <a:pt x="123" y="115"/>
                  </a:lnTo>
                  <a:lnTo>
                    <a:pt x="163" y="257"/>
                  </a:lnTo>
                  <a:lnTo>
                    <a:pt x="123" y="257"/>
                  </a:lnTo>
                  <a:lnTo>
                    <a:pt x="123" y="367"/>
                  </a:lnTo>
                  <a:lnTo>
                    <a:pt x="123" y="371"/>
                  </a:lnTo>
                  <a:lnTo>
                    <a:pt x="120" y="376"/>
                  </a:lnTo>
                  <a:lnTo>
                    <a:pt x="117" y="379"/>
                  </a:lnTo>
                  <a:lnTo>
                    <a:pt x="113" y="380"/>
                  </a:lnTo>
                  <a:lnTo>
                    <a:pt x="109" y="382"/>
                  </a:lnTo>
                  <a:lnTo>
                    <a:pt x="104" y="380"/>
                  </a:lnTo>
                  <a:lnTo>
                    <a:pt x="100" y="379"/>
                  </a:lnTo>
                  <a:lnTo>
                    <a:pt x="97" y="376"/>
                  </a:lnTo>
                  <a:lnTo>
                    <a:pt x="95" y="371"/>
                  </a:lnTo>
                  <a:lnTo>
                    <a:pt x="94" y="367"/>
                  </a:lnTo>
                  <a:lnTo>
                    <a:pt x="94" y="257"/>
                  </a:lnTo>
                  <a:lnTo>
                    <a:pt x="85" y="257"/>
                  </a:lnTo>
                  <a:lnTo>
                    <a:pt x="85" y="367"/>
                  </a:lnTo>
                  <a:lnTo>
                    <a:pt x="83" y="371"/>
                  </a:lnTo>
                  <a:lnTo>
                    <a:pt x="82" y="376"/>
                  </a:lnTo>
                  <a:lnTo>
                    <a:pt x="79" y="379"/>
                  </a:lnTo>
                  <a:lnTo>
                    <a:pt x="74" y="380"/>
                  </a:lnTo>
                  <a:lnTo>
                    <a:pt x="70" y="382"/>
                  </a:lnTo>
                  <a:lnTo>
                    <a:pt x="66" y="380"/>
                  </a:lnTo>
                  <a:lnTo>
                    <a:pt x="61" y="379"/>
                  </a:lnTo>
                  <a:lnTo>
                    <a:pt x="58" y="376"/>
                  </a:lnTo>
                  <a:lnTo>
                    <a:pt x="55" y="371"/>
                  </a:lnTo>
                  <a:lnTo>
                    <a:pt x="55" y="367"/>
                  </a:lnTo>
                  <a:lnTo>
                    <a:pt x="55" y="257"/>
                  </a:lnTo>
                  <a:lnTo>
                    <a:pt x="15" y="257"/>
                  </a:lnTo>
                  <a:lnTo>
                    <a:pt x="58" y="106"/>
                  </a:lnTo>
                  <a:lnTo>
                    <a:pt x="58" y="104"/>
                  </a:lnTo>
                  <a:lnTo>
                    <a:pt x="51" y="104"/>
                  </a:lnTo>
                  <a:lnTo>
                    <a:pt x="26" y="189"/>
                  </a:lnTo>
                  <a:lnTo>
                    <a:pt x="24" y="192"/>
                  </a:lnTo>
                  <a:lnTo>
                    <a:pt x="21" y="195"/>
                  </a:lnTo>
                  <a:lnTo>
                    <a:pt x="18" y="198"/>
                  </a:lnTo>
                  <a:lnTo>
                    <a:pt x="14" y="198"/>
                  </a:lnTo>
                  <a:lnTo>
                    <a:pt x="11" y="198"/>
                  </a:lnTo>
                  <a:lnTo>
                    <a:pt x="6" y="197"/>
                  </a:lnTo>
                  <a:lnTo>
                    <a:pt x="3" y="194"/>
                  </a:lnTo>
                  <a:lnTo>
                    <a:pt x="2" y="189"/>
                  </a:lnTo>
                  <a:lnTo>
                    <a:pt x="0" y="186"/>
                  </a:lnTo>
                  <a:lnTo>
                    <a:pt x="2" y="182"/>
                  </a:lnTo>
                  <a:lnTo>
                    <a:pt x="29" y="89"/>
                  </a:lnTo>
                  <a:lnTo>
                    <a:pt x="30" y="86"/>
                  </a:lnTo>
                  <a:lnTo>
                    <a:pt x="36" y="74"/>
                  </a:lnTo>
                  <a:lnTo>
                    <a:pt x="46" y="67"/>
                  </a:lnTo>
                  <a:lnTo>
                    <a:pt x="58" y="64"/>
                  </a:lnTo>
                  <a:lnTo>
                    <a:pt x="58" y="64"/>
                  </a:lnTo>
                  <a:lnTo>
                    <a:pt x="58" y="64"/>
                  </a:lnTo>
                  <a:lnTo>
                    <a:pt x="74" y="64"/>
                  </a:lnTo>
                  <a:lnTo>
                    <a:pt x="74" y="62"/>
                  </a:lnTo>
                  <a:lnTo>
                    <a:pt x="66" y="55"/>
                  </a:lnTo>
                  <a:lnTo>
                    <a:pt x="58" y="44"/>
                  </a:lnTo>
                  <a:lnTo>
                    <a:pt x="57" y="32"/>
                  </a:lnTo>
                  <a:lnTo>
                    <a:pt x="60" y="21"/>
                  </a:lnTo>
                  <a:lnTo>
                    <a:pt x="66" y="10"/>
                  </a:lnTo>
                  <a:lnTo>
                    <a:pt x="76" y="3"/>
                  </a:lnTo>
                  <a:lnTo>
                    <a:pt x="89"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31" name="Freeform 13">
              <a:extLst>
                <a:ext uri="{FF2B5EF4-FFF2-40B4-BE49-F238E27FC236}">
                  <a16:creationId xmlns:a16="http://schemas.microsoft.com/office/drawing/2014/main" id="{E868482B-C7A1-68EB-1C3B-02FBC34D83F9}"/>
                </a:ext>
              </a:extLst>
            </p:cNvPr>
            <p:cNvSpPr>
              <a:spLocks/>
            </p:cNvSpPr>
            <p:nvPr/>
          </p:nvSpPr>
          <p:spPr bwMode="auto">
            <a:xfrm>
              <a:off x="5043175" y="2801906"/>
              <a:ext cx="226216" cy="490991"/>
            </a:xfrm>
            <a:custGeom>
              <a:avLst/>
              <a:gdLst>
                <a:gd name="T0" fmla="*/ 100 w 176"/>
                <a:gd name="T1" fmla="*/ 3 h 382"/>
                <a:gd name="T2" fmla="*/ 118 w 176"/>
                <a:gd name="T3" fmla="*/ 21 h 382"/>
                <a:gd name="T4" fmla="*/ 118 w 176"/>
                <a:gd name="T5" fmla="*/ 46 h 382"/>
                <a:gd name="T6" fmla="*/ 99 w 176"/>
                <a:gd name="T7" fmla="*/ 64 h 382"/>
                <a:gd name="T8" fmla="*/ 121 w 176"/>
                <a:gd name="T9" fmla="*/ 64 h 382"/>
                <a:gd name="T10" fmla="*/ 142 w 176"/>
                <a:gd name="T11" fmla="*/ 74 h 382"/>
                <a:gd name="T12" fmla="*/ 148 w 176"/>
                <a:gd name="T13" fmla="*/ 89 h 382"/>
                <a:gd name="T14" fmla="*/ 176 w 176"/>
                <a:gd name="T15" fmla="*/ 186 h 382"/>
                <a:gd name="T16" fmla="*/ 173 w 176"/>
                <a:gd name="T17" fmla="*/ 194 h 382"/>
                <a:gd name="T18" fmla="*/ 167 w 176"/>
                <a:gd name="T19" fmla="*/ 198 h 382"/>
                <a:gd name="T20" fmla="*/ 158 w 176"/>
                <a:gd name="T21" fmla="*/ 198 h 382"/>
                <a:gd name="T22" fmla="*/ 152 w 176"/>
                <a:gd name="T23" fmla="*/ 192 h 382"/>
                <a:gd name="T24" fmla="*/ 129 w 176"/>
                <a:gd name="T25" fmla="*/ 114 h 382"/>
                <a:gd name="T26" fmla="*/ 123 w 176"/>
                <a:gd name="T27" fmla="*/ 238 h 382"/>
                <a:gd name="T28" fmla="*/ 121 w 176"/>
                <a:gd name="T29" fmla="*/ 371 h 382"/>
                <a:gd name="T30" fmla="*/ 115 w 176"/>
                <a:gd name="T31" fmla="*/ 379 h 382"/>
                <a:gd name="T32" fmla="*/ 106 w 176"/>
                <a:gd name="T33" fmla="*/ 382 h 382"/>
                <a:gd name="T34" fmla="*/ 97 w 176"/>
                <a:gd name="T35" fmla="*/ 379 h 382"/>
                <a:gd name="T36" fmla="*/ 93 w 176"/>
                <a:gd name="T37" fmla="*/ 371 h 382"/>
                <a:gd name="T38" fmla="*/ 91 w 176"/>
                <a:gd name="T39" fmla="*/ 238 h 382"/>
                <a:gd name="T40" fmla="*/ 83 w 176"/>
                <a:gd name="T41" fmla="*/ 367 h 382"/>
                <a:gd name="T42" fmla="*/ 80 w 176"/>
                <a:gd name="T43" fmla="*/ 376 h 382"/>
                <a:gd name="T44" fmla="*/ 72 w 176"/>
                <a:gd name="T45" fmla="*/ 380 h 382"/>
                <a:gd name="T46" fmla="*/ 63 w 176"/>
                <a:gd name="T47" fmla="*/ 380 h 382"/>
                <a:gd name="T48" fmla="*/ 56 w 176"/>
                <a:gd name="T49" fmla="*/ 376 h 382"/>
                <a:gd name="T50" fmla="*/ 53 w 176"/>
                <a:gd name="T51" fmla="*/ 367 h 382"/>
                <a:gd name="T52" fmla="*/ 46 w 176"/>
                <a:gd name="T53" fmla="*/ 238 h 382"/>
                <a:gd name="T54" fmla="*/ 25 w 176"/>
                <a:gd name="T55" fmla="*/ 189 h 382"/>
                <a:gd name="T56" fmla="*/ 20 w 176"/>
                <a:gd name="T57" fmla="*/ 195 h 382"/>
                <a:gd name="T58" fmla="*/ 11 w 176"/>
                <a:gd name="T59" fmla="*/ 198 h 382"/>
                <a:gd name="T60" fmla="*/ 4 w 176"/>
                <a:gd name="T61" fmla="*/ 197 h 382"/>
                <a:gd name="T62" fmla="*/ 0 w 176"/>
                <a:gd name="T63" fmla="*/ 189 h 382"/>
                <a:gd name="T64" fmla="*/ 0 w 176"/>
                <a:gd name="T65" fmla="*/ 182 h 382"/>
                <a:gd name="T66" fmla="*/ 28 w 176"/>
                <a:gd name="T67" fmla="*/ 86 h 382"/>
                <a:gd name="T68" fmla="*/ 44 w 176"/>
                <a:gd name="T69" fmla="*/ 67 h 382"/>
                <a:gd name="T70" fmla="*/ 57 w 176"/>
                <a:gd name="T71" fmla="*/ 64 h 382"/>
                <a:gd name="T72" fmla="*/ 75 w 176"/>
                <a:gd name="T73" fmla="*/ 64 h 382"/>
                <a:gd name="T74" fmla="*/ 57 w 176"/>
                <a:gd name="T75" fmla="*/ 46 h 382"/>
                <a:gd name="T76" fmla="*/ 57 w 176"/>
                <a:gd name="T77" fmla="*/ 21 h 382"/>
                <a:gd name="T78" fmla="*/ 75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7" y="0"/>
                  </a:moveTo>
                  <a:lnTo>
                    <a:pt x="100" y="3"/>
                  </a:lnTo>
                  <a:lnTo>
                    <a:pt x="111" y="10"/>
                  </a:lnTo>
                  <a:lnTo>
                    <a:pt x="118" y="21"/>
                  </a:lnTo>
                  <a:lnTo>
                    <a:pt x="120" y="32"/>
                  </a:lnTo>
                  <a:lnTo>
                    <a:pt x="118" y="46"/>
                  </a:lnTo>
                  <a:lnTo>
                    <a:pt x="111" y="56"/>
                  </a:lnTo>
                  <a:lnTo>
                    <a:pt x="99" y="64"/>
                  </a:lnTo>
                  <a:lnTo>
                    <a:pt x="121" y="64"/>
                  </a:lnTo>
                  <a:lnTo>
                    <a:pt x="121" y="64"/>
                  </a:lnTo>
                  <a:lnTo>
                    <a:pt x="133" y="67"/>
                  </a:lnTo>
                  <a:lnTo>
                    <a:pt x="142" y="74"/>
                  </a:lnTo>
                  <a:lnTo>
                    <a:pt x="146" y="86"/>
                  </a:lnTo>
                  <a:lnTo>
                    <a:pt x="148" y="89"/>
                  </a:lnTo>
                  <a:lnTo>
                    <a:pt x="176" y="182"/>
                  </a:lnTo>
                  <a:lnTo>
                    <a:pt x="176" y="186"/>
                  </a:lnTo>
                  <a:lnTo>
                    <a:pt x="174" y="189"/>
                  </a:lnTo>
                  <a:lnTo>
                    <a:pt x="173" y="194"/>
                  </a:lnTo>
                  <a:lnTo>
                    <a:pt x="170" y="197"/>
                  </a:lnTo>
                  <a:lnTo>
                    <a:pt x="167" y="198"/>
                  </a:lnTo>
                  <a:lnTo>
                    <a:pt x="163" y="198"/>
                  </a:lnTo>
                  <a:lnTo>
                    <a:pt x="158" y="198"/>
                  </a:lnTo>
                  <a:lnTo>
                    <a:pt x="155" y="195"/>
                  </a:lnTo>
                  <a:lnTo>
                    <a:pt x="152" y="192"/>
                  </a:lnTo>
                  <a:lnTo>
                    <a:pt x="151" y="189"/>
                  </a:lnTo>
                  <a:lnTo>
                    <a:pt x="129" y="114"/>
                  </a:lnTo>
                  <a:lnTo>
                    <a:pt x="129" y="238"/>
                  </a:lnTo>
                  <a:lnTo>
                    <a:pt x="123" y="238"/>
                  </a:lnTo>
                  <a:lnTo>
                    <a:pt x="123" y="367"/>
                  </a:lnTo>
                  <a:lnTo>
                    <a:pt x="121" y="371"/>
                  </a:lnTo>
                  <a:lnTo>
                    <a:pt x="120" y="376"/>
                  </a:lnTo>
                  <a:lnTo>
                    <a:pt x="115" y="379"/>
                  </a:lnTo>
                  <a:lnTo>
                    <a:pt x="112" y="380"/>
                  </a:lnTo>
                  <a:lnTo>
                    <a:pt x="106" y="382"/>
                  </a:lnTo>
                  <a:lnTo>
                    <a:pt x="102" y="380"/>
                  </a:lnTo>
                  <a:lnTo>
                    <a:pt x="97" y="379"/>
                  </a:lnTo>
                  <a:lnTo>
                    <a:pt x="94" y="376"/>
                  </a:lnTo>
                  <a:lnTo>
                    <a:pt x="93" y="371"/>
                  </a:lnTo>
                  <a:lnTo>
                    <a:pt x="91" y="367"/>
                  </a:lnTo>
                  <a:lnTo>
                    <a:pt x="91" y="238"/>
                  </a:lnTo>
                  <a:lnTo>
                    <a:pt x="83" y="238"/>
                  </a:lnTo>
                  <a:lnTo>
                    <a:pt x="83" y="367"/>
                  </a:lnTo>
                  <a:lnTo>
                    <a:pt x="83" y="371"/>
                  </a:lnTo>
                  <a:lnTo>
                    <a:pt x="80" y="376"/>
                  </a:lnTo>
                  <a:lnTo>
                    <a:pt x="77" y="379"/>
                  </a:lnTo>
                  <a:lnTo>
                    <a:pt x="72" y="380"/>
                  </a:lnTo>
                  <a:lnTo>
                    <a:pt x="68" y="382"/>
                  </a:lnTo>
                  <a:lnTo>
                    <a:pt x="63" y="380"/>
                  </a:lnTo>
                  <a:lnTo>
                    <a:pt x="59" y="379"/>
                  </a:lnTo>
                  <a:lnTo>
                    <a:pt x="56" y="376"/>
                  </a:lnTo>
                  <a:lnTo>
                    <a:pt x="54" y="371"/>
                  </a:lnTo>
                  <a:lnTo>
                    <a:pt x="53" y="367"/>
                  </a:lnTo>
                  <a:lnTo>
                    <a:pt x="53" y="238"/>
                  </a:lnTo>
                  <a:lnTo>
                    <a:pt x="46" y="238"/>
                  </a:lnTo>
                  <a:lnTo>
                    <a:pt x="46" y="115"/>
                  </a:lnTo>
                  <a:lnTo>
                    <a:pt x="25" y="189"/>
                  </a:lnTo>
                  <a:lnTo>
                    <a:pt x="22" y="192"/>
                  </a:lnTo>
                  <a:lnTo>
                    <a:pt x="20" y="195"/>
                  </a:lnTo>
                  <a:lnTo>
                    <a:pt x="16" y="198"/>
                  </a:lnTo>
                  <a:lnTo>
                    <a:pt x="11" y="198"/>
                  </a:lnTo>
                  <a:lnTo>
                    <a:pt x="8" y="198"/>
                  </a:lnTo>
                  <a:lnTo>
                    <a:pt x="4" y="197"/>
                  </a:lnTo>
                  <a:lnTo>
                    <a:pt x="3" y="194"/>
                  </a:lnTo>
                  <a:lnTo>
                    <a:pt x="0" y="189"/>
                  </a:lnTo>
                  <a:lnTo>
                    <a:pt x="0" y="186"/>
                  </a:lnTo>
                  <a:lnTo>
                    <a:pt x="0" y="182"/>
                  </a:lnTo>
                  <a:lnTo>
                    <a:pt x="26" y="89"/>
                  </a:lnTo>
                  <a:lnTo>
                    <a:pt x="28" y="86"/>
                  </a:lnTo>
                  <a:lnTo>
                    <a:pt x="34" y="74"/>
                  </a:lnTo>
                  <a:lnTo>
                    <a:pt x="44" y="67"/>
                  </a:lnTo>
                  <a:lnTo>
                    <a:pt x="56" y="64"/>
                  </a:lnTo>
                  <a:lnTo>
                    <a:pt x="57" y="64"/>
                  </a:lnTo>
                  <a:lnTo>
                    <a:pt x="57" y="64"/>
                  </a:lnTo>
                  <a:lnTo>
                    <a:pt x="75" y="64"/>
                  </a:lnTo>
                  <a:lnTo>
                    <a:pt x="65" y="56"/>
                  </a:lnTo>
                  <a:lnTo>
                    <a:pt x="57" y="46"/>
                  </a:lnTo>
                  <a:lnTo>
                    <a:pt x="54" y="32"/>
                  </a:lnTo>
                  <a:lnTo>
                    <a:pt x="57" y="21"/>
                  </a:lnTo>
                  <a:lnTo>
                    <a:pt x="65" y="10"/>
                  </a:lnTo>
                  <a:lnTo>
                    <a:pt x="75" y="3"/>
                  </a:lnTo>
                  <a:lnTo>
                    <a:pt x="87"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grpSp>
          <p:nvGrpSpPr>
            <p:cNvPr id="132" name="グループ化 131">
              <a:extLst>
                <a:ext uri="{FF2B5EF4-FFF2-40B4-BE49-F238E27FC236}">
                  <a16:creationId xmlns:a16="http://schemas.microsoft.com/office/drawing/2014/main" id="{DE50C365-D5ED-EFEF-16DC-8041AB10BED7}"/>
                </a:ext>
              </a:extLst>
            </p:cNvPr>
            <p:cNvGrpSpPr/>
            <p:nvPr/>
          </p:nvGrpSpPr>
          <p:grpSpPr>
            <a:xfrm>
              <a:off x="5824331" y="2801906"/>
              <a:ext cx="384310" cy="490991"/>
              <a:chOff x="6138661" y="3390584"/>
              <a:chExt cx="474663" cy="606425"/>
            </a:xfrm>
          </p:grpSpPr>
          <p:sp>
            <p:nvSpPr>
              <p:cNvPr id="184" name="Freeform 15">
                <a:extLst>
                  <a:ext uri="{FF2B5EF4-FFF2-40B4-BE49-F238E27FC236}">
                    <a16:creationId xmlns:a16="http://schemas.microsoft.com/office/drawing/2014/main" id="{FFD3BCBD-6173-58C1-9BD4-284BEDDA2C4B}"/>
                  </a:ext>
                </a:extLst>
              </p:cNvPr>
              <p:cNvSpPr>
                <a:spLocks/>
              </p:cNvSpPr>
              <p:nvPr/>
            </p:nvSpPr>
            <p:spPr bwMode="auto">
              <a:xfrm>
                <a:off x="6138661" y="3390584"/>
                <a:ext cx="279400" cy="606425"/>
              </a:xfrm>
              <a:custGeom>
                <a:avLst/>
                <a:gdLst>
                  <a:gd name="T0" fmla="*/ 101 w 176"/>
                  <a:gd name="T1" fmla="*/ 3 h 382"/>
                  <a:gd name="T2" fmla="*/ 119 w 176"/>
                  <a:gd name="T3" fmla="*/ 21 h 382"/>
                  <a:gd name="T4" fmla="*/ 119 w 176"/>
                  <a:gd name="T5" fmla="*/ 46 h 382"/>
                  <a:gd name="T6" fmla="*/ 99 w 176"/>
                  <a:gd name="T7" fmla="*/ 64 h 382"/>
                  <a:gd name="T8" fmla="*/ 121 w 176"/>
                  <a:gd name="T9" fmla="*/ 64 h 382"/>
                  <a:gd name="T10" fmla="*/ 142 w 176"/>
                  <a:gd name="T11" fmla="*/ 74 h 382"/>
                  <a:gd name="T12" fmla="*/ 148 w 176"/>
                  <a:gd name="T13" fmla="*/ 89 h 382"/>
                  <a:gd name="T14" fmla="*/ 176 w 176"/>
                  <a:gd name="T15" fmla="*/ 186 h 382"/>
                  <a:gd name="T16" fmla="*/ 173 w 176"/>
                  <a:gd name="T17" fmla="*/ 194 h 382"/>
                  <a:gd name="T18" fmla="*/ 167 w 176"/>
                  <a:gd name="T19" fmla="*/ 198 h 382"/>
                  <a:gd name="T20" fmla="*/ 160 w 176"/>
                  <a:gd name="T21" fmla="*/ 198 h 382"/>
                  <a:gd name="T22" fmla="*/ 153 w 176"/>
                  <a:gd name="T23" fmla="*/ 192 h 382"/>
                  <a:gd name="T24" fmla="*/ 129 w 176"/>
                  <a:gd name="T25" fmla="*/ 114 h 382"/>
                  <a:gd name="T26" fmla="*/ 123 w 176"/>
                  <a:gd name="T27" fmla="*/ 238 h 382"/>
                  <a:gd name="T28" fmla="*/ 121 w 176"/>
                  <a:gd name="T29" fmla="*/ 371 h 382"/>
                  <a:gd name="T30" fmla="*/ 116 w 176"/>
                  <a:gd name="T31" fmla="*/ 379 h 382"/>
                  <a:gd name="T32" fmla="*/ 107 w 176"/>
                  <a:gd name="T33" fmla="*/ 382 h 382"/>
                  <a:gd name="T34" fmla="*/ 98 w 176"/>
                  <a:gd name="T35" fmla="*/ 379 h 382"/>
                  <a:gd name="T36" fmla="*/ 93 w 176"/>
                  <a:gd name="T37" fmla="*/ 371 h 382"/>
                  <a:gd name="T38" fmla="*/ 92 w 176"/>
                  <a:gd name="T39" fmla="*/ 238 h 382"/>
                  <a:gd name="T40" fmla="*/ 83 w 176"/>
                  <a:gd name="T41" fmla="*/ 367 h 382"/>
                  <a:gd name="T42" fmla="*/ 81 w 176"/>
                  <a:gd name="T43" fmla="*/ 376 h 382"/>
                  <a:gd name="T44" fmla="*/ 74 w 176"/>
                  <a:gd name="T45" fmla="*/ 380 h 382"/>
                  <a:gd name="T46" fmla="*/ 64 w 176"/>
                  <a:gd name="T47" fmla="*/ 380 h 382"/>
                  <a:gd name="T48" fmla="*/ 56 w 176"/>
                  <a:gd name="T49" fmla="*/ 376 h 382"/>
                  <a:gd name="T50" fmla="*/ 53 w 176"/>
                  <a:gd name="T51" fmla="*/ 367 h 382"/>
                  <a:gd name="T52" fmla="*/ 46 w 176"/>
                  <a:gd name="T53" fmla="*/ 238 h 382"/>
                  <a:gd name="T54" fmla="*/ 25 w 176"/>
                  <a:gd name="T55" fmla="*/ 189 h 382"/>
                  <a:gd name="T56" fmla="*/ 21 w 176"/>
                  <a:gd name="T57" fmla="*/ 195 h 382"/>
                  <a:gd name="T58" fmla="*/ 12 w 176"/>
                  <a:gd name="T59" fmla="*/ 198 h 382"/>
                  <a:gd name="T60" fmla="*/ 6 w 176"/>
                  <a:gd name="T61" fmla="*/ 197 h 382"/>
                  <a:gd name="T62" fmla="*/ 0 w 176"/>
                  <a:gd name="T63" fmla="*/ 189 h 382"/>
                  <a:gd name="T64" fmla="*/ 0 w 176"/>
                  <a:gd name="T65" fmla="*/ 182 h 382"/>
                  <a:gd name="T66" fmla="*/ 28 w 176"/>
                  <a:gd name="T67" fmla="*/ 86 h 382"/>
                  <a:gd name="T68" fmla="*/ 44 w 176"/>
                  <a:gd name="T69" fmla="*/ 67 h 382"/>
                  <a:gd name="T70" fmla="*/ 58 w 176"/>
                  <a:gd name="T71" fmla="*/ 64 h 382"/>
                  <a:gd name="T72" fmla="*/ 76 w 176"/>
                  <a:gd name="T73" fmla="*/ 64 h 382"/>
                  <a:gd name="T74" fmla="*/ 58 w 176"/>
                  <a:gd name="T75" fmla="*/ 46 h 382"/>
                  <a:gd name="T76" fmla="*/ 58 w 176"/>
                  <a:gd name="T77" fmla="*/ 21 h 382"/>
                  <a:gd name="T78" fmla="*/ 76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7" y="0"/>
                    </a:moveTo>
                    <a:lnTo>
                      <a:pt x="101" y="3"/>
                    </a:lnTo>
                    <a:lnTo>
                      <a:pt x="111" y="10"/>
                    </a:lnTo>
                    <a:lnTo>
                      <a:pt x="119" y="21"/>
                    </a:lnTo>
                    <a:lnTo>
                      <a:pt x="120" y="32"/>
                    </a:lnTo>
                    <a:lnTo>
                      <a:pt x="119" y="46"/>
                    </a:lnTo>
                    <a:lnTo>
                      <a:pt x="111" y="56"/>
                    </a:lnTo>
                    <a:lnTo>
                      <a:pt x="99" y="64"/>
                    </a:lnTo>
                    <a:lnTo>
                      <a:pt x="121" y="64"/>
                    </a:lnTo>
                    <a:lnTo>
                      <a:pt x="121" y="64"/>
                    </a:lnTo>
                    <a:lnTo>
                      <a:pt x="133" y="67"/>
                    </a:lnTo>
                    <a:lnTo>
                      <a:pt x="142" y="74"/>
                    </a:lnTo>
                    <a:lnTo>
                      <a:pt x="147" y="86"/>
                    </a:lnTo>
                    <a:lnTo>
                      <a:pt x="148" y="89"/>
                    </a:lnTo>
                    <a:lnTo>
                      <a:pt x="176" y="182"/>
                    </a:lnTo>
                    <a:lnTo>
                      <a:pt x="176" y="186"/>
                    </a:lnTo>
                    <a:lnTo>
                      <a:pt x="175" y="189"/>
                    </a:lnTo>
                    <a:lnTo>
                      <a:pt x="173" y="194"/>
                    </a:lnTo>
                    <a:lnTo>
                      <a:pt x="170" y="197"/>
                    </a:lnTo>
                    <a:lnTo>
                      <a:pt x="167" y="198"/>
                    </a:lnTo>
                    <a:lnTo>
                      <a:pt x="163" y="198"/>
                    </a:lnTo>
                    <a:lnTo>
                      <a:pt x="160" y="198"/>
                    </a:lnTo>
                    <a:lnTo>
                      <a:pt x="156" y="195"/>
                    </a:lnTo>
                    <a:lnTo>
                      <a:pt x="153" y="192"/>
                    </a:lnTo>
                    <a:lnTo>
                      <a:pt x="151" y="189"/>
                    </a:lnTo>
                    <a:lnTo>
                      <a:pt x="129" y="114"/>
                    </a:lnTo>
                    <a:lnTo>
                      <a:pt x="129" y="238"/>
                    </a:lnTo>
                    <a:lnTo>
                      <a:pt x="123" y="238"/>
                    </a:lnTo>
                    <a:lnTo>
                      <a:pt x="123" y="367"/>
                    </a:lnTo>
                    <a:lnTo>
                      <a:pt x="121" y="371"/>
                    </a:lnTo>
                    <a:lnTo>
                      <a:pt x="120" y="376"/>
                    </a:lnTo>
                    <a:lnTo>
                      <a:pt x="116" y="379"/>
                    </a:lnTo>
                    <a:lnTo>
                      <a:pt x="113" y="380"/>
                    </a:lnTo>
                    <a:lnTo>
                      <a:pt x="107" y="382"/>
                    </a:lnTo>
                    <a:lnTo>
                      <a:pt x="102" y="380"/>
                    </a:lnTo>
                    <a:lnTo>
                      <a:pt x="98" y="379"/>
                    </a:lnTo>
                    <a:lnTo>
                      <a:pt x="95" y="376"/>
                    </a:lnTo>
                    <a:lnTo>
                      <a:pt x="93" y="371"/>
                    </a:lnTo>
                    <a:lnTo>
                      <a:pt x="92" y="367"/>
                    </a:lnTo>
                    <a:lnTo>
                      <a:pt x="92" y="238"/>
                    </a:lnTo>
                    <a:lnTo>
                      <a:pt x="83" y="238"/>
                    </a:lnTo>
                    <a:lnTo>
                      <a:pt x="83" y="367"/>
                    </a:lnTo>
                    <a:lnTo>
                      <a:pt x="83" y="371"/>
                    </a:lnTo>
                    <a:lnTo>
                      <a:pt x="81" y="376"/>
                    </a:lnTo>
                    <a:lnTo>
                      <a:pt x="77" y="379"/>
                    </a:lnTo>
                    <a:lnTo>
                      <a:pt x="74" y="380"/>
                    </a:lnTo>
                    <a:lnTo>
                      <a:pt x="68" y="382"/>
                    </a:lnTo>
                    <a:lnTo>
                      <a:pt x="64" y="380"/>
                    </a:lnTo>
                    <a:lnTo>
                      <a:pt x="59" y="379"/>
                    </a:lnTo>
                    <a:lnTo>
                      <a:pt x="56" y="376"/>
                    </a:lnTo>
                    <a:lnTo>
                      <a:pt x="55" y="371"/>
                    </a:lnTo>
                    <a:lnTo>
                      <a:pt x="53" y="367"/>
                    </a:lnTo>
                    <a:lnTo>
                      <a:pt x="53" y="238"/>
                    </a:lnTo>
                    <a:lnTo>
                      <a:pt x="46" y="238"/>
                    </a:lnTo>
                    <a:lnTo>
                      <a:pt x="46" y="115"/>
                    </a:lnTo>
                    <a:lnTo>
                      <a:pt x="25" y="189"/>
                    </a:lnTo>
                    <a:lnTo>
                      <a:pt x="24" y="192"/>
                    </a:lnTo>
                    <a:lnTo>
                      <a:pt x="21" y="195"/>
                    </a:lnTo>
                    <a:lnTo>
                      <a:pt x="16" y="198"/>
                    </a:lnTo>
                    <a:lnTo>
                      <a:pt x="12" y="198"/>
                    </a:lnTo>
                    <a:lnTo>
                      <a:pt x="9" y="198"/>
                    </a:lnTo>
                    <a:lnTo>
                      <a:pt x="6" y="197"/>
                    </a:lnTo>
                    <a:lnTo>
                      <a:pt x="3" y="194"/>
                    </a:lnTo>
                    <a:lnTo>
                      <a:pt x="0" y="189"/>
                    </a:lnTo>
                    <a:lnTo>
                      <a:pt x="0" y="186"/>
                    </a:lnTo>
                    <a:lnTo>
                      <a:pt x="0" y="182"/>
                    </a:lnTo>
                    <a:lnTo>
                      <a:pt x="27" y="89"/>
                    </a:lnTo>
                    <a:lnTo>
                      <a:pt x="28" y="86"/>
                    </a:lnTo>
                    <a:lnTo>
                      <a:pt x="34" y="74"/>
                    </a:lnTo>
                    <a:lnTo>
                      <a:pt x="44" y="67"/>
                    </a:lnTo>
                    <a:lnTo>
                      <a:pt x="56" y="64"/>
                    </a:lnTo>
                    <a:lnTo>
                      <a:pt x="58" y="64"/>
                    </a:lnTo>
                    <a:lnTo>
                      <a:pt x="58" y="64"/>
                    </a:lnTo>
                    <a:lnTo>
                      <a:pt x="76" y="64"/>
                    </a:lnTo>
                    <a:lnTo>
                      <a:pt x="65" y="56"/>
                    </a:lnTo>
                    <a:lnTo>
                      <a:pt x="58" y="46"/>
                    </a:lnTo>
                    <a:lnTo>
                      <a:pt x="55" y="32"/>
                    </a:lnTo>
                    <a:lnTo>
                      <a:pt x="58" y="21"/>
                    </a:lnTo>
                    <a:lnTo>
                      <a:pt x="65" y="10"/>
                    </a:lnTo>
                    <a:lnTo>
                      <a:pt x="76" y="3"/>
                    </a:lnTo>
                    <a:lnTo>
                      <a:pt x="87"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85" name="Freeform 20">
                <a:extLst>
                  <a:ext uri="{FF2B5EF4-FFF2-40B4-BE49-F238E27FC236}">
                    <a16:creationId xmlns:a16="http://schemas.microsoft.com/office/drawing/2014/main" id="{7005C55A-FD77-05FB-2610-9A2970E7AB54}"/>
                  </a:ext>
                </a:extLst>
              </p:cNvPr>
              <p:cNvSpPr>
                <a:spLocks/>
              </p:cNvSpPr>
              <p:nvPr/>
            </p:nvSpPr>
            <p:spPr bwMode="auto">
              <a:xfrm>
                <a:off x="6333924" y="3390584"/>
                <a:ext cx="279400" cy="606425"/>
              </a:xfrm>
              <a:custGeom>
                <a:avLst/>
                <a:gdLst>
                  <a:gd name="T0" fmla="*/ 101 w 176"/>
                  <a:gd name="T1" fmla="*/ 3 h 382"/>
                  <a:gd name="T2" fmla="*/ 117 w 176"/>
                  <a:gd name="T3" fmla="*/ 21 h 382"/>
                  <a:gd name="T4" fmla="*/ 119 w 176"/>
                  <a:gd name="T5" fmla="*/ 44 h 382"/>
                  <a:gd name="T6" fmla="*/ 102 w 176"/>
                  <a:gd name="T7" fmla="*/ 62 h 382"/>
                  <a:gd name="T8" fmla="*/ 121 w 176"/>
                  <a:gd name="T9" fmla="*/ 64 h 382"/>
                  <a:gd name="T10" fmla="*/ 132 w 176"/>
                  <a:gd name="T11" fmla="*/ 67 h 382"/>
                  <a:gd name="T12" fmla="*/ 147 w 176"/>
                  <a:gd name="T13" fmla="*/ 86 h 382"/>
                  <a:gd name="T14" fmla="*/ 175 w 176"/>
                  <a:gd name="T15" fmla="*/ 182 h 382"/>
                  <a:gd name="T16" fmla="*/ 175 w 176"/>
                  <a:gd name="T17" fmla="*/ 189 h 382"/>
                  <a:gd name="T18" fmla="*/ 170 w 176"/>
                  <a:gd name="T19" fmla="*/ 197 h 382"/>
                  <a:gd name="T20" fmla="*/ 163 w 176"/>
                  <a:gd name="T21" fmla="*/ 198 h 382"/>
                  <a:gd name="T22" fmla="*/ 156 w 176"/>
                  <a:gd name="T23" fmla="*/ 195 h 382"/>
                  <a:gd name="T24" fmla="*/ 151 w 176"/>
                  <a:gd name="T25" fmla="*/ 189 h 382"/>
                  <a:gd name="T26" fmla="*/ 121 w 176"/>
                  <a:gd name="T27" fmla="*/ 104 h 382"/>
                  <a:gd name="T28" fmla="*/ 163 w 176"/>
                  <a:gd name="T29" fmla="*/ 257 h 382"/>
                  <a:gd name="T30" fmla="*/ 121 w 176"/>
                  <a:gd name="T31" fmla="*/ 367 h 382"/>
                  <a:gd name="T32" fmla="*/ 120 w 176"/>
                  <a:gd name="T33" fmla="*/ 376 h 382"/>
                  <a:gd name="T34" fmla="*/ 113 w 176"/>
                  <a:gd name="T35" fmla="*/ 380 h 382"/>
                  <a:gd name="T36" fmla="*/ 102 w 176"/>
                  <a:gd name="T37" fmla="*/ 380 h 382"/>
                  <a:gd name="T38" fmla="*/ 95 w 176"/>
                  <a:gd name="T39" fmla="*/ 376 h 382"/>
                  <a:gd name="T40" fmla="*/ 92 w 176"/>
                  <a:gd name="T41" fmla="*/ 367 h 382"/>
                  <a:gd name="T42" fmla="*/ 83 w 176"/>
                  <a:gd name="T43" fmla="*/ 257 h 382"/>
                  <a:gd name="T44" fmla="*/ 81 w 176"/>
                  <a:gd name="T45" fmla="*/ 371 h 382"/>
                  <a:gd name="T46" fmla="*/ 77 w 176"/>
                  <a:gd name="T47" fmla="*/ 379 h 382"/>
                  <a:gd name="T48" fmla="*/ 68 w 176"/>
                  <a:gd name="T49" fmla="*/ 382 h 382"/>
                  <a:gd name="T50" fmla="*/ 59 w 176"/>
                  <a:gd name="T51" fmla="*/ 379 h 382"/>
                  <a:gd name="T52" fmla="*/ 53 w 176"/>
                  <a:gd name="T53" fmla="*/ 371 h 382"/>
                  <a:gd name="T54" fmla="*/ 53 w 176"/>
                  <a:gd name="T55" fmla="*/ 257 h 382"/>
                  <a:gd name="T56" fmla="*/ 58 w 176"/>
                  <a:gd name="T57" fmla="*/ 106 h 382"/>
                  <a:gd name="T58" fmla="*/ 49 w 176"/>
                  <a:gd name="T59" fmla="*/ 104 h 382"/>
                  <a:gd name="T60" fmla="*/ 22 w 176"/>
                  <a:gd name="T61" fmla="*/ 192 h 382"/>
                  <a:gd name="T62" fmla="*/ 16 w 176"/>
                  <a:gd name="T63" fmla="*/ 198 h 382"/>
                  <a:gd name="T64" fmla="*/ 9 w 176"/>
                  <a:gd name="T65" fmla="*/ 198 h 382"/>
                  <a:gd name="T66" fmla="*/ 1 w 176"/>
                  <a:gd name="T67" fmla="*/ 194 h 382"/>
                  <a:gd name="T68" fmla="*/ 0 w 176"/>
                  <a:gd name="T69" fmla="*/ 186 h 382"/>
                  <a:gd name="T70" fmla="*/ 27 w 176"/>
                  <a:gd name="T71" fmla="*/ 89 h 382"/>
                  <a:gd name="T72" fmla="*/ 34 w 176"/>
                  <a:gd name="T73" fmla="*/ 74 h 382"/>
                  <a:gd name="T74" fmla="*/ 56 w 176"/>
                  <a:gd name="T75" fmla="*/ 64 h 382"/>
                  <a:gd name="T76" fmla="*/ 58 w 176"/>
                  <a:gd name="T77" fmla="*/ 64 h 382"/>
                  <a:gd name="T78" fmla="*/ 73 w 176"/>
                  <a:gd name="T79" fmla="*/ 62 h 382"/>
                  <a:gd name="T80" fmla="*/ 58 w 176"/>
                  <a:gd name="T81" fmla="*/ 44 h 382"/>
                  <a:gd name="T82" fmla="*/ 58 w 176"/>
                  <a:gd name="T83" fmla="*/ 21 h 382"/>
                  <a:gd name="T84" fmla="*/ 76 w 176"/>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382">
                    <a:moveTo>
                      <a:pt x="87" y="0"/>
                    </a:moveTo>
                    <a:lnTo>
                      <a:pt x="101" y="3"/>
                    </a:lnTo>
                    <a:lnTo>
                      <a:pt x="111" y="10"/>
                    </a:lnTo>
                    <a:lnTo>
                      <a:pt x="117" y="21"/>
                    </a:lnTo>
                    <a:lnTo>
                      <a:pt x="120" y="32"/>
                    </a:lnTo>
                    <a:lnTo>
                      <a:pt x="119" y="44"/>
                    </a:lnTo>
                    <a:lnTo>
                      <a:pt x="111" y="55"/>
                    </a:lnTo>
                    <a:lnTo>
                      <a:pt x="102" y="62"/>
                    </a:lnTo>
                    <a:lnTo>
                      <a:pt x="104" y="64"/>
                    </a:lnTo>
                    <a:lnTo>
                      <a:pt x="121" y="64"/>
                    </a:lnTo>
                    <a:lnTo>
                      <a:pt x="121" y="64"/>
                    </a:lnTo>
                    <a:lnTo>
                      <a:pt x="132" y="67"/>
                    </a:lnTo>
                    <a:lnTo>
                      <a:pt x="141" y="74"/>
                    </a:lnTo>
                    <a:lnTo>
                      <a:pt x="147" y="86"/>
                    </a:lnTo>
                    <a:lnTo>
                      <a:pt x="148" y="89"/>
                    </a:lnTo>
                    <a:lnTo>
                      <a:pt x="175" y="182"/>
                    </a:lnTo>
                    <a:lnTo>
                      <a:pt x="176" y="186"/>
                    </a:lnTo>
                    <a:lnTo>
                      <a:pt x="175" y="189"/>
                    </a:lnTo>
                    <a:lnTo>
                      <a:pt x="173" y="194"/>
                    </a:lnTo>
                    <a:lnTo>
                      <a:pt x="170" y="197"/>
                    </a:lnTo>
                    <a:lnTo>
                      <a:pt x="166" y="198"/>
                    </a:lnTo>
                    <a:lnTo>
                      <a:pt x="163" y="198"/>
                    </a:lnTo>
                    <a:lnTo>
                      <a:pt x="159" y="198"/>
                    </a:lnTo>
                    <a:lnTo>
                      <a:pt x="156" y="195"/>
                    </a:lnTo>
                    <a:lnTo>
                      <a:pt x="153" y="192"/>
                    </a:lnTo>
                    <a:lnTo>
                      <a:pt x="151" y="189"/>
                    </a:lnTo>
                    <a:lnTo>
                      <a:pt x="126" y="104"/>
                    </a:lnTo>
                    <a:lnTo>
                      <a:pt x="121" y="104"/>
                    </a:lnTo>
                    <a:lnTo>
                      <a:pt x="121" y="115"/>
                    </a:lnTo>
                    <a:lnTo>
                      <a:pt x="163" y="257"/>
                    </a:lnTo>
                    <a:lnTo>
                      <a:pt x="121" y="257"/>
                    </a:lnTo>
                    <a:lnTo>
                      <a:pt x="121" y="367"/>
                    </a:lnTo>
                    <a:lnTo>
                      <a:pt x="121" y="371"/>
                    </a:lnTo>
                    <a:lnTo>
                      <a:pt x="120" y="376"/>
                    </a:lnTo>
                    <a:lnTo>
                      <a:pt x="116" y="379"/>
                    </a:lnTo>
                    <a:lnTo>
                      <a:pt x="113" y="380"/>
                    </a:lnTo>
                    <a:lnTo>
                      <a:pt x="107" y="382"/>
                    </a:lnTo>
                    <a:lnTo>
                      <a:pt x="102" y="380"/>
                    </a:lnTo>
                    <a:lnTo>
                      <a:pt x="98" y="379"/>
                    </a:lnTo>
                    <a:lnTo>
                      <a:pt x="95" y="376"/>
                    </a:lnTo>
                    <a:lnTo>
                      <a:pt x="93" y="371"/>
                    </a:lnTo>
                    <a:lnTo>
                      <a:pt x="92" y="367"/>
                    </a:lnTo>
                    <a:lnTo>
                      <a:pt x="92" y="257"/>
                    </a:lnTo>
                    <a:lnTo>
                      <a:pt x="83" y="257"/>
                    </a:lnTo>
                    <a:lnTo>
                      <a:pt x="83" y="367"/>
                    </a:lnTo>
                    <a:lnTo>
                      <a:pt x="81" y="371"/>
                    </a:lnTo>
                    <a:lnTo>
                      <a:pt x="80" y="376"/>
                    </a:lnTo>
                    <a:lnTo>
                      <a:pt x="77" y="379"/>
                    </a:lnTo>
                    <a:lnTo>
                      <a:pt x="73" y="380"/>
                    </a:lnTo>
                    <a:lnTo>
                      <a:pt x="68" y="382"/>
                    </a:lnTo>
                    <a:lnTo>
                      <a:pt x="64" y="380"/>
                    </a:lnTo>
                    <a:lnTo>
                      <a:pt x="59" y="379"/>
                    </a:lnTo>
                    <a:lnTo>
                      <a:pt x="56" y="376"/>
                    </a:lnTo>
                    <a:lnTo>
                      <a:pt x="53" y="371"/>
                    </a:lnTo>
                    <a:lnTo>
                      <a:pt x="53" y="367"/>
                    </a:lnTo>
                    <a:lnTo>
                      <a:pt x="53" y="257"/>
                    </a:lnTo>
                    <a:lnTo>
                      <a:pt x="13" y="257"/>
                    </a:lnTo>
                    <a:lnTo>
                      <a:pt x="58" y="106"/>
                    </a:lnTo>
                    <a:lnTo>
                      <a:pt x="58" y="104"/>
                    </a:lnTo>
                    <a:lnTo>
                      <a:pt x="49" y="104"/>
                    </a:lnTo>
                    <a:lnTo>
                      <a:pt x="24" y="189"/>
                    </a:lnTo>
                    <a:lnTo>
                      <a:pt x="22" y="192"/>
                    </a:lnTo>
                    <a:lnTo>
                      <a:pt x="19" y="195"/>
                    </a:lnTo>
                    <a:lnTo>
                      <a:pt x="16" y="198"/>
                    </a:lnTo>
                    <a:lnTo>
                      <a:pt x="12" y="198"/>
                    </a:lnTo>
                    <a:lnTo>
                      <a:pt x="9" y="198"/>
                    </a:lnTo>
                    <a:lnTo>
                      <a:pt x="4" y="197"/>
                    </a:lnTo>
                    <a:lnTo>
                      <a:pt x="1" y="194"/>
                    </a:lnTo>
                    <a:lnTo>
                      <a:pt x="0" y="189"/>
                    </a:lnTo>
                    <a:lnTo>
                      <a:pt x="0" y="186"/>
                    </a:lnTo>
                    <a:lnTo>
                      <a:pt x="0" y="182"/>
                    </a:lnTo>
                    <a:lnTo>
                      <a:pt x="27" y="89"/>
                    </a:lnTo>
                    <a:lnTo>
                      <a:pt x="28" y="86"/>
                    </a:lnTo>
                    <a:lnTo>
                      <a:pt x="34" y="74"/>
                    </a:lnTo>
                    <a:lnTo>
                      <a:pt x="44" y="67"/>
                    </a:lnTo>
                    <a:lnTo>
                      <a:pt x="56" y="64"/>
                    </a:lnTo>
                    <a:lnTo>
                      <a:pt x="58" y="64"/>
                    </a:lnTo>
                    <a:lnTo>
                      <a:pt x="58" y="64"/>
                    </a:lnTo>
                    <a:lnTo>
                      <a:pt x="73" y="64"/>
                    </a:lnTo>
                    <a:lnTo>
                      <a:pt x="73" y="62"/>
                    </a:lnTo>
                    <a:lnTo>
                      <a:pt x="64" y="55"/>
                    </a:lnTo>
                    <a:lnTo>
                      <a:pt x="58" y="44"/>
                    </a:lnTo>
                    <a:lnTo>
                      <a:pt x="55" y="32"/>
                    </a:lnTo>
                    <a:lnTo>
                      <a:pt x="58" y="21"/>
                    </a:lnTo>
                    <a:lnTo>
                      <a:pt x="64" y="10"/>
                    </a:lnTo>
                    <a:lnTo>
                      <a:pt x="76" y="3"/>
                    </a:lnTo>
                    <a:lnTo>
                      <a:pt x="87"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grpSp>
        <p:sp>
          <p:nvSpPr>
            <p:cNvPr id="133" name="Freeform 12">
              <a:extLst>
                <a:ext uri="{FF2B5EF4-FFF2-40B4-BE49-F238E27FC236}">
                  <a16:creationId xmlns:a16="http://schemas.microsoft.com/office/drawing/2014/main" id="{3556B25B-AC85-7625-EB97-5E8D848B5B97}"/>
                </a:ext>
              </a:extLst>
            </p:cNvPr>
            <p:cNvSpPr>
              <a:spLocks/>
            </p:cNvSpPr>
            <p:nvPr/>
          </p:nvSpPr>
          <p:spPr bwMode="auto">
            <a:xfrm>
              <a:off x="6734654" y="2801906"/>
              <a:ext cx="228786" cy="490991"/>
            </a:xfrm>
            <a:custGeom>
              <a:avLst/>
              <a:gdLst>
                <a:gd name="T0" fmla="*/ 103 w 178"/>
                <a:gd name="T1" fmla="*/ 3 h 382"/>
                <a:gd name="T2" fmla="*/ 119 w 178"/>
                <a:gd name="T3" fmla="*/ 21 h 382"/>
                <a:gd name="T4" fmla="*/ 120 w 178"/>
                <a:gd name="T5" fmla="*/ 44 h 382"/>
                <a:gd name="T6" fmla="*/ 104 w 178"/>
                <a:gd name="T7" fmla="*/ 62 h 382"/>
                <a:gd name="T8" fmla="*/ 123 w 178"/>
                <a:gd name="T9" fmla="*/ 64 h 382"/>
                <a:gd name="T10" fmla="*/ 134 w 178"/>
                <a:gd name="T11" fmla="*/ 67 h 382"/>
                <a:gd name="T12" fmla="*/ 149 w 178"/>
                <a:gd name="T13" fmla="*/ 86 h 382"/>
                <a:gd name="T14" fmla="*/ 177 w 178"/>
                <a:gd name="T15" fmla="*/ 182 h 382"/>
                <a:gd name="T16" fmla="*/ 177 w 178"/>
                <a:gd name="T17" fmla="*/ 189 h 382"/>
                <a:gd name="T18" fmla="*/ 172 w 178"/>
                <a:gd name="T19" fmla="*/ 197 h 382"/>
                <a:gd name="T20" fmla="*/ 165 w 178"/>
                <a:gd name="T21" fmla="*/ 198 h 382"/>
                <a:gd name="T22" fmla="*/ 157 w 178"/>
                <a:gd name="T23" fmla="*/ 195 h 382"/>
                <a:gd name="T24" fmla="*/ 153 w 178"/>
                <a:gd name="T25" fmla="*/ 189 h 382"/>
                <a:gd name="T26" fmla="*/ 123 w 178"/>
                <a:gd name="T27" fmla="*/ 104 h 382"/>
                <a:gd name="T28" fmla="*/ 163 w 178"/>
                <a:gd name="T29" fmla="*/ 257 h 382"/>
                <a:gd name="T30" fmla="*/ 123 w 178"/>
                <a:gd name="T31" fmla="*/ 367 h 382"/>
                <a:gd name="T32" fmla="*/ 120 w 178"/>
                <a:gd name="T33" fmla="*/ 376 h 382"/>
                <a:gd name="T34" fmla="*/ 113 w 178"/>
                <a:gd name="T35" fmla="*/ 380 h 382"/>
                <a:gd name="T36" fmla="*/ 104 w 178"/>
                <a:gd name="T37" fmla="*/ 380 h 382"/>
                <a:gd name="T38" fmla="*/ 97 w 178"/>
                <a:gd name="T39" fmla="*/ 376 h 382"/>
                <a:gd name="T40" fmla="*/ 94 w 178"/>
                <a:gd name="T41" fmla="*/ 367 h 382"/>
                <a:gd name="T42" fmla="*/ 85 w 178"/>
                <a:gd name="T43" fmla="*/ 257 h 382"/>
                <a:gd name="T44" fmla="*/ 83 w 178"/>
                <a:gd name="T45" fmla="*/ 371 h 382"/>
                <a:gd name="T46" fmla="*/ 79 w 178"/>
                <a:gd name="T47" fmla="*/ 379 h 382"/>
                <a:gd name="T48" fmla="*/ 70 w 178"/>
                <a:gd name="T49" fmla="*/ 382 h 382"/>
                <a:gd name="T50" fmla="*/ 61 w 178"/>
                <a:gd name="T51" fmla="*/ 379 h 382"/>
                <a:gd name="T52" fmla="*/ 55 w 178"/>
                <a:gd name="T53" fmla="*/ 371 h 382"/>
                <a:gd name="T54" fmla="*/ 55 w 178"/>
                <a:gd name="T55" fmla="*/ 257 h 382"/>
                <a:gd name="T56" fmla="*/ 58 w 178"/>
                <a:gd name="T57" fmla="*/ 106 h 382"/>
                <a:gd name="T58" fmla="*/ 51 w 178"/>
                <a:gd name="T59" fmla="*/ 104 h 382"/>
                <a:gd name="T60" fmla="*/ 24 w 178"/>
                <a:gd name="T61" fmla="*/ 192 h 382"/>
                <a:gd name="T62" fmla="*/ 18 w 178"/>
                <a:gd name="T63" fmla="*/ 198 h 382"/>
                <a:gd name="T64" fmla="*/ 11 w 178"/>
                <a:gd name="T65" fmla="*/ 198 h 382"/>
                <a:gd name="T66" fmla="*/ 3 w 178"/>
                <a:gd name="T67" fmla="*/ 194 h 382"/>
                <a:gd name="T68" fmla="*/ 0 w 178"/>
                <a:gd name="T69" fmla="*/ 186 h 382"/>
                <a:gd name="T70" fmla="*/ 29 w 178"/>
                <a:gd name="T71" fmla="*/ 89 h 382"/>
                <a:gd name="T72" fmla="*/ 36 w 178"/>
                <a:gd name="T73" fmla="*/ 74 h 382"/>
                <a:gd name="T74" fmla="*/ 58 w 178"/>
                <a:gd name="T75" fmla="*/ 64 h 382"/>
                <a:gd name="T76" fmla="*/ 58 w 178"/>
                <a:gd name="T77" fmla="*/ 64 h 382"/>
                <a:gd name="T78" fmla="*/ 74 w 178"/>
                <a:gd name="T79" fmla="*/ 62 h 382"/>
                <a:gd name="T80" fmla="*/ 58 w 178"/>
                <a:gd name="T81" fmla="*/ 44 h 382"/>
                <a:gd name="T82" fmla="*/ 60 w 178"/>
                <a:gd name="T83" fmla="*/ 21 h 382"/>
                <a:gd name="T84" fmla="*/ 76 w 178"/>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82">
                  <a:moveTo>
                    <a:pt x="89" y="0"/>
                  </a:moveTo>
                  <a:lnTo>
                    <a:pt x="103" y="3"/>
                  </a:lnTo>
                  <a:lnTo>
                    <a:pt x="113" y="10"/>
                  </a:lnTo>
                  <a:lnTo>
                    <a:pt x="119" y="21"/>
                  </a:lnTo>
                  <a:lnTo>
                    <a:pt x="122" y="32"/>
                  </a:lnTo>
                  <a:lnTo>
                    <a:pt x="120" y="44"/>
                  </a:lnTo>
                  <a:lnTo>
                    <a:pt x="113" y="55"/>
                  </a:lnTo>
                  <a:lnTo>
                    <a:pt x="104" y="62"/>
                  </a:lnTo>
                  <a:lnTo>
                    <a:pt x="106" y="64"/>
                  </a:lnTo>
                  <a:lnTo>
                    <a:pt x="123" y="64"/>
                  </a:lnTo>
                  <a:lnTo>
                    <a:pt x="123" y="64"/>
                  </a:lnTo>
                  <a:lnTo>
                    <a:pt x="134" y="67"/>
                  </a:lnTo>
                  <a:lnTo>
                    <a:pt x="143" y="74"/>
                  </a:lnTo>
                  <a:lnTo>
                    <a:pt x="149" y="86"/>
                  </a:lnTo>
                  <a:lnTo>
                    <a:pt x="150" y="89"/>
                  </a:lnTo>
                  <a:lnTo>
                    <a:pt x="177" y="182"/>
                  </a:lnTo>
                  <a:lnTo>
                    <a:pt x="178" y="186"/>
                  </a:lnTo>
                  <a:lnTo>
                    <a:pt x="177" y="189"/>
                  </a:lnTo>
                  <a:lnTo>
                    <a:pt x="175" y="194"/>
                  </a:lnTo>
                  <a:lnTo>
                    <a:pt x="172" y="197"/>
                  </a:lnTo>
                  <a:lnTo>
                    <a:pt x="168" y="198"/>
                  </a:lnTo>
                  <a:lnTo>
                    <a:pt x="165" y="198"/>
                  </a:lnTo>
                  <a:lnTo>
                    <a:pt x="160" y="198"/>
                  </a:lnTo>
                  <a:lnTo>
                    <a:pt x="157" y="195"/>
                  </a:lnTo>
                  <a:lnTo>
                    <a:pt x="155" y="192"/>
                  </a:lnTo>
                  <a:lnTo>
                    <a:pt x="153" y="189"/>
                  </a:lnTo>
                  <a:lnTo>
                    <a:pt x="128" y="104"/>
                  </a:lnTo>
                  <a:lnTo>
                    <a:pt x="123" y="104"/>
                  </a:lnTo>
                  <a:lnTo>
                    <a:pt x="123" y="115"/>
                  </a:lnTo>
                  <a:lnTo>
                    <a:pt x="163" y="257"/>
                  </a:lnTo>
                  <a:lnTo>
                    <a:pt x="123" y="257"/>
                  </a:lnTo>
                  <a:lnTo>
                    <a:pt x="123" y="367"/>
                  </a:lnTo>
                  <a:lnTo>
                    <a:pt x="123" y="371"/>
                  </a:lnTo>
                  <a:lnTo>
                    <a:pt x="120" y="376"/>
                  </a:lnTo>
                  <a:lnTo>
                    <a:pt x="117" y="379"/>
                  </a:lnTo>
                  <a:lnTo>
                    <a:pt x="113" y="380"/>
                  </a:lnTo>
                  <a:lnTo>
                    <a:pt x="109" y="382"/>
                  </a:lnTo>
                  <a:lnTo>
                    <a:pt x="104" y="380"/>
                  </a:lnTo>
                  <a:lnTo>
                    <a:pt x="100" y="379"/>
                  </a:lnTo>
                  <a:lnTo>
                    <a:pt x="97" y="376"/>
                  </a:lnTo>
                  <a:lnTo>
                    <a:pt x="95" y="371"/>
                  </a:lnTo>
                  <a:lnTo>
                    <a:pt x="94" y="367"/>
                  </a:lnTo>
                  <a:lnTo>
                    <a:pt x="94" y="257"/>
                  </a:lnTo>
                  <a:lnTo>
                    <a:pt x="85" y="257"/>
                  </a:lnTo>
                  <a:lnTo>
                    <a:pt x="85" y="367"/>
                  </a:lnTo>
                  <a:lnTo>
                    <a:pt x="83" y="371"/>
                  </a:lnTo>
                  <a:lnTo>
                    <a:pt x="82" y="376"/>
                  </a:lnTo>
                  <a:lnTo>
                    <a:pt x="79" y="379"/>
                  </a:lnTo>
                  <a:lnTo>
                    <a:pt x="74" y="380"/>
                  </a:lnTo>
                  <a:lnTo>
                    <a:pt x="70" y="382"/>
                  </a:lnTo>
                  <a:lnTo>
                    <a:pt x="66" y="380"/>
                  </a:lnTo>
                  <a:lnTo>
                    <a:pt x="61" y="379"/>
                  </a:lnTo>
                  <a:lnTo>
                    <a:pt x="58" y="376"/>
                  </a:lnTo>
                  <a:lnTo>
                    <a:pt x="55" y="371"/>
                  </a:lnTo>
                  <a:lnTo>
                    <a:pt x="55" y="367"/>
                  </a:lnTo>
                  <a:lnTo>
                    <a:pt x="55" y="257"/>
                  </a:lnTo>
                  <a:lnTo>
                    <a:pt x="15" y="257"/>
                  </a:lnTo>
                  <a:lnTo>
                    <a:pt x="58" y="106"/>
                  </a:lnTo>
                  <a:lnTo>
                    <a:pt x="58" y="104"/>
                  </a:lnTo>
                  <a:lnTo>
                    <a:pt x="51" y="104"/>
                  </a:lnTo>
                  <a:lnTo>
                    <a:pt x="26" y="189"/>
                  </a:lnTo>
                  <a:lnTo>
                    <a:pt x="24" y="192"/>
                  </a:lnTo>
                  <a:lnTo>
                    <a:pt x="21" y="195"/>
                  </a:lnTo>
                  <a:lnTo>
                    <a:pt x="18" y="198"/>
                  </a:lnTo>
                  <a:lnTo>
                    <a:pt x="14" y="198"/>
                  </a:lnTo>
                  <a:lnTo>
                    <a:pt x="11" y="198"/>
                  </a:lnTo>
                  <a:lnTo>
                    <a:pt x="6" y="197"/>
                  </a:lnTo>
                  <a:lnTo>
                    <a:pt x="3" y="194"/>
                  </a:lnTo>
                  <a:lnTo>
                    <a:pt x="2" y="189"/>
                  </a:lnTo>
                  <a:lnTo>
                    <a:pt x="0" y="186"/>
                  </a:lnTo>
                  <a:lnTo>
                    <a:pt x="2" y="182"/>
                  </a:lnTo>
                  <a:lnTo>
                    <a:pt x="29" y="89"/>
                  </a:lnTo>
                  <a:lnTo>
                    <a:pt x="30" y="86"/>
                  </a:lnTo>
                  <a:lnTo>
                    <a:pt x="36" y="74"/>
                  </a:lnTo>
                  <a:lnTo>
                    <a:pt x="46" y="67"/>
                  </a:lnTo>
                  <a:lnTo>
                    <a:pt x="58" y="64"/>
                  </a:lnTo>
                  <a:lnTo>
                    <a:pt x="58" y="64"/>
                  </a:lnTo>
                  <a:lnTo>
                    <a:pt x="58" y="64"/>
                  </a:lnTo>
                  <a:lnTo>
                    <a:pt x="74" y="64"/>
                  </a:lnTo>
                  <a:lnTo>
                    <a:pt x="74" y="62"/>
                  </a:lnTo>
                  <a:lnTo>
                    <a:pt x="66" y="55"/>
                  </a:lnTo>
                  <a:lnTo>
                    <a:pt x="58" y="44"/>
                  </a:lnTo>
                  <a:lnTo>
                    <a:pt x="57" y="32"/>
                  </a:lnTo>
                  <a:lnTo>
                    <a:pt x="60" y="21"/>
                  </a:lnTo>
                  <a:lnTo>
                    <a:pt x="66" y="10"/>
                  </a:lnTo>
                  <a:lnTo>
                    <a:pt x="76" y="3"/>
                  </a:lnTo>
                  <a:lnTo>
                    <a:pt x="89"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34" name="Freeform 13">
              <a:extLst>
                <a:ext uri="{FF2B5EF4-FFF2-40B4-BE49-F238E27FC236}">
                  <a16:creationId xmlns:a16="http://schemas.microsoft.com/office/drawing/2014/main" id="{374C49C9-64DC-C1C5-3AE2-107E30D0FA1A}"/>
                </a:ext>
              </a:extLst>
            </p:cNvPr>
            <p:cNvSpPr>
              <a:spLocks/>
            </p:cNvSpPr>
            <p:nvPr/>
          </p:nvSpPr>
          <p:spPr bwMode="auto">
            <a:xfrm>
              <a:off x="6322541" y="2801906"/>
              <a:ext cx="226216" cy="490991"/>
            </a:xfrm>
            <a:custGeom>
              <a:avLst/>
              <a:gdLst>
                <a:gd name="T0" fmla="*/ 100 w 176"/>
                <a:gd name="T1" fmla="*/ 3 h 382"/>
                <a:gd name="T2" fmla="*/ 118 w 176"/>
                <a:gd name="T3" fmla="*/ 21 h 382"/>
                <a:gd name="T4" fmla="*/ 118 w 176"/>
                <a:gd name="T5" fmla="*/ 46 h 382"/>
                <a:gd name="T6" fmla="*/ 99 w 176"/>
                <a:gd name="T7" fmla="*/ 64 h 382"/>
                <a:gd name="T8" fmla="*/ 121 w 176"/>
                <a:gd name="T9" fmla="*/ 64 h 382"/>
                <a:gd name="T10" fmla="*/ 142 w 176"/>
                <a:gd name="T11" fmla="*/ 74 h 382"/>
                <a:gd name="T12" fmla="*/ 148 w 176"/>
                <a:gd name="T13" fmla="*/ 89 h 382"/>
                <a:gd name="T14" fmla="*/ 176 w 176"/>
                <a:gd name="T15" fmla="*/ 186 h 382"/>
                <a:gd name="T16" fmla="*/ 173 w 176"/>
                <a:gd name="T17" fmla="*/ 194 h 382"/>
                <a:gd name="T18" fmla="*/ 167 w 176"/>
                <a:gd name="T19" fmla="*/ 198 h 382"/>
                <a:gd name="T20" fmla="*/ 158 w 176"/>
                <a:gd name="T21" fmla="*/ 198 h 382"/>
                <a:gd name="T22" fmla="*/ 152 w 176"/>
                <a:gd name="T23" fmla="*/ 192 h 382"/>
                <a:gd name="T24" fmla="*/ 129 w 176"/>
                <a:gd name="T25" fmla="*/ 114 h 382"/>
                <a:gd name="T26" fmla="*/ 123 w 176"/>
                <a:gd name="T27" fmla="*/ 238 h 382"/>
                <a:gd name="T28" fmla="*/ 121 w 176"/>
                <a:gd name="T29" fmla="*/ 371 h 382"/>
                <a:gd name="T30" fmla="*/ 115 w 176"/>
                <a:gd name="T31" fmla="*/ 379 h 382"/>
                <a:gd name="T32" fmla="*/ 106 w 176"/>
                <a:gd name="T33" fmla="*/ 382 h 382"/>
                <a:gd name="T34" fmla="*/ 97 w 176"/>
                <a:gd name="T35" fmla="*/ 379 h 382"/>
                <a:gd name="T36" fmla="*/ 93 w 176"/>
                <a:gd name="T37" fmla="*/ 371 h 382"/>
                <a:gd name="T38" fmla="*/ 91 w 176"/>
                <a:gd name="T39" fmla="*/ 238 h 382"/>
                <a:gd name="T40" fmla="*/ 83 w 176"/>
                <a:gd name="T41" fmla="*/ 367 h 382"/>
                <a:gd name="T42" fmla="*/ 80 w 176"/>
                <a:gd name="T43" fmla="*/ 376 h 382"/>
                <a:gd name="T44" fmla="*/ 72 w 176"/>
                <a:gd name="T45" fmla="*/ 380 h 382"/>
                <a:gd name="T46" fmla="*/ 63 w 176"/>
                <a:gd name="T47" fmla="*/ 380 h 382"/>
                <a:gd name="T48" fmla="*/ 56 w 176"/>
                <a:gd name="T49" fmla="*/ 376 h 382"/>
                <a:gd name="T50" fmla="*/ 53 w 176"/>
                <a:gd name="T51" fmla="*/ 367 h 382"/>
                <a:gd name="T52" fmla="*/ 46 w 176"/>
                <a:gd name="T53" fmla="*/ 238 h 382"/>
                <a:gd name="T54" fmla="*/ 25 w 176"/>
                <a:gd name="T55" fmla="*/ 189 h 382"/>
                <a:gd name="T56" fmla="*/ 20 w 176"/>
                <a:gd name="T57" fmla="*/ 195 h 382"/>
                <a:gd name="T58" fmla="*/ 11 w 176"/>
                <a:gd name="T59" fmla="*/ 198 h 382"/>
                <a:gd name="T60" fmla="*/ 4 w 176"/>
                <a:gd name="T61" fmla="*/ 197 h 382"/>
                <a:gd name="T62" fmla="*/ 0 w 176"/>
                <a:gd name="T63" fmla="*/ 189 h 382"/>
                <a:gd name="T64" fmla="*/ 0 w 176"/>
                <a:gd name="T65" fmla="*/ 182 h 382"/>
                <a:gd name="T66" fmla="*/ 28 w 176"/>
                <a:gd name="T67" fmla="*/ 86 h 382"/>
                <a:gd name="T68" fmla="*/ 44 w 176"/>
                <a:gd name="T69" fmla="*/ 67 h 382"/>
                <a:gd name="T70" fmla="*/ 57 w 176"/>
                <a:gd name="T71" fmla="*/ 64 h 382"/>
                <a:gd name="T72" fmla="*/ 75 w 176"/>
                <a:gd name="T73" fmla="*/ 64 h 382"/>
                <a:gd name="T74" fmla="*/ 57 w 176"/>
                <a:gd name="T75" fmla="*/ 46 h 382"/>
                <a:gd name="T76" fmla="*/ 57 w 176"/>
                <a:gd name="T77" fmla="*/ 21 h 382"/>
                <a:gd name="T78" fmla="*/ 75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7" y="0"/>
                  </a:moveTo>
                  <a:lnTo>
                    <a:pt x="100" y="3"/>
                  </a:lnTo>
                  <a:lnTo>
                    <a:pt x="111" y="10"/>
                  </a:lnTo>
                  <a:lnTo>
                    <a:pt x="118" y="21"/>
                  </a:lnTo>
                  <a:lnTo>
                    <a:pt x="120" y="32"/>
                  </a:lnTo>
                  <a:lnTo>
                    <a:pt x="118" y="46"/>
                  </a:lnTo>
                  <a:lnTo>
                    <a:pt x="111" y="56"/>
                  </a:lnTo>
                  <a:lnTo>
                    <a:pt x="99" y="64"/>
                  </a:lnTo>
                  <a:lnTo>
                    <a:pt x="121" y="64"/>
                  </a:lnTo>
                  <a:lnTo>
                    <a:pt x="121" y="64"/>
                  </a:lnTo>
                  <a:lnTo>
                    <a:pt x="133" y="67"/>
                  </a:lnTo>
                  <a:lnTo>
                    <a:pt x="142" y="74"/>
                  </a:lnTo>
                  <a:lnTo>
                    <a:pt x="146" y="86"/>
                  </a:lnTo>
                  <a:lnTo>
                    <a:pt x="148" y="89"/>
                  </a:lnTo>
                  <a:lnTo>
                    <a:pt x="176" y="182"/>
                  </a:lnTo>
                  <a:lnTo>
                    <a:pt x="176" y="186"/>
                  </a:lnTo>
                  <a:lnTo>
                    <a:pt x="174" y="189"/>
                  </a:lnTo>
                  <a:lnTo>
                    <a:pt x="173" y="194"/>
                  </a:lnTo>
                  <a:lnTo>
                    <a:pt x="170" y="197"/>
                  </a:lnTo>
                  <a:lnTo>
                    <a:pt x="167" y="198"/>
                  </a:lnTo>
                  <a:lnTo>
                    <a:pt x="163" y="198"/>
                  </a:lnTo>
                  <a:lnTo>
                    <a:pt x="158" y="198"/>
                  </a:lnTo>
                  <a:lnTo>
                    <a:pt x="155" y="195"/>
                  </a:lnTo>
                  <a:lnTo>
                    <a:pt x="152" y="192"/>
                  </a:lnTo>
                  <a:lnTo>
                    <a:pt x="151" y="189"/>
                  </a:lnTo>
                  <a:lnTo>
                    <a:pt x="129" y="114"/>
                  </a:lnTo>
                  <a:lnTo>
                    <a:pt x="129" y="238"/>
                  </a:lnTo>
                  <a:lnTo>
                    <a:pt x="123" y="238"/>
                  </a:lnTo>
                  <a:lnTo>
                    <a:pt x="123" y="367"/>
                  </a:lnTo>
                  <a:lnTo>
                    <a:pt x="121" y="371"/>
                  </a:lnTo>
                  <a:lnTo>
                    <a:pt x="120" y="376"/>
                  </a:lnTo>
                  <a:lnTo>
                    <a:pt x="115" y="379"/>
                  </a:lnTo>
                  <a:lnTo>
                    <a:pt x="112" y="380"/>
                  </a:lnTo>
                  <a:lnTo>
                    <a:pt x="106" y="382"/>
                  </a:lnTo>
                  <a:lnTo>
                    <a:pt x="102" y="380"/>
                  </a:lnTo>
                  <a:lnTo>
                    <a:pt x="97" y="379"/>
                  </a:lnTo>
                  <a:lnTo>
                    <a:pt x="94" y="376"/>
                  </a:lnTo>
                  <a:lnTo>
                    <a:pt x="93" y="371"/>
                  </a:lnTo>
                  <a:lnTo>
                    <a:pt x="91" y="367"/>
                  </a:lnTo>
                  <a:lnTo>
                    <a:pt x="91" y="238"/>
                  </a:lnTo>
                  <a:lnTo>
                    <a:pt x="83" y="238"/>
                  </a:lnTo>
                  <a:lnTo>
                    <a:pt x="83" y="367"/>
                  </a:lnTo>
                  <a:lnTo>
                    <a:pt x="83" y="371"/>
                  </a:lnTo>
                  <a:lnTo>
                    <a:pt x="80" y="376"/>
                  </a:lnTo>
                  <a:lnTo>
                    <a:pt x="77" y="379"/>
                  </a:lnTo>
                  <a:lnTo>
                    <a:pt x="72" y="380"/>
                  </a:lnTo>
                  <a:lnTo>
                    <a:pt x="68" y="382"/>
                  </a:lnTo>
                  <a:lnTo>
                    <a:pt x="63" y="380"/>
                  </a:lnTo>
                  <a:lnTo>
                    <a:pt x="59" y="379"/>
                  </a:lnTo>
                  <a:lnTo>
                    <a:pt x="56" y="376"/>
                  </a:lnTo>
                  <a:lnTo>
                    <a:pt x="54" y="371"/>
                  </a:lnTo>
                  <a:lnTo>
                    <a:pt x="53" y="367"/>
                  </a:lnTo>
                  <a:lnTo>
                    <a:pt x="53" y="238"/>
                  </a:lnTo>
                  <a:lnTo>
                    <a:pt x="46" y="238"/>
                  </a:lnTo>
                  <a:lnTo>
                    <a:pt x="46" y="115"/>
                  </a:lnTo>
                  <a:lnTo>
                    <a:pt x="25" y="189"/>
                  </a:lnTo>
                  <a:lnTo>
                    <a:pt x="22" y="192"/>
                  </a:lnTo>
                  <a:lnTo>
                    <a:pt x="20" y="195"/>
                  </a:lnTo>
                  <a:lnTo>
                    <a:pt x="16" y="198"/>
                  </a:lnTo>
                  <a:lnTo>
                    <a:pt x="11" y="198"/>
                  </a:lnTo>
                  <a:lnTo>
                    <a:pt x="8" y="198"/>
                  </a:lnTo>
                  <a:lnTo>
                    <a:pt x="4" y="197"/>
                  </a:lnTo>
                  <a:lnTo>
                    <a:pt x="3" y="194"/>
                  </a:lnTo>
                  <a:lnTo>
                    <a:pt x="0" y="189"/>
                  </a:lnTo>
                  <a:lnTo>
                    <a:pt x="0" y="186"/>
                  </a:lnTo>
                  <a:lnTo>
                    <a:pt x="0" y="182"/>
                  </a:lnTo>
                  <a:lnTo>
                    <a:pt x="26" y="89"/>
                  </a:lnTo>
                  <a:lnTo>
                    <a:pt x="28" y="86"/>
                  </a:lnTo>
                  <a:lnTo>
                    <a:pt x="34" y="74"/>
                  </a:lnTo>
                  <a:lnTo>
                    <a:pt x="44" y="67"/>
                  </a:lnTo>
                  <a:lnTo>
                    <a:pt x="56" y="64"/>
                  </a:lnTo>
                  <a:lnTo>
                    <a:pt x="57" y="64"/>
                  </a:lnTo>
                  <a:lnTo>
                    <a:pt x="57" y="64"/>
                  </a:lnTo>
                  <a:lnTo>
                    <a:pt x="75" y="64"/>
                  </a:lnTo>
                  <a:lnTo>
                    <a:pt x="65" y="56"/>
                  </a:lnTo>
                  <a:lnTo>
                    <a:pt x="57" y="46"/>
                  </a:lnTo>
                  <a:lnTo>
                    <a:pt x="54" y="32"/>
                  </a:lnTo>
                  <a:lnTo>
                    <a:pt x="57" y="21"/>
                  </a:lnTo>
                  <a:lnTo>
                    <a:pt x="65" y="10"/>
                  </a:lnTo>
                  <a:lnTo>
                    <a:pt x="75" y="3"/>
                  </a:lnTo>
                  <a:lnTo>
                    <a:pt x="87"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grpSp>
          <p:nvGrpSpPr>
            <p:cNvPr id="135" name="グループ化 134">
              <a:extLst>
                <a:ext uri="{FF2B5EF4-FFF2-40B4-BE49-F238E27FC236}">
                  <a16:creationId xmlns:a16="http://schemas.microsoft.com/office/drawing/2014/main" id="{44E91C8B-C37E-E168-3AEB-7EA81D8733A5}"/>
                </a:ext>
              </a:extLst>
            </p:cNvPr>
            <p:cNvGrpSpPr/>
            <p:nvPr/>
          </p:nvGrpSpPr>
          <p:grpSpPr>
            <a:xfrm>
              <a:off x="7081705" y="2801906"/>
              <a:ext cx="384310" cy="490991"/>
              <a:chOff x="7718811" y="3390584"/>
              <a:chExt cx="474663" cy="606425"/>
            </a:xfrm>
          </p:grpSpPr>
          <p:sp>
            <p:nvSpPr>
              <p:cNvPr id="182" name="Freeform 15">
                <a:extLst>
                  <a:ext uri="{FF2B5EF4-FFF2-40B4-BE49-F238E27FC236}">
                    <a16:creationId xmlns:a16="http://schemas.microsoft.com/office/drawing/2014/main" id="{DF020705-2054-F9F6-2F4A-ECA48EADFB1C}"/>
                  </a:ext>
                </a:extLst>
              </p:cNvPr>
              <p:cNvSpPr>
                <a:spLocks/>
              </p:cNvSpPr>
              <p:nvPr/>
            </p:nvSpPr>
            <p:spPr bwMode="auto">
              <a:xfrm>
                <a:off x="7718811" y="3390584"/>
                <a:ext cx="279400" cy="606425"/>
              </a:xfrm>
              <a:custGeom>
                <a:avLst/>
                <a:gdLst>
                  <a:gd name="T0" fmla="*/ 101 w 176"/>
                  <a:gd name="T1" fmla="*/ 3 h 382"/>
                  <a:gd name="T2" fmla="*/ 119 w 176"/>
                  <a:gd name="T3" fmla="*/ 21 h 382"/>
                  <a:gd name="T4" fmla="*/ 119 w 176"/>
                  <a:gd name="T5" fmla="*/ 46 h 382"/>
                  <a:gd name="T6" fmla="*/ 99 w 176"/>
                  <a:gd name="T7" fmla="*/ 64 h 382"/>
                  <a:gd name="T8" fmla="*/ 121 w 176"/>
                  <a:gd name="T9" fmla="*/ 64 h 382"/>
                  <a:gd name="T10" fmla="*/ 142 w 176"/>
                  <a:gd name="T11" fmla="*/ 74 h 382"/>
                  <a:gd name="T12" fmla="*/ 148 w 176"/>
                  <a:gd name="T13" fmla="*/ 89 h 382"/>
                  <a:gd name="T14" fmla="*/ 176 w 176"/>
                  <a:gd name="T15" fmla="*/ 186 h 382"/>
                  <a:gd name="T16" fmla="*/ 173 w 176"/>
                  <a:gd name="T17" fmla="*/ 194 h 382"/>
                  <a:gd name="T18" fmla="*/ 167 w 176"/>
                  <a:gd name="T19" fmla="*/ 198 h 382"/>
                  <a:gd name="T20" fmla="*/ 160 w 176"/>
                  <a:gd name="T21" fmla="*/ 198 h 382"/>
                  <a:gd name="T22" fmla="*/ 153 w 176"/>
                  <a:gd name="T23" fmla="*/ 192 h 382"/>
                  <a:gd name="T24" fmla="*/ 129 w 176"/>
                  <a:gd name="T25" fmla="*/ 114 h 382"/>
                  <a:gd name="T26" fmla="*/ 123 w 176"/>
                  <a:gd name="T27" fmla="*/ 238 h 382"/>
                  <a:gd name="T28" fmla="*/ 121 w 176"/>
                  <a:gd name="T29" fmla="*/ 371 h 382"/>
                  <a:gd name="T30" fmla="*/ 116 w 176"/>
                  <a:gd name="T31" fmla="*/ 379 h 382"/>
                  <a:gd name="T32" fmla="*/ 107 w 176"/>
                  <a:gd name="T33" fmla="*/ 382 h 382"/>
                  <a:gd name="T34" fmla="*/ 98 w 176"/>
                  <a:gd name="T35" fmla="*/ 379 h 382"/>
                  <a:gd name="T36" fmla="*/ 93 w 176"/>
                  <a:gd name="T37" fmla="*/ 371 h 382"/>
                  <a:gd name="T38" fmla="*/ 92 w 176"/>
                  <a:gd name="T39" fmla="*/ 238 h 382"/>
                  <a:gd name="T40" fmla="*/ 83 w 176"/>
                  <a:gd name="T41" fmla="*/ 367 h 382"/>
                  <a:gd name="T42" fmla="*/ 81 w 176"/>
                  <a:gd name="T43" fmla="*/ 376 h 382"/>
                  <a:gd name="T44" fmla="*/ 74 w 176"/>
                  <a:gd name="T45" fmla="*/ 380 h 382"/>
                  <a:gd name="T46" fmla="*/ 64 w 176"/>
                  <a:gd name="T47" fmla="*/ 380 h 382"/>
                  <a:gd name="T48" fmla="*/ 56 w 176"/>
                  <a:gd name="T49" fmla="*/ 376 h 382"/>
                  <a:gd name="T50" fmla="*/ 53 w 176"/>
                  <a:gd name="T51" fmla="*/ 367 h 382"/>
                  <a:gd name="T52" fmla="*/ 46 w 176"/>
                  <a:gd name="T53" fmla="*/ 238 h 382"/>
                  <a:gd name="T54" fmla="*/ 25 w 176"/>
                  <a:gd name="T55" fmla="*/ 189 h 382"/>
                  <a:gd name="T56" fmla="*/ 21 w 176"/>
                  <a:gd name="T57" fmla="*/ 195 h 382"/>
                  <a:gd name="T58" fmla="*/ 12 w 176"/>
                  <a:gd name="T59" fmla="*/ 198 h 382"/>
                  <a:gd name="T60" fmla="*/ 6 w 176"/>
                  <a:gd name="T61" fmla="*/ 197 h 382"/>
                  <a:gd name="T62" fmla="*/ 0 w 176"/>
                  <a:gd name="T63" fmla="*/ 189 h 382"/>
                  <a:gd name="T64" fmla="*/ 0 w 176"/>
                  <a:gd name="T65" fmla="*/ 182 h 382"/>
                  <a:gd name="T66" fmla="*/ 28 w 176"/>
                  <a:gd name="T67" fmla="*/ 86 h 382"/>
                  <a:gd name="T68" fmla="*/ 44 w 176"/>
                  <a:gd name="T69" fmla="*/ 67 h 382"/>
                  <a:gd name="T70" fmla="*/ 58 w 176"/>
                  <a:gd name="T71" fmla="*/ 64 h 382"/>
                  <a:gd name="T72" fmla="*/ 76 w 176"/>
                  <a:gd name="T73" fmla="*/ 64 h 382"/>
                  <a:gd name="T74" fmla="*/ 58 w 176"/>
                  <a:gd name="T75" fmla="*/ 46 h 382"/>
                  <a:gd name="T76" fmla="*/ 58 w 176"/>
                  <a:gd name="T77" fmla="*/ 21 h 382"/>
                  <a:gd name="T78" fmla="*/ 76 w 176"/>
                  <a:gd name="T79"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382">
                    <a:moveTo>
                      <a:pt x="87" y="0"/>
                    </a:moveTo>
                    <a:lnTo>
                      <a:pt x="101" y="3"/>
                    </a:lnTo>
                    <a:lnTo>
                      <a:pt x="111" y="10"/>
                    </a:lnTo>
                    <a:lnTo>
                      <a:pt x="119" y="21"/>
                    </a:lnTo>
                    <a:lnTo>
                      <a:pt x="120" y="32"/>
                    </a:lnTo>
                    <a:lnTo>
                      <a:pt x="119" y="46"/>
                    </a:lnTo>
                    <a:lnTo>
                      <a:pt x="111" y="56"/>
                    </a:lnTo>
                    <a:lnTo>
                      <a:pt x="99" y="64"/>
                    </a:lnTo>
                    <a:lnTo>
                      <a:pt x="121" y="64"/>
                    </a:lnTo>
                    <a:lnTo>
                      <a:pt x="121" y="64"/>
                    </a:lnTo>
                    <a:lnTo>
                      <a:pt x="133" y="67"/>
                    </a:lnTo>
                    <a:lnTo>
                      <a:pt x="142" y="74"/>
                    </a:lnTo>
                    <a:lnTo>
                      <a:pt x="147" y="86"/>
                    </a:lnTo>
                    <a:lnTo>
                      <a:pt x="148" y="89"/>
                    </a:lnTo>
                    <a:lnTo>
                      <a:pt x="176" y="182"/>
                    </a:lnTo>
                    <a:lnTo>
                      <a:pt x="176" y="186"/>
                    </a:lnTo>
                    <a:lnTo>
                      <a:pt x="175" y="189"/>
                    </a:lnTo>
                    <a:lnTo>
                      <a:pt x="173" y="194"/>
                    </a:lnTo>
                    <a:lnTo>
                      <a:pt x="170" y="197"/>
                    </a:lnTo>
                    <a:lnTo>
                      <a:pt x="167" y="198"/>
                    </a:lnTo>
                    <a:lnTo>
                      <a:pt x="163" y="198"/>
                    </a:lnTo>
                    <a:lnTo>
                      <a:pt x="160" y="198"/>
                    </a:lnTo>
                    <a:lnTo>
                      <a:pt x="156" y="195"/>
                    </a:lnTo>
                    <a:lnTo>
                      <a:pt x="153" y="192"/>
                    </a:lnTo>
                    <a:lnTo>
                      <a:pt x="151" y="189"/>
                    </a:lnTo>
                    <a:lnTo>
                      <a:pt x="129" y="114"/>
                    </a:lnTo>
                    <a:lnTo>
                      <a:pt x="129" y="238"/>
                    </a:lnTo>
                    <a:lnTo>
                      <a:pt x="123" y="238"/>
                    </a:lnTo>
                    <a:lnTo>
                      <a:pt x="123" y="367"/>
                    </a:lnTo>
                    <a:lnTo>
                      <a:pt x="121" y="371"/>
                    </a:lnTo>
                    <a:lnTo>
                      <a:pt x="120" y="376"/>
                    </a:lnTo>
                    <a:lnTo>
                      <a:pt x="116" y="379"/>
                    </a:lnTo>
                    <a:lnTo>
                      <a:pt x="113" y="380"/>
                    </a:lnTo>
                    <a:lnTo>
                      <a:pt x="107" y="382"/>
                    </a:lnTo>
                    <a:lnTo>
                      <a:pt x="102" y="380"/>
                    </a:lnTo>
                    <a:lnTo>
                      <a:pt x="98" y="379"/>
                    </a:lnTo>
                    <a:lnTo>
                      <a:pt x="95" y="376"/>
                    </a:lnTo>
                    <a:lnTo>
                      <a:pt x="93" y="371"/>
                    </a:lnTo>
                    <a:lnTo>
                      <a:pt x="92" y="367"/>
                    </a:lnTo>
                    <a:lnTo>
                      <a:pt x="92" y="238"/>
                    </a:lnTo>
                    <a:lnTo>
                      <a:pt x="83" y="238"/>
                    </a:lnTo>
                    <a:lnTo>
                      <a:pt x="83" y="367"/>
                    </a:lnTo>
                    <a:lnTo>
                      <a:pt x="83" y="371"/>
                    </a:lnTo>
                    <a:lnTo>
                      <a:pt x="81" y="376"/>
                    </a:lnTo>
                    <a:lnTo>
                      <a:pt x="77" y="379"/>
                    </a:lnTo>
                    <a:lnTo>
                      <a:pt x="74" y="380"/>
                    </a:lnTo>
                    <a:lnTo>
                      <a:pt x="68" y="382"/>
                    </a:lnTo>
                    <a:lnTo>
                      <a:pt x="64" y="380"/>
                    </a:lnTo>
                    <a:lnTo>
                      <a:pt x="59" y="379"/>
                    </a:lnTo>
                    <a:lnTo>
                      <a:pt x="56" y="376"/>
                    </a:lnTo>
                    <a:lnTo>
                      <a:pt x="55" y="371"/>
                    </a:lnTo>
                    <a:lnTo>
                      <a:pt x="53" y="367"/>
                    </a:lnTo>
                    <a:lnTo>
                      <a:pt x="53" y="238"/>
                    </a:lnTo>
                    <a:lnTo>
                      <a:pt x="46" y="238"/>
                    </a:lnTo>
                    <a:lnTo>
                      <a:pt x="46" y="115"/>
                    </a:lnTo>
                    <a:lnTo>
                      <a:pt x="25" y="189"/>
                    </a:lnTo>
                    <a:lnTo>
                      <a:pt x="24" y="192"/>
                    </a:lnTo>
                    <a:lnTo>
                      <a:pt x="21" y="195"/>
                    </a:lnTo>
                    <a:lnTo>
                      <a:pt x="16" y="198"/>
                    </a:lnTo>
                    <a:lnTo>
                      <a:pt x="12" y="198"/>
                    </a:lnTo>
                    <a:lnTo>
                      <a:pt x="9" y="198"/>
                    </a:lnTo>
                    <a:lnTo>
                      <a:pt x="6" y="197"/>
                    </a:lnTo>
                    <a:lnTo>
                      <a:pt x="3" y="194"/>
                    </a:lnTo>
                    <a:lnTo>
                      <a:pt x="0" y="189"/>
                    </a:lnTo>
                    <a:lnTo>
                      <a:pt x="0" y="186"/>
                    </a:lnTo>
                    <a:lnTo>
                      <a:pt x="0" y="182"/>
                    </a:lnTo>
                    <a:lnTo>
                      <a:pt x="27" y="89"/>
                    </a:lnTo>
                    <a:lnTo>
                      <a:pt x="28" y="86"/>
                    </a:lnTo>
                    <a:lnTo>
                      <a:pt x="34" y="74"/>
                    </a:lnTo>
                    <a:lnTo>
                      <a:pt x="44" y="67"/>
                    </a:lnTo>
                    <a:lnTo>
                      <a:pt x="56" y="64"/>
                    </a:lnTo>
                    <a:lnTo>
                      <a:pt x="58" y="64"/>
                    </a:lnTo>
                    <a:lnTo>
                      <a:pt x="58" y="64"/>
                    </a:lnTo>
                    <a:lnTo>
                      <a:pt x="76" y="64"/>
                    </a:lnTo>
                    <a:lnTo>
                      <a:pt x="65" y="56"/>
                    </a:lnTo>
                    <a:lnTo>
                      <a:pt x="58" y="46"/>
                    </a:lnTo>
                    <a:lnTo>
                      <a:pt x="55" y="32"/>
                    </a:lnTo>
                    <a:lnTo>
                      <a:pt x="58" y="21"/>
                    </a:lnTo>
                    <a:lnTo>
                      <a:pt x="65" y="10"/>
                    </a:lnTo>
                    <a:lnTo>
                      <a:pt x="76" y="3"/>
                    </a:lnTo>
                    <a:lnTo>
                      <a:pt x="87" y="0"/>
                    </a:lnTo>
                    <a:close/>
                  </a:path>
                </a:pathLst>
              </a:cu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sp>
            <p:nvSpPr>
              <p:cNvPr id="183" name="Freeform 20">
                <a:extLst>
                  <a:ext uri="{FF2B5EF4-FFF2-40B4-BE49-F238E27FC236}">
                    <a16:creationId xmlns:a16="http://schemas.microsoft.com/office/drawing/2014/main" id="{481884DD-0E9B-9C2D-5BCB-2FA276700DD6}"/>
                  </a:ext>
                </a:extLst>
              </p:cNvPr>
              <p:cNvSpPr>
                <a:spLocks/>
              </p:cNvSpPr>
              <p:nvPr/>
            </p:nvSpPr>
            <p:spPr bwMode="auto">
              <a:xfrm>
                <a:off x="7914074" y="3390584"/>
                <a:ext cx="279400" cy="606425"/>
              </a:xfrm>
              <a:custGeom>
                <a:avLst/>
                <a:gdLst>
                  <a:gd name="T0" fmla="*/ 101 w 176"/>
                  <a:gd name="T1" fmla="*/ 3 h 382"/>
                  <a:gd name="T2" fmla="*/ 117 w 176"/>
                  <a:gd name="T3" fmla="*/ 21 h 382"/>
                  <a:gd name="T4" fmla="*/ 119 w 176"/>
                  <a:gd name="T5" fmla="*/ 44 h 382"/>
                  <a:gd name="T6" fmla="*/ 102 w 176"/>
                  <a:gd name="T7" fmla="*/ 62 h 382"/>
                  <a:gd name="T8" fmla="*/ 121 w 176"/>
                  <a:gd name="T9" fmla="*/ 64 h 382"/>
                  <a:gd name="T10" fmla="*/ 132 w 176"/>
                  <a:gd name="T11" fmla="*/ 67 h 382"/>
                  <a:gd name="T12" fmla="*/ 147 w 176"/>
                  <a:gd name="T13" fmla="*/ 86 h 382"/>
                  <a:gd name="T14" fmla="*/ 175 w 176"/>
                  <a:gd name="T15" fmla="*/ 182 h 382"/>
                  <a:gd name="T16" fmla="*/ 175 w 176"/>
                  <a:gd name="T17" fmla="*/ 189 h 382"/>
                  <a:gd name="T18" fmla="*/ 170 w 176"/>
                  <a:gd name="T19" fmla="*/ 197 h 382"/>
                  <a:gd name="T20" fmla="*/ 163 w 176"/>
                  <a:gd name="T21" fmla="*/ 198 h 382"/>
                  <a:gd name="T22" fmla="*/ 156 w 176"/>
                  <a:gd name="T23" fmla="*/ 195 h 382"/>
                  <a:gd name="T24" fmla="*/ 151 w 176"/>
                  <a:gd name="T25" fmla="*/ 189 h 382"/>
                  <a:gd name="T26" fmla="*/ 121 w 176"/>
                  <a:gd name="T27" fmla="*/ 104 h 382"/>
                  <a:gd name="T28" fmla="*/ 163 w 176"/>
                  <a:gd name="T29" fmla="*/ 257 h 382"/>
                  <a:gd name="T30" fmla="*/ 121 w 176"/>
                  <a:gd name="T31" fmla="*/ 367 h 382"/>
                  <a:gd name="T32" fmla="*/ 120 w 176"/>
                  <a:gd name="T33" fmla="*/ 376 h 382"/>
                  <a:gd name="T34" fmla="*/ 113 w 176"/>
                  <a:gd name="T35" fmla="*/ 380 h 382"/>
                  <a:gd name="T36" fmla="*/ 102 w 176"/>
                  <a:gd name="T37" fmla="*/ 380 h 382"/>
                  <a:gd name="T38" fmla="*/ 95 w 176"/>
                  <a:gd name="T39" fmla="*/ 376 h 382"/>
                  <a:gd name="T40" fmla="*/ 92 w 176"/>
                  <a:gd name="T41" fmla="*/ 367 h 382"/>
                  <a:gd name="T42" fmla="*/ 83 w 176"/>
                  <a:gd name="T43" fmla="*/ 257 h 382"/>
                  <a:gd name="T44" fmla="*/ 81 w 176"/>
                  <a:gd name="T45" fmla="*/ 371 h 382"/>
                  <a:gd name="T46" fmla="*/ 77 w 176"/>
                  <a:gd name="T47" fmla="*/ 379 h 382"/>
                  <a:gd name="T48" fmla="*/ 68 w 176"/>
                  <a:gd name="T49" fmla="*/ 382 h 382"/>
                  <a:gd name="T50" fmla="*/ 59 w 176"/>
                  <a:gd name="T51" fmla="*/ 379 h 382"/>
                  <a:gd name="T52" fmla="*/ 53 w 176"/>
                  <a:gd name="T53" fmla="*/ 371 h 382"/>
                  <a:gd name="T54" fmla="*/ 53 w 176"/>
                  <a:gd name="T55" fmla="*/ 257 h 382"/>
                  <a:gd name="T56" fmla="*/ 58 w 176"/>
                  <a:gd name="T57" fmla="*/ 106 h 382"/>
                  <a:gd name="T58" fmla="*/ 49 w 176"/>
                  <a:gd name="T59" fmla="*/ 104 h 382"/>
                  <a:gd name="T60" fmla="*/ 22 w 176"/>
                  <a:gd name="T61" fmla="*/ 192 h 382"/>
                  <a:gd name="T62" fmla="*/ 16 w 176"/>
                  <a:gd name="T63" fmla="*/ 198 h 382"/>
                  <a:gd name="T64" fmla="*/ 9 w 176"/>
                  <a:gd name="T65" fmla="*/ 198 h 382"/>
                  <a:gd name="T66" fmla="*/ 1 w 176"/>
                  <a:gd name="T67" fmla="*/ 194 h 382"/>
                  <a:gd name="T68" fmla="*/ 0 w 176"/>
                  <a:gd name="T69" fmla="*/ 186 h 382"/>
                  <a:gd name="T70" fmla="*/ 27 w 176"/>
                  <a:gd name="T71" fmla="*/ 89 h 382"/>
                  <a:gd name="T72" fmla="*/ 34 w 176"/>
                  <a:gd name="T73" fmla="*/ 74 h 382"/>
                  <a:gd name="T74" fmla="*/ 56 w 176"/>
                  <a:gd name="T75" fmla="*/ 64 h 382"/>
                  <a:gd name="T76" fmla="*/ 58 w 176"/>
                  <a:gd name="T77" fmla="*/ 64 h 382"/>
                  <a:gd name="T78" fmla="*/ 73 w 176"/>
                  <a:gd name="T79" fmla="*/ 62 h 382"/>
                  <a:gd name="T80" fmla="*/ 58 w 176"/>
                  <a:gd name="T81" fmla="*/ 44 h 382"/>
                  <a:gd name="T82" fmla="*/ 58 w 176"/>
                  <a:gd name="T83" fmla="*/ 21 h 382"/>
                  <a:gd name="T84" fmla="*/ 76 w 176"/>
                  <a:gd name="T85" fmla="*/ 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382">
                    <a:moveTo>
                      <a:pt x="87" y="0"/>
                    </a:moveTo>
                    <a:lnTo>
                      <a:pt x="101" y="3"/>
                    </a:lnTo>
                    <a:lnTo>
                      <a:pt x="111" y="10"/>
                    </a:lnTo>
                    <a:lnTo>
                      <a:pt x="117" y="21"/>
                    </a:lnTo>
                    <a:lnTo>
                      <a:pt x="120" y="32"/>
                    </a:lnTo>
                    <a:lnTo>
                      <a:pt x="119" y="44"/>
                    </a:lnTo>
                    <a:lnTo>
                      <a:pt x="111" y="55"/>
                    </a:lnTo>
                    <a:lnTo>
                      <a:pt x="102" y="62"/>
                    </a:lnTo>
                    <a:lnTo>
                      <a:pt x="104" y="64"/>
                    </a:lnTo>
                    <a:lnTo>
                      <a:pt x="121" y="64"/>
                    </a:lnTo>
                    <a:lnTo>
                      <a:pt x="121" y="64"/>
                    </a:lnTo>
                    <a:lnTo>
                      <a:pt x="132" y="67"/>
                    </a:lnTo>
                    <a:lnTo>
                      <a:pt x="141" y="74"/>
                    </a:lnTo>
                    <a:lnTo>
                      <a:pt x="147" y="86"/>
                    </a:lnTo>
                    <a:lnTo>
                      <a:pt x="148" y="89"/>
                    </a:lnTo>
                    <a:lnTo>
                      <a:pt x="175" y="182"/>
                    </a:lnTo>
                    <a:lnTo>
                      <a:pt x="176" y="186"/>
                    </a:lnTo>
                    <a:lnTo>
                      <a:pt x="175" y="189"/>
                    </a:lnTo>
                    <a:lnTo>
                      <a:pt x="173" y="194"/>
                    </a:lnTo>
                    <a:lnTo>
                      <a:pt x="170" y="197"/>
                    </a:lnTo>
                    <a:lnTo>
                      <a:pt x="166" y="198"/>
                    </a:lnTo>
                    <a:lnTo>
                      <a:pt x="163" y="198"/>
                    </a:lnTo>
                    <a:lnTo>
                      <a:pt x="159" y="198"/>
                    </a:lnTo>
                    <a:lnTo>
                      <a:pt x="156" y="195"/>
                    </a:lnTo>
                    <a:lnTo>
                      <a:pt x="153" y="192"/>
                    </a:lnTo>
                    <a:lnTo>
                      <a:pt x="151" y="189"/>
                    </a:lnTo>
                    <a:lnTo>
                      <a:pt x="126" y="104"/>
                    </a:lnTo>
                    <a:lnTo>
                      <a:pt x="121" y="104"/>
                    </a:lnTo>
                    <a:lnTo>
                      <a:pt x="121" y="115"/>
                    </a:lnTo>
                    <a:lnTo>
                      <a:pt x="163" y="257"/>
                    </a:lnTo>
                    <a:lnTo>
                      <a:pt x="121" y="257"/>
                    </a:lnTo>
                    <a:lnTo>
                      <a:pt x="121" y="367"/>
                    </a:lnTo>
                    <a:lnTo>
                      <a:pt x="121" y="371"/>
                    </a:lnTo>
                    <a:lnTo>
                      <a:pt x="120" y="376"/>
                    </a:lnTo>
                    <a:lnTo>
                      <a:pt x="116" y="379"/>
                    </a:lnTo>
                    <a:lnTo>
                      <a:pt x="113" y="380"/>
                    </a:lnTo>
                    <a:lnTo>
                      <a:pt x="107" y="382"/>
                    </a:lnTo>
                    <a:lnTo>
                      <a:pt x="102" y="380"/>
                    </a:lnTo>
                    <a:lnTo>
                      <a:pt x="98" y="379"/>
                    </a:lnTo>
                    <a:lnTo>
                      <a:pt x="95" y="376"/>
                    </a:lnTo>
                    <a:lnTo>
                      <a:pt x="93" y="371"/>
                    </a:lnTo>
                    <a:lnTo>
                      <a:pt x="92" y="367"/>
                    </a:lnTo>
                    <a:lnTo>
                      <a:pt x="92" y="257"/>
                    </a:lnTo>
                    <a:lnTo>
                      <a:pt x="83" y="257"/>
                    </a:lnTo>
                    <a:lnTo>
                      <a:pt x="83" y="367"/>
                    </a:lnTo>
                    <a:lnTo>
                      <a:pt x="81" y="371"/>
                    </a:lnTo>
                    <a:lnTo>
                      <a:pt x="80" y="376"/>
                    </a:lnTo>
                    <a:lnTo>
                      <a:pt x="77" y="379"/>
                    </a:lnTo>
                    <a:lnTo>
                      <a:pt x="73" y="380"/>
                    </a:lnTo>
                    <a:lnTo>
                      <a:pt x="68" y="382"/>
                    </a:lnTo>
                    <a:lnTo>
                      <a:pt x="64" y="380"/>
                    </a:lnTo>
                    <a:lnTo>
                      <a:pt x="59" y="379"/>
                    </a:lnTo>
                    <a:lnTo>
                      <a:pt x="56" y="376"/>
                    </a:lnTo>
                    <a:lnTo>
                      <a:pt x="53" y="371"/>
                    </a:lnTo>
                    <a:lnTo>
                      <a:pt x="53" y="367"/>
                    </a:lnTo>
                    <a:lnTo>
                      <a:pt x="53" y="257"/>
                    </a:lnTo>
                    <a:lnTo>
                      <a:pt x="13" y="257"/>
                    </a:lnTo>
                    <a:lnTo>
                      <a:pt x="58" y="106"/>
                    </a:lnTo>
                    <a:lnTo>
                      <a:pt x="58" y="104"/>
                    </a:lnTo>
                    <a:lnTo>
                      <a:pt x="49" y="104"/>
                    </a:lnTo>
                    <a:lnTo>
                      <a:pt x="24" y="189"/>
                    </a:lnTo>
                    <a:lnTo>
                      <a:pt x="22" y="192"/>
                    </a:lnTo>
                    <a:lnTo>
                      <a:pt x="19" y="195"/>
                    </a:lnTo>
                    <a:lnTo>
                      <a:pt x="16" y="198"/>
                    </a:lnTo>
                    <a:lnTo>
                      <a:pt x="12" y="198"/>
                    </a:lnTo>
                    <a:lnTo>
                      <a:pt x="9" y="198"/>
                    </a:lnTo>
                    <a:lnTo>
                      <a:pt x="4" y="197"/>
                    </a:lnTo>
                    <a:lnTo>
                      <a:pt x="1" y="194"/>
                    </a:lnTo>
                    <a:lnTo>
                      <a:pt x="0" y="189"/>
                    </a:lnTo>
                    <a:lnTo>
                      <a:pt x="0" y="186"/>
                    </a:lnTo>
                    <a:lnTo>
                      <a:pt x="0" y="182"/>
                    </a:lnTo>
                    <a:lnTo>
                      <a:pt x="27" y="89"/>
                    </a:lnTo>
                    <a:lnTo>
                      <a:pt x="28" y="86"/>
                    </a:lnTo>
                    <a:lnTo>
                      <a:pt x="34" y="74"/>
                    </a:lnTo>
                    <a:lnTo>
                      <a:pt x="44" y="67"/>
                    </a:lnTo>
                    <a:lnTo>
                      <a:pt x="56" y="64"/>
                    </a:lnTo>
                    <a:lnTo>
                      <a:pt x="58" y="64"/>
                    </a:lnTo>
                    <a:lnTo>
                      <a:pt x="58" y="64"/>
                    </a:lnTo>
                    <a:lnTo>
                      <a:pt x="73" y="64"/>
                    </a:lnTo>
                    <a:lnTo>
                      <a:pt x="73" y="62"/>
                    </a:lnTo>
                    <a:lnTo>
                      <a:pt x="64" y="55"/>
                    </a:lnTo>
                    <a:lnTo>
                      <a:pt x="58" y="44"/>
                    </a:lnTo>
                    <a:lnTo>
                      <a:pt x="55" y="32"/>
                    </a:lnTo>
                    <a:lnTo>
                      <a:pt x="58" y="21"/>
                    </a:lnTo>
                    <a:lnTo>
                      <a:pt x="64" y="10"/>
                    </a:lnTo>
                    <a:lnTo>
                      <a:pt x="76" y="3"/>
                    </a:lnTo>
                    <a:lnTo>
                      <a:pt x="87" y="0"/>
                    </a:lnTo>
                    <a:close/>
                  </a:path>
                </a:pathLst>
              </a:cu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latin typeface="ＭＳ ゴシック" panose="020B0609070205080204" pitchFamily="49" charset="-128"/>
                  <a:ea typeface="ＭＳ ゴシック" panose="020B0609070205080204" pitchFamily="49" charset="-128"/>
                </a:endParaRPr>
              </a:p>
            </p:txBody>
          </p:sp>
        </p:grpSp>
        <p:sp>
          <p:nvSpPr>
            <p:cNvPr id="136" name="角丸四角形 76">
              <a:extLst>
                <a:ext uri="{FF2B5EF4-FFF2-40B4-BE49-F238E27FC236}">
                  <a16:creationId xmlns:a16="http://schemas.microsoft.com/office/drawing/2014/main" id="{9A6E7898-BDA8-93E8-5ED6-A21F173EBB43}"/>
                </a:ext>
              </a:extLst>
            </p:cNvPr>
            <p:cNvSpPr/>
            <p:nvPr/>
          </p:nvSpPr>
          <p:spPr>
            <a:xfrm>
              <a:off x="2486197"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１</a:t>
              </a:r>
            </a:p>
          </p:txBody>
        </p:sp>
        <p:sp>
          <p:nvSpPr>
            <p:cNvPr id="137" name="角丸四角形 77">
              <a:extLst>
                <a:ext uri="{FF2B5EF4-FFF2-40B4-BE49-F238E27FC236}">
                  <a16:creationId xmlns:a16="http://schemas.microsoft.com/office/drawing/2014/main" id="{F94F89CF-38E9-17C7-0BE5-145FF5138558}"/>
                </a:ext>
              </a:extLst>
            </p:cNvPr>
            <p:cNvSpPr/>
            <p:nvPr/>
          </p:nvSpPr>
          <p:spPr>
            <a:xfrm>
              <a:off x="2923151"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lang="ja-JP" altLang="en-US" sz="1200" b="1" dirty="0">
                  <a:solidFill>
                    <a:schemeClr val="bg1"/>
                  </a:solidFill>
                  <a:latin typeface="ＭＳ ゴシック" panose="020B0609070205080204" pitchFamily="49" charset="-128"/>
                  <a:ea typeface="ＭＳ ゴシック" panose="020B0609070205080204" pitchFamily="49" charset="-128"/>
                </a:rPr>
                <a:t>２</a:t>
              </a:r>
              <a:endParaRPr kumimoji="1" lang="ja-JP" altLang="en-US" sz="1200" b="1" dirty="0">
                <a:solidFill>
                  <a:schemeClr val="bg1"/>
                </a:solidFill>
                <a:latin typeface="ＭＳ ゴシック" panose="020B0609070205080204" pitchFamily="49" charset="-128"/>
                <a:ea typeface="ＭＳ ゴシック" panose="020B0609070205080204" pitchFamily="49" charset="-128"/>
              </a:endParaRPr>
            </a:p>
          </p:txBody>
        </p:sp>
        <p:sp>
          <p:nvSpPr>
            <p:cNvPr id="138" name="角丸四角形 78">
              <a:extLst>
                <a:ext uri="{FF2B5EF4-FFF2-40B4-BE49-F238E27FC236}">
                  <a16:creationId xmlns:a16="http://schemas.microsoft.com/office/drawing/2014/main" id="{F313C2D9-50AB-9716-6872-527E6951E692}"/>
                </a:ext>
              </a:extLst>
            </p:cNvPr>
            <p:cNvSpPr/>
            <p:nvPr/>
          </p:nvSpPr>
          <p:spPr>
            <a:xfrm>
              <a:off x="3341179"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３</a:t>
              </a:r>
            </a:p>
          </p:txBody>
        </p:sp>
        <p:sp>
          <p:nvSpPr>
            <p:cNvPr id="139" name="角丸四角形 79">
              <a:extLst>
                <a:ext uri="{FF2B5EF4-FFF2-40B4-BE49-F238E27FC236}">
                  <a16:creationId xmlns:a16="http://schemas.microsoft.com/office/drawing/2014/main" id="{CDE6D23E-9770-5AF2-D6E3-00DBEDB973A8}"/>
                </a:ext>
              </a:extLst>
            </p:cNvPr>
            <p:cNvSpPr/>
            <p:nvPr/>
          </p:nvSpPr>
          <p:spPr>
            <a:xfrm>
              <a:off x="3763710"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４</a:t>
              </a:r>
            </a:p>
          </p:txBody>
        </p:sp>
        <p:sp>
          <p:nvSpPr>
            <p:cNvPr id="140" name="角丸四角形 80">
              <a:extLst>
                <a:ext uri="{FF2B5EF4-FFF2-40B4-BE49-F238E27FC236}">
                  <a16:creationId xmlns:a16="http://schemas.microsoft.com/office/drawing/2014/main" id="{356FD4DF-2567-7CA4-B02F-691A1D4CB1AE}"/>
                </a:ext>
              </a:extLst>
            </p:cNvPr>
            <p:cNvSpPr/>
            <p:nvPr/>
          </p:nvSpPr>
          <p:spPr>
            <a:xfrm>
              <a:off x="4191657"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５</a:t>
              </a:r>
            </a:p>
          </p:txBody>
        </p:sp>
        <p:sp>
          <p:nvSpPr>
            <p:cNvPr id="141" name="角丸四角形 81">
              <a:extLst>
                <a:ext uri="{FF2B5EF4-FFF2-40B4-BE49-F238E27FC236}">
                  <a16:creationId xmlns:a16="http://schemas.microsoft.com/office/drawing/2014/main" id="{69267E1A-1485-BDBE-40B7-BD9E3526944A}"/>
                </a:ext>
              </a:extLst>
            </p:cNvPr>
            <p:cNvSpPr/>
            <p:nvPr/>
          </p:nvSpPr>
          <p:spPr>
            <a:xfrm>
              <a:off x="4628611"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６</a:t>
              </a:r>
            </a:p>
          </p:txBody>
        </p:sp>
        <p:sp>
          <p:nvSpPr>
            <p:cNvPr id="142" name="角丸四角形 82">
              <a:extLst>
                <a:ext uri="{FF2B5EF4-FFF2-40B4-BE49-F238E27FC236}">
                  <a16:creationId xmlns:a16="http://schemas.microsoft.com/office/drawing/2014/main" id="{A02E88E6-EF70-AB79-153E-0AF3344311C4}"/>
                </a:ext>
              </a:extLst>
            </p:cNvPr>
            <p:cNvSpPr/>
            <p:nvPr/>
          </p:nvSpPr>
          <p:spPr>
            <a:xfrm>
              <a:off x="5046639"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７</a:t>
              </a:r>
            </a:p>
          </p:txBody>
        </p:sp>
        <p:sp>
          <p:nvSpPr>
            <p:cNvPr id="143" name="角丸四角形 83">
              <a:extLst>
                <a:ext uri="{FF2B5EF4-FFF2-40B4-BE49-F238E27FC236}">
                  <a16:creationId xmlns:a16="http://schemas.microsoft.com/office/drawing/2014/main" id="{D36CD9DA-E56E-2F34-5763-7416CAFCCB34}"/>
                </a:ext>
              </a:extLst>
            </p:cNvPr>
            <p:cNvSpPr/>
            <p:nvPr/>
          </p:nvSpPr>
          <p:spPr>
            <a:xfrm>
              <a:off x="5469170"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８</a:t>
              </a:r>
            </a:p>
          </p:txBody>
        </p:sp>
        <p:sp>
          <p:nvSpPr>
            <p:cNvPr id="144" name="角丸四角形 85">
              <a:extLst>
                <a:ext uri="{FF2B5EF4-FFF2-40B4-BE49-F238E27FC236}">
                  <a16:creationId xmlns:a16="http://schemas.microsoft.com/office/drawing/2014/main" id="{55E9D15B-B50F-1A4D-8189-60A569FC22E4}"/>
                </a:ext>
              </a:extLst>
            </p:cNvPr>
            <p:cNvSpPr/>
            <p:nvPr/>
          </p:nvSpPr>
          <p:spPr>
            <a:xfrm>
              <a:off x="5917964" y="3337184"/>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９</a:t>
              </a:r>
            </a:p>
          </p:txBody>
        </p:sp>
        <p:sp>
          <p:nvSpPr>
            <p:cNvPr id="145" name="角丸四角形 86">
              <a:extLst>
                <a:ext uri="{FF2B5EF4-FFF2-40B4-BE49-F238E27FC236}">
                  <a16:creationId xmlns:a16="http://schemas.microsoft.com/office/drawing/2014/main" id="{B991ABCC-5F19-9E72-6FBD-76649E8082ED}"/>
                </a:ext>
              </a:extLst>
            </p:cNvPr>
            <p:cNvSpPr/>
            <p:nvPr/>
          </p:nvSpPr>
          <p:spPr>
            <a:xfrm>
              <a:off x="6324761"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en-US" altLang="ja-JP" sz="1200" b="1" dirty="0">
                  <a:solidFill>
                    <a:schemeClr val="bg1"/>
                  </a:solidFill>
                  <a:latin typeface="ＭＳ ゴシック" panose="020B0609070205080204" pitchFamily="49" charset="-128"/>
                  <a:ea typeface="ＭＳ ゴシック" panose="020B0609070205080204" pitchFamily="49" charset="-128"/>
                </a:rPr>
                <a:t>10</a:t>
              </a:r>
              <a:endParaRPr kumimoji="1" lang="ja-JP" altLang="en-US" sz="1200" b="1" dirty="0">
                <a:solidFill>
                  <a:schemeClr val="bg1"/>
                </a:solidFill>
                <a:latin typeface="ＭＳ ゴシック" panose="020B0609070205080204" pitchFamily="49" charset="-128"/>
                <a:ea typeface="ＭＳ ゴシック" panose="020B0609070205080204" pitchFamily="49" charset="-128"/>
              </a:endParaRPr>
            </a:p>
          </p:txBody>
        </p:sp>
        <p:sp>
          <p:nvSpPr>
            <p:cNvPr id="146" name="角丸四角形 87">
              <a:extLst>
                <a:ext uri="{FF2B5EF4-FFF2-40B4-BE49-F238E27FC236}">
                  <a16:creationId xmlns:a16="http://schemas.microsoft.com/office/drawing/2014/main" id="{0DBF2265-EE2B-9ED8-C01C-81ED82698E3C}"/>
                </a:ext>
              </a:extLst>
            </p:cNvPr>
            <p:cNvSpPr/>
            <p:nvPr/>
          </p:nvSpPr>
          <p:spPr>
            <a:xfrm>
              <a:off x="6761715"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en-US" altLang="ja-JP" sz="1200" b="1" dirty="0">
                  <a:solidFill>
                    <a:schemeClr val="bg1"/>
                  </a:solidFill>
                  <a:latin typeface="ＭＳ ゴシック" panose="020B0609070205080204" pitchFamily="49" charset="-128"/>
                  <a:ea typeface="ＭＳ ゴシック" panose="020B0609070205080204" pitchFamily="49" charset="-128"/>
                </a:rPr>
                <a:t>11</a:t>
              </a:r>
              <a:endParaRPr kumimoji="1" lang="ja-JP" altLang="en-US" sz="1200" b="1" dirty="0">
                <a:solidFill>
                  <a:schemeClr val="bg1"/>
                </a:solidFill>
                <a:latin typeface="ＭＳ ゴシック" panose="020B0609070205080204" pitchFamily="49" charset="-128"/>
                <a:ea typeface="ＭＳ ゴシック" panose="020B0609070205080204" pitchFamily="49" charset="-128"/>
              </a:endParaRPr>
            </a:p>
          </p:txBody>
        </p:sp>
        <p:sp>
          <p:nvSpPr>
            <p:cNvPr id="147" name="角丸四角形 88">
              <a:extLst>
                <a:ext uri="{FF2B5EF4-FFF2-40B4-BE49-F238E27FC236}">
                  <a16:creationId xmlns:a16="http://schemas.microsoft.com/office/drawing/2014/main" id="{A012DBC7-1684-A207-8D83-07CD35C36C31}"/>
                </a:ext>
              </a:extLst>
            </p:cNvPr>
            <p:cNvSpPr/>
            <p:nvPr/>
          </p:nvSpPr>
          <p:spPr>
            <a:xfrm>
              <a:off x="7179743" y="333207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en-US" altLang="ja-JP" sz="1200" b="1" dirty="0">
                  <a:solidFill>
                    <a:schemeClr val="bg1"/>
                  </a:solidFill>
                  <a:latin typeface="ＭＳ ゴシック" panose="020B0609070205080204" pitchFamily="49" charset="-128"/>
                  <a:ea typeface="ＭＳ ゴシック" panose="020B0609070205080204" pitchFamily="49" charset="-128"/>
                </a:rPr>
                <a:t>12</a:t>
              </a:r>
              <a:endParaRPr kumimoji="1" lang="ja-JP" altLang="en-US" sz="1200" b="1" dirty="0">
                <a:solidFill>
                  <a:schemeClr val="bg1"/>
                </a:solidFill>
                <a:latin typeface="ＭＳ ゴシック" panose="020B0609070205080204" pitchFamily="49" charset="-128"/>
                <a:ea typeface="ＭＳ ゴシック" panose="020B0609070205080204" pitchFamily="49" charset="-128"/>
              </a:endParaRPr>
            </a:p>
          </p:txBody>
        </p:sp>
        <p:sp>
          <p:nvSpPr>
            <p:cNvPr id="148" name="角丸四角形 90">
              <a:extLst>
                <a:ext uri="{FF2B5EF4-FFF2-40B4-BE49-F238E27FC236}">
                  <a16:creationId xmlns:a16="http://schemas.microsoft.com/office/drawing/2014/main" id="{839B4EA6-0F43-0037-85C5-D09749C8990D}"/>
                </a:ext>
              </a:extLst>
            </p:cNvPr>
            <p:cNvSpPr/>
            <p:nvPr/>
          </p:nvSpPr>
          <p:spPr>
            <a:xfrm>
              <a:off x="2505814" y="3858190"/>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kumimoji="1" lang="en-US" altLang="ja-JP" sz="1200" b="1" dirty="0">
                  <a:solidFill>
                    <a:schemeClr val="bg1"/>
                  </a:solidFill>
                  <a:latin typeface="ＭＳ ゴシック" panose="020B0609070205080204" pitchFamily="49" charset="-128"/>
                  <a:ea typeface="ＭＳ ゴシック" panose="020B0609070205080204" pitchFamily="49" charset="-128"/>
                </a:rPr>
                <a:t>5</a:t>
              </a:r>
              <a:endParaRPr kumimoji="1" lang="ja-JP" altLang="en-US" sz="1200" b="1" dirty="0">
                <a:solidFill>
                  <a:schemeClr val="bg1"/>
                </a:solidFill>
                <a:latin typeface="ＭＳ ゴシック" panose="020B0609070205080204" pitchFamily="49" charset="-128"/>
                <a:ea typeface="ＭＳ ゴシック" panose="020B0609070205080204" pitchFamily="49" charset="-128"/>
              </a:endParaRPr>
            </a:p>
          </p:txBody>
        </p:sp>
        <p:sp>
          <p:nvSpPr>
            <p:cNvPr id="149" name="角丸四角形 91">
              <a:extLst>
                <a:ext uri="{FF2B5EF4-FFF2-40B4-BE49-F238E27FC236}">
                  <a16:creationId xmlns:a16="http://schemas.microsoft.com/office/drawing/2014/main" id="{795EBE3E-8616-AD70-0684-DD71CF656B0F}"/>
                </a:ext>
              </a:extLst>
            </p:cNvPr>
            <p:cNvSpPr/>
            <p:nvPr/>
          </p:nvSpPr>
          <p:spPr>
            <a:xfrm>
              <a:off x="2764059" y="3858190"/>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en-US" altLang="ja-JP" sz="1200" b="1" dirty="0">
                  <a:solidFill>
                    <a:schemeClr val="bg1"/>
                  </a:solidFill>
                  <a:latin typeface="ＭＳ ゴシック" panose="020B0609070205080204" pitchFamily="49" charset="-128"/>
                  <a:ea typeface="ＭＳ ゴシック" panose="020B0609070205080204" pitchFamily="49" charset="-128"/>
                </a:rPr>
                <a:t>11</a:t>
              </a:r>
              <a:endParaRPr kumimoji="1" lang="ja-JP" altLang="en-US" sz="1200" b="1" dirty="0">
                <a:solidFill>
                  <a:schemeClr val="bg1"/>
                </a:solidFill>
                <a:latin typeface="ＭＳ ゴシック" panose="020B0609070205080204" pitchFamily="49" charset="-128"/>
                <a:ea typeface="ＭＳ ゴシック" panose="020B0609070205080204" pitchFamily="49" charset="-128"/>
              </a:endParaRPr>
            </a:p>
          </p:txBody>
        </p:sp>
        <p:sp>
          <p:nvSpPr>
            <p:cNvPr id="150" name="角丸四角形 92">
              <a:extLst>
                <a:ext uri="{FF2B5EF4-FFF2-40B4-BE49-F238E27FC236}">
                  <a16:creationId xmlns:a16="http://schemas.microsoft.com/office/drawing/2014/main" id="{3A255F67-F0EE-6D12-38A5-3E3098FDAFB4}"/>
                </a:ext>
              </a:extLst>
            </p:cNvPr>
            <p:cNvSpPr/>
            <p:nvPr/>
          </p:nvSpPr>
          <p:spPr>
            <a:xfrm>
              <a:off x="4099298" y="3858190"/>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１</a:t>
              </a:r>
            </a:p>
          </p:txBody>
        </p:sp>
        <p:sp>
          <p:nvSpPr>
            <p:cNvPr id="151" name="角丸四角形 93">
              <a:extLst>
                <a:ext uri="{FF2B5EF4-FFF2-40B4-BE49-F238E27FC236}">
                  <a16:creationId xmlns:a16="http://schemas.microsoft.com/office/drawing/2014/main" id="{57E418D7-E164-ADB5-66DA-02D57FD08B54}"/>
                </a:ext>
              </a:extLst>
            </p:cNvPr>
            <p:cNvSpPr/>
            <p:nvPr/>
          </p:nvSpPr>
          <p:spPr>
            <a:xfrm>
              <a:off x="4357544" y="3858190"/>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７</a:t>
              </a:r>
            </a:p>
          </p:txBody>
        </p:sp>
        <p:sp>
          <p:nvSpPr>
            <p:cNvPr id="152" name="角丸四角形 94">
              <a:extLst>
                <a:ext uri="{FF2B5EF4-FFF2-40B4-BE49-F238E27FC236}">
                  <a16:creationId xmlns:a16="http://schemas.microsoft.com/office/drawing/2014/main" id="{E195BB48-1FBC-3A04-274B-F77385789E1B}"/>
                </a:ext>
              </a:extLst>
            </p:cNvPr>
            <p:cNvSpPr/>
            <p:nvPr/>
          </p:nvSpPr>
          <p:spPr>
            <a:xfrm>
              <a:off x="6414359" y="3858190"/>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３</a:t>
              </a:r>
            </a:p>
          </p:txBody>
        </p:sp>
        <p:sp>
          <p:nvSpPr>
            <p:cNvPr id="153" name="角丸四角形 95">
              <a:extLst>
                <a:ext uri="{FF2B5EF4-FFF2-40B4-BE49-F238E27FC236}">
                  <a16:creationId xmlns:a16="http://schemas.microsoft.com/office/drawing/2014/main" id="{1434EEDB-5739-BF27-4575-DD40AB8101D6}"/>
                </a:ext>
              </a:extLst>
            </p:cNvPr>
            <p:cNvSpPr/>
            <p:nvPr/>
          </p:nvSpPr>
          <p:spPr>
            <a:xfrm>
              <a:off x="6670283" y="3858190"/>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６</a:t>
              </a:r>
            </a:p>
          </p:txBody>
        </p:sp>
        <p:sp>
          <p:nvSpPr>
            <p:cNvPr id="154" name="角丸四角形 96">
              <a:extLst>
                <a:ext uri="{FF2B5EF4-FFF2-40B4-BE49-F238E27FC236}">
                  <a16:creationId xmlns:a16="http://schemas.microsoft.com/office/drawing/2014/main" id="{BB072759-177E-9836-7DF2-6507524BE719}"/>
                </a:ext>
              </a:extLst>
            </p:cNvPr>
            <p:cNvSpPr/>
            <p:nvPr/>
          </p:nvSpPr>
          <p:spPr>
            <a:xfrm>
              <a:off x="6926207" y="3858190"/>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９</a:t>
              </a:r>
            </a:p>
          </p:txBody>
        </p:sp>
        <p:sp>
          <p:nvSpPr>
            <p:cNvPr id="155" name="角丸四角形 97">
              <a:extLst>
                <a:ext uri="{FF2B5EF4-FFF2-40B4-BE49-F238E27FC236}">
                  <a16:creationId xmlns:a16="http://schemas.microsoft.com/office/drawing/2014/main" id="{4085A019-2205-95C4-2205-88662862BA26}"/>
                </a:ext>
              </a:extLst>
            </p:cNvPr>
            <p:cNvSpPr/>
            <p:nvPr/>
          </p:nvSpPr>
          <p:spPr>
            <a:xfrm>
              <a:off x="7182132" y="3858190"/>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en-US" altLang="ja-JP" sz="1200" b="1" dirty="0">
                  <a:solidFill>
                    <a:schemeClr val="bg1"/>
                  </a:solidFill>
                  <a:latin typeface="ＭＳ ゴシック" panose="020B0609070205080204" pitchFamily="49" charset="-128"/>
                  <a:ea typeface="ＭＳ ゴシック" panose="020B0609070205080204" pitchFamily="49" charset="-128"/>
                </a:rPr>
                <a:t>12</a:t>
              </a:r>
              <a:endParaRPr kumimoji="1" lang="ja-JP" altLang="en-US" sz="1200" b="1" dirty="0">
                <a:solidFill>
                  <a:schemeClr val="bg1"/>
                </a:solidFill>
                <a:latin typeface="ＭＳ ゴシック" panose="020B0609070205080204" pitchFamily="49" charset="-128"/>
                <a:ea typeface="ＭＳ ゴシック" panose="020B0609070205080204" pitchFamily="49" charset="-128"/>
              </a:endParaRPr>
            </a:p>
          </p:txBody>
        </p:sp>
        <p:sp>
          <p:nvSpPr>
            <p:cNvPr id="156" name="テキスト ボックス 9">
              <a:extLst>
                <a:ext uri="{FF2B5EF4-FFF2-40B4-BE49-F238E27FC236}">
                  <a16:creationId xmlns:a16="http://schemas.microsoft.com/office/drawing/2014/main" id="{A1B39CC1-384B-3990-4A36-C10CB311DC1A}"/>
                </a:ext>
              </a:extLst>
            </p:cNvPr>
            <p:cNvSpPr txBox="1"/>
            <p:nvPr/>
          </p:nvSpPr>
          <p:spPr>
            <a:xfrm>
              <a:off x="1510136" y="3858555"/>
              <a:ext cx="913750" cy="203325"/>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kumimoji="1" lang="ja-JP" altLang="en-US" sz="1400" b="1"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レズ</a:t>
              </a:r>
              <a:r>
                <a:rPr kumimoji="1" lang="ja-JP" altLang="en-US" sz="1400" b="1" spc="-1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ビア</a:t>
              </a:r>
              <a:r>
                <a:rPr kumimoji="1" lang="ja-JP" altLang="en-US" sz="1400" b="1"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ン</a:t>
              </a:r>
              <a:r>
                <a:rPr kumimoji="1" lang="ja-JP" altLang="en-US" sz="1400" b="1" spc="-2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a:t>
              </a:r>
            </a:p>
          </p:txBody>
        </p:sp>
        <p:sp>
          <p:nvSpPr>
            <p:cNvPr id="157" name="テキスト ボックス 9">
              <a:extLst>
                <a:ext uri="{FF2B5EF4-FFF2-40B4-BE49-F238E27FC236}">
                  <a16:creationId xmlns:a16="http://schemas.microsoft.com/office/drawing/2014/main" id="{A85BCF0C-934B-96D2-AF49-B24123E0EEAA}"/>
                </a:ext>
              </a:extLst>
            </p:cNvPr>
            <p:cNvSpPr txBox="1"/>
            <p:nvPr/>
          </p:nvSpPr>
          <p:spPr>
            <a:xfrm>
              <a:off x="3451873" y="3858555"/>
              <a:ext cx="580927" cy="203325"/>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kumimoji="1" lang="ja-JP" altLang="en-US" sz="1400" b="1" spc="-2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ゲ　イ：</a:t>
              </a:r>
            </a:p>
          </p:txBody>
        </p:sp>
        <p:sp>
          <p:nvSpPr>
            <p:cNvPr id="158" name="テキスト ボックス 9">
              <a:extLst>
                <a:ext uri="{FF2B5EF4-FFF2-40B4-BE49-F238E27FC236}">
                  <a16:creationId xmlns:a16="http://schemas.microsoft.com/office/drawing/2014/main" id="{4762CE54-470C-BC3A-B335-4AFCDD10C9C2}"/>
                </a:ext>
              </a:extLst>
            </p:cNvPr>
            <p:cNvSpPr txBox="1"/>
            <p:nvPr/>
          </p:nvSpPr>
          <p:spPr>
            <a:xfrm>
              <a:off x="5100371" y="3858555"/>
              <a:ext cx="1248994" cy="203325"/>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kumimoji="1" lang="ja-JP" altLang="en-US" sz="1400" b="1" spc="-11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バイセクシャル：</a:t>
              </a:r>
            </a:p>
          </p:txBody>
        </p:sp>
        <p:sp>
          <p:nvSpPr>
            <p:cNvPr id="159" name="角丸四角形 109">
              <a:extLst>
                <a:ext uri="{FF2B5EF4-FFF2-40B4-BE49-F238E27FC236}">
                  <a16:creationId xmlns:a16="http://schemas.microsoft.com/office/drawing/2014/main" id="{4C5CC469-7A6A-B17C-EEC0-FCD11F5B7DB3}"/>
                </a:ext>
              </a:extLst>
            </p:cNvPr>
            <p:cNvSpPr/>
            <p:nvPr/>
          </p:nvSpPr>
          <p:spPr>
            <a:xfrm>
              <a:off x="3087773" y="4115002"/>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４</a:t>
              </a:r>
            </a:p>
          </p:txBody>
        </p:sp>
        <p:sp>
          <p:nvSpPr>
            <p:cNvPr id="160" name="角丸四角形 110">
              <a:extLst>
                <a:ext uri="{FF2B5EF4-FFF2-40B4-BE49-F238E27FC236}">
                  <a16:creationId xmlns:a16="http://schemas.microsoft.com/office/drawing/2014/main" id="{9B8C6A3D-5653-2E92-ADF3-28A109954FC8}"/>
                </a:ext>
              </a:extLst>
            </p:cNvPr>
            <p:cNvSpPr/>
            <p:nvPr/>
          </p:nvSpPr>
          <p:spPr>
            <a:xfrm>
              <a:off x="3482282" y="4112048"/>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９</a:t>
              </a:r>
            </a:p>
          </p:txBody>
        </p:sp>
        <p:sp>
          <p:nvSpPr>
            <p:cNvPr id="161" name="角丸四角形 111">
              <a:extLst>
                <a:ext uri="{FF2B5EF4-FFF2-40B4-BE49-F238E27FC236}">
                  <a16:creationId xmlns:a16="http://schemas.microsoft.com/office/drawing/2014/main" id="{6EB3E5C5-8B1E-3A79-DAE1-F8F83A2A8B66}"/>
                </a:ext>
              </a:extLst>
            </p:cNvPr>
            <p:cNvSpPr/>
            <p:nvPr/>
          </p:nvSpPr>
          <p:spPr>
            <a:xfrm>
              <a:off x="5171083" y="4109093"/>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kumimoji="1" lang="ja-JP" altLang="en-US" sz="1200" b="1" dirty="0">
                  <a:solidFill>
                    <a:schemeClr val="bg1"/>
                  </a:solidFill>
                  <a:latin typeface="ＭＳ ゴシック" panose="020B0609070205080204" pitchFamily="49" charset="-128"/>
                  <a:ea typeface="ＭＳ ゴシック" panose="020B0609070205080204" pitchFamily="49" charset="-128"/>
                </a:rPr>
                <a:t>２</a:t>
              </a:r>
            </a:p>
          </p:txBody>
        </p:sp>
        <p:sp>
          <p:nvSpPr>
            <p:cNvPr id="162" name="角丸四角形 112">
              <a:extLst>
                <a:ext uri="{FF2B5EF4-FFF2-40B4-BE49-F238E27FC236}">
                  <a16:creationId xmlns:a16="http://schemas.microsoft.com/office/drawing/2014/main" id="{53AC5776-8659-128C-061B-A35477F62891}"/>
                </a:ext>
              </a:extLst>
            </p:cNvPr>
            <p:cNvSpPr/>
            <p:nvPr/>
          </p:nvSpPr>
          <p:spPr>
            <a:xfrm>
              <a:off x="5427007" y="4106139"/>
              <a:ext cx="204054" cy="20405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r>
                <a:rPr kumimoji="1" lang="en-US" altLang="ja-JP" sz="1200" b="1" dirty="0">
                  <a:solidFill>
                    <a:schemeClr val="bg1"/>
                  </a:solidFill>
                  <a:latin typeface="ＭＳ ゴシック" panose="020B0609070205080204" pitchFamily="49" charset="-128"/>
                  <a:ea typeface="ＭＳ ゴシック" panose="020B0609070205080204" pitchFamily="49" charset="-128"/>
                </a:rPr>
                <a:t>10</a:t>
              </a:r>
              <a:endParaRPr kumimoji="1" lang="ja-JP" altLang="en-US" sz="1200" b="1" dirty="0">
                <a:solidFill>
                  <a:schemeClr val="bg1"/>
                </a:solidFill>
                <a:latin typeface="ＭＳ ゴシック" panose="020B0609070205080204" pitchFamily="49" charset="-128"/>
                <a:ea typeface="ＭＳ ゴシック" panose="020B0609070205080204" pitchFamily="49" charset="-128"/>
              </a:endParaRPr>
            </a:p>
          </p:txBody>
        </p:sp>
        <p:sp>
          <p:nvSpPr>
            <p:cNvPr id="163" name="テキスト ボックス 9">
              <a:extLst>
                <a:ext uri="{FF2B5EF4-FFF2-40B4-BE49-F238E27FC236}">
                  <a16:creationId xmlns:a16="http://schemas.microsoft.com/office/drawing/2014/main" id="{472393D4-595E-515F-D408-9E6EF53BC052}"/>
                </a:ext>
              </a:extLst>
            </p:cNvPr>
            <p:cNvSpPr txBox="1"/>
            <p:nvPr/>
          </p:nvSpPr>
          <p:spPr>
            <a:xfrm>
              <a:off x="1454750" y="4130922"/>
              <a:ext cx="1573345" cy="203325"/>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kumimoji="1" lang="ja-JP" altLang="en-US" sz="1400" b="1" spc="-1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トランスジェンダー：</a:t>
              </a:r>
            </a:p>
          </p:txBody>
        </p:sp>
        <p:sp>
          <p:nvSpPr>
            <p:cNvPr id="164" name="テキスト ボックス 9">
              <a:extLst>
                <a:ext uri="{FF2B5EF4-FFF2-40B4-BE49-F238E27FC236}">
                  <a16:creationId xmlns:a16="http://schemas.microsoft.com/office/drawing/2014/main" id="{12A424F8-755E-4242-5D5C-772D485B6181}"/>
                </a:ext>
              </a:extLst>
            </p:cNvPr>
            <p:cNvSpPr txBox="1"/>
            <p:nvPr/>
          </p:nvSpPr>
          <p:spPr>
            <a:xfrm>
              <a:off x="4106965" y="4113657"/>
              <a:ext cx="987576" cy="203325"/>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kumimoji="1" lang="ja-JP" altLang="en-US" sz="1400" b="1" spc="-4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ストレート：</a:t>
              </a:r>
            </a:p>
          </p:txBody>
        </p:sp>
        <p:sp>
          <p:nvSpPr>
            <p:cNvPr id="165" name="テキスト ボックス 9">
              <a:extLst>
                <a:ext uri="{FF2B5EF4-FFF2-40B4-BE49-F238E27FC236}">
                  <a16:creationId xmlns:a16="http://schemas.microsoft.com/office/drawing/2014/main" id="{1CA0523D-938D-FA5B-5FD8-1948383C8860}"/>
                </a:ext>
              </a:extLst>
            </p:cNvPr>
            <p:cNvSpPr txBox="1"/>
            <p:nvPr/>
          </p:nvSpPr>
          <p:spPr>
            <a:xfrm>
              <a:off x="3289615" y="4108212"/>
              <a:ext cx="157334" cy="203325"/>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1400" spc="-100" dirty="0">
                  <a:solidFill>
                    <a:schemeClr val="bg1">
                      <a:lumMod val="50000"/>
                    </a:schemeClr>
                  </a:solidFill>
                  <a:effectLst/>
                  <a:latin typeface="ＭＳ ゴシック" panose="020B0609070205080204" pitchFamily="49" charset="-128"/>
                  <a:ea typeface="ＭＳ ゴシック" panose="020B0609070205080204" pitchFamily="49" charset="-128"/>
                </a:rPr>
                <a:t>～</a:t>
              </a:r>
            </a:p>
          </p:txBody>
        </p:sp>
        <p:sp>
          <p:nvSpPr>
            <p:cNvPr id="166" name="円/楕円 133">
              <a:extLst>
                <a:ext uri="{FF2B5EF4-FFF2-40B4-BE49-F238E27FC236}">
                  <a16:creationId xmlns:a16="http://schemas.microsoft.com/office/drawing/2014/main" id="{1B694607-E029-1068-86C5-C18F5C678ED3}"/>
                </a:ext>
              </a:extLst>
            </p:cNvPr>
            <p:cNvSpPr/>
            <p:nvPr/>
          </p:nvSpPr>
          <p:spPr>
            <a:xfrm>
              <a:off x="5635510" y="3586442"/>
              <a:ext cx="116397" cy="116397"/>
            </a:xfrm>
            <a:prstGeom prst="ellipse">
              <a:avLst/>
            </a:pr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solidFill>
                  <a:schemeClr val="tx1"/>
                </a:solidFill>
                <a:latin typeface="ＭＳ ゴシック" panose="020B0609070205080204" pitchFamily="49" charset="-128"/>
                <a:ea typeface="ＭＳ ゴシック" panose="020B0609070205080204" pitchFamily="49" charset="-128"/>
              </a:endParaRPr>
            </a:p>
          </p:txBody>
        </p:sp>
        <p:sp>
          <p:nvSpPr>
            <p:cNvPr id="167" name="円/楕円 134">
              <a:extLst>
                <a:ext uri="{FF2B5EF4-FFF2-40B4-BE49-F238E27FC236}">
                  <a16:creationId xmlns:a16="http://schemas.microsoft.com/office/drawing/2014/main" id="{3D55833C-B88A-A963-A1D3-41FA9207FFA7}"/>
                </a:ext>
              </a:extLst>
            </p:cNvPr>
            <p:cNvSpPr/>
            <p:nvPr/>
          </p:nvSpPr>
          <p:spPr>
            <a:xfrm>
              <a:off x="6276822" y="3586442"/>
              <a:ext cx="116397" cy="116397"/>
            </a:xfrm>
            <a:prstGeom prst="ellipse">
              <a:avLst/>
            </a:pr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solidFill>
                  <a:schemeClr val="tx1"/>
                </a:solidFill>
                <a:latin typeface="ＭＳ ゴシック" panose="020B0609070205080204" pitchFamily="49" charset="-128"/>
                <a:ea typeface="ＭＳ ゴシック" panose="020B0609070205080204" pitchFamily="49" charset="-128"/>
              </a:endParaRPr>
            </a:p>
          </p:txBody>
        </p:sp>
        <p:sp>
          <p:nvSpPr>
            <p:cNvPr id="168" name="円/楕円 135">
              <a:extLst>
                <a:ext uri="{FF2B5EF4-FFF2-40B4-BE49-F238E27FC236}">
                  <a16:creationId xmlns:a16="http://schemas.microsoft.com/office/drawing/2014/main" id="{7C4DDE5D-E9EE-4487-E533-BF4F6137328E}"/>
                </a:ext>
              </a:extLst>
            </p:cNvPr>
            <p:cNvSpPr/>
            <p:nvPr/>
          </p:nvSpPr>
          <p:spPr>
            <a:xfrm>
              <a:off x="6393425" y="3586442"/>
              <a:ext cx="116397" cy="116397"/>
            </a:xfrm>
            <a:prstGeom prst="ellipse">
              <a:avLst/>
            </a:prstGeom>
            <a:solidFill>
              <a:srgbClr val="F2A5C6"/>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solidFill>
                  <a:schemeClr val="tx1"/>
                </a:solidFill>
                <a:latin typeface="ＭＳ ゴシック" panose="020B0609070205080204" pitchFamily="49" charset="-128"/>
                <a:ea typeface="ＭＳ ゴシック" panose="020B0609070205080204" pitchFamily="49" charset="-128"/>
              </a:endParaRPr>
            </a:p>
          </p:txBody>
        </p:sp>
        <p:sp>
          <p:nvSpPr>
            <p:cNvPr id="169" name="テキスト ボックス 9">
              <a:extLst>
                <a:ext uri="{FF2B5EF4-FFF2-40B4-BE49-F238E27FC236}">
                  <a16:creationId xmlns:a16="http://schemas.microsoft.com/office/drawing/2014/main" id="{375ABCC9-91C5-1A68-C091-77107F8CA786}"/>
                </a:ext>
              </a:extLst>
            </p:cNvPr>
            <p:cNvSpPr txBox="1"/>
            <p:nvPr/>
          </p:nvSpPr>
          <p:spPr>
            <a:xfrm>
              <a:off x="5766585" y="3557501"/>
              <a:ext cx="290464" cy="174278"/>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1200" b="1" dirty="0">
                  <a:solidFill>
                    <a:schemeClr val="tx1">
                      <a:lumMod val="75000"/>
                      <a:lumOff val="25000"/>
                    </a:schemeClr>
                  </a:solidFill>
                  <a:effectLst>
                    <a:glow rad="101600">
                      <a:schemeClr val="bg1">
                        <a:alpha val="60000"/>
                      </a:schemeClr>
                    </a:glow>
                  </a:effectLst>
                  <a:latin typeface="ＭＳ ゴシック" panose="020B0609070205080204" pitchFamily="49" charset="-128"/>
                  <a:ea typeface="ＭＳ ゴシック" panose="020B0609070205080204" pitchFamily="49" charset="-128"/>
                </a:rPr>
                <a:t>女性</a:t>
              </a:r>
            </a:p>
          </p:txBody>
        </p:sp>
        <p:sp>
          <p:nvSpPr>
            <p:cNvPr id="170" name="円/楕円 137">
              <a:extLst>
                <a:ext uri="{FF2B5EF4-FFF2-40B4-BE49-F238E27FC236}">
                  <a16:creationId xmlns:a16="http://schemas.microsoft.com/office/drawing/2014/main" id="{0814CE34-5927-EE1D-C87B-A4B517C8767C}"/>
                </a:ext>
              </a:extLst>
            </p:cNvPr>
            <p:cNvSpPr/>
            <p:nvPr/>
          </p:nvSpPr>
          <p:spPr>
            <a:xfrm>
              <a:off x="5023348" y="3586442"/>
              <a:ext cx="116397" cy="116397"/>
            </a:xfrm>
            <a:prstGeom prst="ellipse">
              <a:avLst/>
            </a:prstGeom>
            <a:solidFill>
              <a:srgbClr val="7ECEF4"/>
            </a:solidFill>
            <a:ln w="0">
              <a:noFill/>
              <a:prstDash val="solid"/>
              <a:round/>
              <a:headEnd/>
              <a:tailEnd/>
            </a:ln>
          </p:spPr>
          <p:txBody>
            <a:bodyPr vert="horz" wrap="square" lIns="0" tIns="0" rIns="0" bIns="0" numCol="1" anchor="ctr" anchorCtr="0" compatLnSpc="1">
              <a:prstTxWarp prst="textNoShape">
                <a:avLst/>
              </a:prstTxWarp>
            </a:bodyPr>
            <a:lstStyle/>
            <a:p>
              <a:endParaRPr lang="ja-JP" altLang="en-US">
                <a:solidFill>
                  <a:schemeClr val="tx1"/>
                </a:solidFill>
                <a:latin typeface="ＭＳ ゴシック" panose="020B0609070205080204" pitchFamily="49" charset="-128"/>
                <a:ea typeface="ＭＳ ゴシック" panose="020B0609070205080204" pitchFamily="49" charset="-128"/>
              </a:endParaRPr>
            </a:p>
          </p:txBody>
        </p:sp>
        <p:sp>
          <p:nvSpPr>
            <p:cNvPr id="171" name="テキスト ボックス 9">
              <a:extLst>
                <a:ext uri="{FF2B5EF4-FFF2-40B4-BE49-F238E27FC236}">
                  <a16:creationId xmlns:a16="http://schemas.microsoft.com/office/drawing/2014/main" id="{56533C41-A1F3-895D-320F-7DC2A1F618DF}"/>
                </a:ext>
              </a:extLst>
            </p:cNvPr>
            <p:cNvSpPr txBox="1"/>
            <p:nvPr/>
          </p:nvSpPr>
          <p:spPr>
            <a:xfrm>
              <a:off x="5183573" y="3557501"/>
              <a:ext cx="290464" cy="174278"/>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1200" b="1" dirty="0">
                  <a:solidFill>
                    <a:schemeClr val="tx1">
                      <a:lumMod val="75000"/>
                      <a:lumOff val="25000"/>
                    </a:schemeClr>
                  </a:solidFill>
                  <a:effectLst>
                    <a:glow rad="101600">
                      <a:schemeClr val="bg1">
                        <a:alpha val="60000"/>
                      </a:schemeClr>
                    </a:glow>
                  </a:effectLst>
                  <a:latin typeface="ＭＳ ゴシック" panose="020B0609070205080204" pitchFamily="49" charset="-128"/>
                  <a:ea typeface="ＭＳ ゴシック" panose="020B0609070205080204" pitchFamily="49" charset="-128"/>
                </a:rPr>
                <a:t>男性</a:t>
              </a:r>
            </a:p>
          </p:txBody>
        </p:sp>
        <p:sp>
          <p:nvSpPr>
            <p:cNvPr id="172" name="テキスト ボックス 9">
              <a:extLst>
                <a:ext uri="{FF2B5EF4-FFF2-40B4-BE49-F238E27FC236}">
                  <a16:creationId xmlns:a16="http://schemas.microsoft.com/office/drawing/2014/main" id="{C66C1F7D-7937-BC4A-C330-9398C387B755}"/>
                </a:ext>
              </a:extLst>
            </p:cNvPr>
            <p:cNvSpPr txBox="1"/>
            <p:nvPr/>
          </p:nvSpPr>
          <p:spPr>
            <a:xfrm>
              <a:off x="6553650" y="3557501"/>
              <a:ext cx="726159" cy="174278"/>
            </a:xfrm>
            <a:prstGeom prst="rect">
              <a:avLst/>
            </a:prstGeom>
            <a:noFill/>
            <a:effectLst>
              <a:glow rad="139700">
                <a:schemeClr val="accent1">
                  <a:alpha val="40000"/>
                </a:schemeClr>
              </a:glow>
            </a:effectLst>
          </p:spPr>
          <p:txBody>
            <a:bodyPr wrap="none" lIns="0" tIns="0" rIns="0" bIns="0" rtlCol="0" anchor="ctr" anchorCtr="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1200" b="1" dirty="0">
                  <a:solidFill>
                    <a:schemeClr val="tx1">
                      <a:lumMod val="75000"/>
                      <a:lumOff val="25000"/>
                    </a:schemeClr>
                  </a:solidFill>
                  <a:effectLst>
                    <a:glow rad="101600">
                      <a:schemeClr val="bg1">
                        <a:alpha val="60000"/>
                      </a:schemeClr>
                    </a:glow>
                  </a:effectLst>
                  <a:latin typeface="ＭＳ ゴシック" panose="020B0609070205080204" pitchFamily="49" charset="-128"/>
                  <a:ea typeface="ＭＳ ゴシック" panose="020B0609070205080204" pitchFamily="49" charset="-128"/>
                </a:rPr>
                <a:t>男性・女性</a:t>
              </a:r>
            </a:p>
          </p:txBody>
        </p:sp>
        <p:grpSp>
          <p:nvGrpSpPr>
            <p:cNvPr id="173" name="グループ化 172">
              <a:extLst>
                <a:ext uri="{FF2B5EF4-FFF2-40B4-BE49-F238E27FC236}">
                  <a16:creationId xmlns:a16="http://schemas.microsoft.com/office/drawing/2014/main" id="{B14DBC91-7A6C-250B-558A-F347F5A63896}"/>
                </a:ext>
              </a:extLst>
            </p:cNvPr>
            <p:cNvGrpSpPr/>
            <p:nvPr/>
          </p:nvGrpSpPr>
          <p:grpSpPr>
            <a:xfrm>
              <a:off x="4096543" y="2590141"/>
              <a:ext cx="361964" cy="431181"/>
              <a:chOff x="2526685" y="2695610"/>
              <a:chExt cx="447063" cy="532553"/>
            </a:xfrm>
          </p:grpSpPr>
          <p:sp>
            <p:nvSpPr>
              <p:cNvPr id="180" name="正方形/長方形 53">
                <a:extLst>
                  <a:ext uri="{FF2B5EF4-FFF2-40B4-BE49-F238E27FC236}">
                    <a16:creationId xmlns:a16="http://schemas.microsoft.com/office/drawing/2014/main" id="{BF4BB0C3-0A82-14AD-65A0-D56B7A5ED4B7}"/>
                  </a:ext>
                </a:extLst>
              </p:cNvPr>
              <p:cNvSpPr/>
              <p:nvPr/>
            </p:nvSpPr>
            <p:spPr>
              <a:xfrm rot="2714971">
                <a:off x="2526684" y="2781099"/>
                <a:ext cx="447065" cy="447063"/>
              </a:xfrm>
              <a:custGeom>
                <a:avLst/>
                <a:gdLst>
                  <a:gd name="connsiteX0" fmla="*/ 0 w 1188132"/>
                  <a:gd name="connsiteY0" fmla="*/ 0 h 1188132"/>
                  <a:gd name="connsiteX1" fmla="*/ 1188132 w 1188132"/>
                  <a:gd name="connsiteY1" fmla="*/ 0 h 1188132"/>
                  <a:gd name="connsiteX2" fmla="*/ 1188132 w 1188132"/>
                  <a:gd name="connsiteY2" fmla="*/ 1188132 h 1188132"/>
                  <a:gd name="connsiteX3" fmla="*/ 0 w 1188132"/>
                  <a:gd name="connsiteY3" fmla="*/ 1188132 h 1188132"/>
                  <a:gd name="connsiteX4" fmla="*/ 0 w 1188132"/>
                  <a:gd name="connsiteY4" fmla="*/ 0 h 1188132"/>
                  <a:gd name="connsiteX0" fmla="*/ 1188132 w 1279572"/>
                  <a:gd name="connsiteY0" fmla="*/ 1188132 h 1279572"/>
                  <a:gd name="connsiteX1" fmla="*/ 0 w 1279572"/>
                  <a:gd name="connsiteY1" fmla="*/ 1188132 h 1279572"/>
                  <a:gd name="connsiteX2" fmla="*/ 0 w 1279572"/>
                  <a:gd name="connsiteY2" fmla="*/ 0 h 1279572"/>
                  <a:gd name="connsiteX3" fmla="*/ 1188132 w 1279572"/>
                  <a:gd name="connsiteY3" fmla="*/ 0 h 1279572"/>
                  <a:gd name="connsiteX4" fmla="*/ 1279572 w 1279572"/>
                  <a:gd name="connsiteY4" fmla="*/ 1279572 h 1279572"/>
                  <a:gd name="connsiteX0" fmla="*/ 1188132 w 1188132"/>
                  <a:gd name="connsiteY0" fmla="*/ 1188132 h 1188132"/>
                  <a:gd name="connsiteX1" fmla="*/ 0 w 1188132"/>
                  <a:gd name="connsiteY1" fmla="*/ 1188132 h 1188132"/>
                  <a:gd name="connsiteX2" fmla="*/ 0 w 1188132"/>
                  <a:gd name="connsiteY2" fmla="*/ 0 h 1188132"/>
                  <a:gd name="connsiteX3" fmla="*/ 1188132 w 1188132"/>
                  <a:gd name="connsiteY3" fmla="*/ 0 h 1188132"/>
                  <a:gd name="connsiteX0" fmla="*/ 0 w 1188132"/>
                  <a:gd name="connsiteY0" fmla="*/ 1188132 h 1188132"/>
                  <a:gd name="connsiteX1" fmla="*/ 0 w 1188132"/>
                  <a:gd name="connsiteY1" fmla="*/ 0 h 1188132"/>
                  <a:gd name="connsiteX2" fmla="*/ 1188132 w 1188132"/>
                  <a:gd name="connsiteY2" fmla="*/ 0 h 1188132"/>
                </a:gdLst>
                <a:ahLst/>
                <a:cxnLst>
                  <a:cxn ang="0">
                    <a:pos x="connsiteX0" y="connsiteY0"/>
                  </a:cxn>
                  <a:cxn ang="0">
                    <a:pos x="connsiteX1" y="connsiteY1"/>
                  </a:cxn>
                  <a:cxn ang="0">
                    <a:pos x="connsiteX2" y="connsiteY2"/>
                  </a:cxn>
                </a:cxnLst>
                <a:rect l="l" t="t" r="r" b="b"/>
                <a:pathLst>
                  <a:path w="1188132" h="1188132">
                    <a:moveTo>
                      <a:pt x="0" y="1188132"/>
                    </a:moveTo>
                    <a:lnTo>
                      <a:pt x="0" y="0"/>
                    </a:lnTo>
                    <a:lnTo>
                      <a:pt x="1188132" y="0"/>
                    </a:lnTo>
                  </a:path>
                </a:pathLst>
              </a:custGeom>
              <a:noFill/>
              <a:ln w="158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81" name="正方形/長方形 60">
                <a:extLst>
                  <a:ext uri="{FF2B5EF4-FFF2-40B4-BE49-F238E27FC236}">
                    <a16:creationId xmlns:a16="http://schemas.microsoft.com/office/drawing/2014/main" id="{30724FDC-F5A2-6912-2A78-90B95A74A109}"/>
                  </a:ext>
                </a:extLst>
              </p:cNvPr>
              <p:cNvSpPr/>
              <p:nvPr/>
            </p:nvSpPr>
            <p:spPr>
              <a:xfrm>
                <a:off x="2750371" y="2695610"/>
                <a:ext cx="0" cy="235146"/>
              </a:xfrm>
              <a:custGeom>
                <a:avLst/>
                <a:gdLst>
                  <a:gd name="connsiteX0" fmla="*/ 0 w 612068"/>
                  <a:gd name="connsiteY0" fmla="*/ 0 h 504056"/>
                  <a:gd name="connsiteX1" fmla="*/ 612068 w 612068"/>
                  <a:gd name="connsiteY1" fmla="*/ 0 h 504056"/>
                  <a:gd name="connsiteX2" fmla="*/ 612068 w 612068"/>
                  <a:gd name="connsiteY2" fmla="*/ 504056 h 504056"/>
                  <a:gd name="connsiteX3" fmla="*/ 0 w 612068"/>
                  <a:gd name="connsiteY3" fmla="*/ 504056 h 504056"/>
                  <a:gd name="connsiteX4" fmla="*/ 0 w 612068"/>
                  <a:gd name="connsiteY4" fmla="*/ 0 h 504056"/>
                  <a:gd name="connsiteX0" fmla="*/ 612068 w 703508"/>
                  <a:gd name="connsiteY0" fmla="*/ 0 h 504056"/>
                  <a:gd name="connsiteX1" fmla="*/ 612068 w 703508"/>
                  <a:gd name="connsiteY1" fmla="*/ 504056 h 504056"/>
                  <a:gd name="connsiteX2" fmla="*/ 0 w 703508"/>
                  <a:gd name="connsiteY2" fmla="*/ 504056 h 504056"/>
                  <a:gd name="connsiteX3" fmla="*/ 0 w 703508"/>
                  <a:gd name="connsiteY3" fmla="*/ 0 h 504056"/>
                  <a:gd name="connsiteX4" fmla="*/ 703508 w 703508"/>
                  <a:gd name="connsiteY4" fmla="*/ 91440 h 504056"/>
                  <a:gd name="connsiteX0" fmla="*/ 612068 w 612068"/>
                  <a:gd name="connsiteY0" fmla="*/ 0 h 504056"/>
                  <a:gd name="connsiteX1" fmla="*/ 612068 w 612068"/>
                  <a:gd name="connsiteY1" fmla="*/ 504056 h 504056"/>
                  <a:gd name="connsiteX2" fmla="*/ 0 w 612068"/>
                  <a:gd name="connsiteY2" fmla="*/ 504056 h 504056"/>
                  <a:gd name="connsiteX3" fmla="*/ 0 w 612068"/>
                  <a:gd name="connsiteY3" fmla="*/ 0 h 504056"/>
                  <a:gd name="connsiteX0" fmla="*/ 612068 w 612068"/>
                  <a:gd name="connsiteY0" fmla="*/ 504056 h 504056"/>
                  <a:gd name="connsiteX1" fmla="*/ 0 w 612068"/>
                  <a:gd name="connsiteY1" fmla="*/ 504056 h 504056"/>
                  <a:gd name="connsiteX2" fmla="*/ 0 w 612068"/>
                  <a:gd name="connsiteY2" fmla="*/ 0 h 504056"/>
                  <a:gd name="connsiteX0" fmla="*/ 0 w 0"/>
                  <a:gd name="connsiteY0" fmla="*/ 504056 h 504056"/>
                  <a:gd name="connsiteX1" fmla="*/ 0 w 0"/>
                  <a:gd name="connsiteY1" fmla="*/ 0 h 504056"/>
                </a:gdLst>
                <a:ahLst/>
                <a:cxnLst>
                  <a:cxn ang="0">
                    <a:pos x="connsiteX0" y="connsiteY0"/>
                  </a:cxn>
                  <a:cxn ang="0">
                    <a:pos x="connsiteX1" y="connsiteY1"/>
                  </a:cxn>
                </a:cxnLst>
                <a:rect l="l" t="t" r="r" b="b"/>
                <a:pathLst>
                  <a:path h="504056">
                    <a:moveTo>
                      <a:pt x="0" y="504056"/>
                    </a:moveTo>
                    <a:lnTo>
                      <a:pt x="0" y="0"/>
                    </a:lnTo>
                  </a:path>
                </a:pathLst>
              </a:custGeom>
              <a:noFill/>
              <a:ln w="158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ja-JP" altLang="en-US" dirty="0">
                  <a:latin typeface="ＭＳ ゴシック" panose="020B0609070205080204" pitchFamily="49" charset="-128"/>
                  <a:ea typeface="ＭＳ ゴシック" panose="020B0609070205080204" pitchFamily="49" charset="-128"/>
                </a:endParaRPr>
              </a:p>
            </p:txBody>
          </p:sp>
        </p:grpSp>
        <p:grpSp>
          <p:nvGrpSpPr>
            <p:cNvPr id="174" name="グループ化 173">
              <a:extLst>
                <a:ext uri="{FF2B5EF4-FFF2-40B4-BE49-F238E27FC236}">
                  <a16:creationId xmlns:a16="http://schemas.microsoft.com/office/drawing/2014/main" id="{2F01245B-FEDB-FFF6-07F9-AB36EF8566BA}"/>
                </a:ext>
              </a:extLst>
            </p:cNvPr>
            <p:cNvGrpSpPr/>
            <p:nvPr/>
          </p:nvGrpSpPr>
          <p:grpSpPr>
            <a:xfrm>
              <a:off x="5410667" y="2590141"/>
              <a:ext cx="361964" cy="431181"/>
              <a:chOff x="2526685" y="2695610"/>
              <a:chExt cx="447063" cy="532553"/>
            </a:xfrm>
          </p:grpSpPr>
          <p:sp>
            <p:nvSpPr>
              <p:cNvPr id="178" name="正方形/長方形 53">
                <a:extLst>
                  <a:ext uri="{FF2B5EF4-FFF2-40B4-BE49-F238E27FC236}">
                    <a16:creationId xmlns:a16="http://schemas.microsoft.com/office/drawing/2014/main" id="{ED2BACD2-A3C6-7518-9FB3-8726B9CFDFBC}"/>
                  </a:ext>
                </a:extLst>
              </p:cNvPr>
              <p:cNvSpPr/>
              <p:nvPr/>
            </p:nvSpPr>
            <p:spPr>
              <a:xfrm rot="2714971">
                <a:off x="2526684" y="2781099"/>
                <a:ext cx="447065" cy="447063"/>
              </a:xfrm>
              <a:custGeom>
                <a:avLst/>
                <a:gdLst>
                  <a:gd name="connsiteX0" fmla="*/ 0 w 1188132"/>
                  <a:gd name="connsiteY0" fmla="*/ 0 h 1188132"/>
                  <a:gd name="connsiteX1" fmla="*/ 1188132 w 1188132"/>
                  <a:gd name="connsiteY1" fmla="*/ 0 h 1188132"/>
                  <a:gd name="connsiteX2" fmla="*/ 1188132 w 1188132"/>
                  <a:gd name="connsiteY2" fmla="*/ 1188132 h 1188132"/>
                  <a:gd name="connsiteX3" fmla="*/ 0 w 1188132"/>
                  <a:gd name="connsiteY3" fmla="*/ 1188132 h 1188132"/>
                  <a:gd name="connsiteX4" fmla="*/ 0 w 1188132"/>
                  <a:gd name="connsiteY4" fmla="*/ 0 h 1188132"/>
                  <a:gd name="connsiteX0" fmla="*/ 1188132 w 1279572"/>
                  <a:gd name="connsiteY0" fmla="*/ 1188132 h 1279572"/>
                  <a:gd name="connsiteX1" fmla="*/ 0 w 1279572"/>
                  <a:gd name="connsiteY1" fmla="*/ 1188132 h 1279572"/>
                  <a:gd name="connsiteX2" fmla="*/ 0 w 1279572"/>
                  <a:gd name="connsiteY2" fmla="*/ 0 h 1279572"/>
                  <a:gd name="connsiteX3" fmla="*/ 1188132 w 1279572"/>
                  <a:gd name="connsiteY3" fmla="*/ 0 h 1279572"/>
                  <a:gd name="connsiteX4" fmla="*/ 1279572 w 1279572"/>
                  <a:gd name="connsiteY4" fmla="*/ 1279572 h 1279572"/>
                  <a:gd name="connsiteX0" fmla="*/ 1188132 w 1188132"/>
                  <a:gd name="connsiteY0" fmla="*/ 1188132 h 1188132"/>
                  <a:gd name="connsiteX1" fmla="*/ 0 w 1188132"/>
                  <a:gd name="connsiteY1" fmla="*/ 1188132 h 1188132"/>
                  <a:gd name="connsiteX2" fmla="*/ 0 w 1188132"/>
                  <a:gd name="connsiteY2" fmla="*/ 0 h 1188132"/>
                  <a:gd name="connsiteX3" fmla="*/ 1188132 w 1188132"/>
                  <a:gd name="connsiteY3" fmla="*/ 0 h 1188132"/>
                  <a:gd name="connsiteX0" fmla="*/ 0 w 1188132"/>
                  <a:gd name="connsiteY0" fmla="*/ 1188132 h 1188132"/>
                  <a:gd name="connsiteX1" fmla="*/ 0 w 1188132"/>
                  <a:gd name="connsiteY1" fmla="*/ 0 h 1188132"/>
                  <a:gd name="connsiteX2" fmla="*/ 1188132 w 1188132"/>
                  <a:gd name="connsiteY2" fmla="*/ 0 h 1188132"/>
                </a:gdLst>
                <a:ahLst/>
                <a:cxnLst>
                  <a:cxn ang="0">
                    <a:pos x="connsiteX0" y="connsiteY0"/>
                  </a:cxn>
                  <a:cxn ang="0">
                    <a:pos x="connsiteX1" y="connsiteY1"/>
                  </a:cxn>
                  <a:cxn ang="0">
                    <a:pos x="connsiteX2" y="connsiteY2"/>
                  </a:cxn>
                </a:cxnLst>
                <a:rect l="l" t="t" r="r" b="b"/>
                <a:pathLst>
                  <a:path w="1188132" h="1188132">
                    <a:moveTo>
                      <a:pt x="0" y="1188132"/>
                    </a:moveTo>
                    <a:lnTo>
                      <a:pt x="0" y="0"/>
                    </a:lnTo>
                    <a:lnTo>
                      <a:pt x="1188132" y="0"/>
                    </a:lnTo>
                  </a:path>
                </a:pathLst>
              </a:custGeom>
              <a:noFill/>
              <a:ln w="158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79" name="正方形/長方形 60">
                <a:extLst>
                  <a:ext uri="{FF2B5EF4-FFF2-40B4-BE49-F238E27FC236}">
                    <a16:creationId xmlns:a16="http://schemas.microsoft.com/office/drawing/2014/main" id="{FD22A4CE-3065-7A2B-DB26-B2DA26CC0C91}"/>
                  </a:ext>
                </a:extLst>
              </p:cNvPr>
              <p:cNvSpPr/>
              <p:nvPr/>
            </p:nvSpPr>
            <p:spPr>
              <a:xfrm>
                <a:off x="2750371" y="2695610"/>
                <a:ext cx="0" cy="235146"/>
              </a:xfrm>
              <a:custGeom>
                <a:avLst/>
                <a:gdLst>
                  <a:gd name="connsiteX0" fmla="*/ 0 w 612068"/>
                  <a:gd name="connsiteY0" fmla="*/ 0 h 504056"/>
                  <a:gd name="connsiteX1" fmla="*/ 612068 w 612068"/>
                  <a:gd name="connsiteY1" fmla="*/ 0 h 504056"/>
                  <a:gd name="connsiteX2" fmla="*/ 612068 w 612068"/>
                  <a:gd name="connsiteY2" fmla="*/ 504056 h 504056"/>
                  <a:gd name="connsiteX3" fmla="*/ 0 w 612068"/>
                  <a:gd name="connsiteY3" fmla="*/ 504056 h 504056"/>
                  <a:gd name="connsiteX4" fmla="*/ 0 w 612068"/>
                  <a:gd name="connsiteY4" fmla="*/ 0 h 504056"/>
                  <a:gd name="connsiteX0" fmla="*/ 612068 w 703508"/>
                  <a:gd name="connsiteY0" fmla="*/ 0 h 504056"/>
                  <a:gd name="connsiteX1" fmla="*/ 612068 w 703508"/>
                  <a:gd name="connsiteY1" fmla="*/ 504056 h 504056"/>
                  <a:gd name="connsiteX2" fmla="*/ 0 w 703508"/>
                  <a:gd name="connsiteY2" fmla="*/ 504056 h 504056"/>
                  <a:gd name="connsiteX3" fmla="*/ 0 w 703508"/>
                  <a:gd name="connsiteY3" fmla="*/ 0 h 504056"/>
                  <a:gd name="connsiteX4" fmla="*/ 703508 w 703508"/>
                  <a:gd name="connsiteY4" fmla="*/ 91440 h 504056"/>
                  <a:gd name="connsiteX0" fmla="*/ 612068 w 612068"/>
                  <a:gd name="connsiteY0" fmla="*/ 0 h 504056"/>
                  <a:gd name="connsiteX1" fmla="*/ 612068 w 612068"/>
                  <a:gd name="connsiteY1" fmla="*/ 504056 h 504056"/>
                  <a:gd name="connsiteX2" fmla="*/ 0 w 612068"/>
                  <a:gd name="connsiteY2" fmla="*/ 504056 h 504056"/>
                  <a:gd name="connsiteX3" fmla="*/ 0 w 612068"/>
                  <a:gd name="connsiteY3" fmla="*/ 0 h 504056"/>
                  <a:gd name="connsiteX0" fmla="*/ 612068 w 612068"/>
                  <a:gd name="connsiteY0" fmla="*/ 504056 h 504056"/>
                  <a:gd name="connsiteX1" fmla="*/ 0 w 612068"/>
                  <a:gd name="connsiteY1" fmla="*/ 504056 h 504056"/>
                  <a:gd name="connsiteX2" fmla="*/ 0 w 612068"/>
                  <a:gd name="connsiteY2" fmla="*/ 0 h 504056"/>
                  <a:gd name="connsiteX0" fmla="*/ 0 w 0"/>
                  <a:gd name="connsiteY0" fmla="*/ 504056 h 504056"/>
                  <a:gd name="connsiteX1" fmla="*/ 0 w 0"/>
                  <a:gd name="connsiteY1" fmla="*/ 0 h 504056"/>
                </a:gdLst>
                <a:ahLst/>
                <a:cxnLst>
                  <a:cxn ang="0">
                    <a:pos x="connsiteX0" y="connsiteY0"/>
                  </a:cxn>
                  <a:cxn ang="0">
                    <a:pos x="connsiteX1" y="connsiteY1"/>
                  </a:cxn>
                </a:cxnLst>
                <a:rect l="l" t="t" r="r" b="b"/>
                <a:pathLst>
                  <a:path h="504056">
                    <a:moveTo>
                      <a:pt x="0" y="504056"/>
                    </a:moveTo>
                    <a:lnTo>
                      <a:pt x="0" y="0"/>
                    </a:lnTo>
                  </a:path>
                </a:pathLst>
              </a:custGeom>
              <a:noFill/>
              <a:ln w="158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ja-JP" altLang="en-US" dirty="0">
                  <a:latin typeface="ＭＳ ゴシック" panose="020B0609070205080204" pitchFamily="49" charset="-128"/>
                  <a:ea typeface="ＭＳ ゴシック" panose="020B0609070205080204" pitchFamily="49" charset="-128"/>
                </a:endParaRPr>
              </a:p>
            </p:txBody>
          </p:sp>
        </p:grpSp>
        <p:grpSp>
          <p:nvGrpSpPr>
            <p:cNvPr id="175" name="グループ化 174">
              <a:extLst>
                <a:ext uri="{FF2B5EF4-FFF2-40B4-BE49-F238E27FC236}">
                  <a16:creationId xmlns:a16="http://schemas.microsoft.com/office/drawing/2014/main" id="{71703844-2647-B059-5906-B188D29E059E}"/>
                </a:ext>
              </a:extLst>
            </p:cNvPr>
            <p:cNvGrpSpPr/>
            <p:nvPr/>
          </p:nvGrpSpPr>
          <p:grpSpPr>
            <a:xfrm>
              <a:off x="6666474" y="2590141"/>
              <a:ext cx="361964" cy="431181"/>
              <a:chOff x="2526685" y="2695610"/>
              <a:chExt cx="447063" cy="532553"/>
            </a:xfrm>
          </p:grpSpPr>
          <p:sp>
            <p:nvSpPr>
              <p:cNvPr id="176" name="正方形/長方形 53">
                <a:extLst>
                  <a:ext uri="{FF2B5EF4-FFF2-40B4-BE49-F238E27FC236}">
                    <a16:creationId xmlns:a16="http://schemas.microsoft.com/office/drawing/2014/main" id="{6652B93C-5B64-6F25-461B-889269D0F01F}"/>
                  </a:ext>
                </a:extLst>
              </p:cNvPr>
              <p:cNvSpPr/>
              <p:nvPr/>
            </p:nvSpPr>
            <p:spPr>
              <a:xfrm rot="2714971">
                <a:off x="2526684" y="2781099"/>
                <a:ext cx="447065" cy="447063"/>
              </a:xfrm>
              <a:custGeom>
                <a:avLst/>
                <a:gdLst>
                  <a:gd name="connsiteX0" fmla="*/ 0 w 1188132"/>
                  <a:gd name="connsiteY0" fmla="*/ 0 h 1188132"/>
                  <a:gd name="connsiteX1" fmla="*/ 1188132 w 1188132"/>
                  <a:gd name="connsiteY1" fmla="*/ 0 h 1188132"/>
                  <a:gd name="connsiteX2" fmla="*/ 1188132 w 1188132"/>
                  <a:gd name="connsiteY2" fmla="*/ 1188132 h 1188132"/>
                  <a:gd name="connsiteX3" fmla="*/ 0 w 1188132"/>
                  <a:gd name="connsiteY3" fmla="*/ 1188132 h 1188132"/>
                  <a:gd name="connsiteX4" fmla="*/ 0 w 1188132"/>
                  <a:gd name="connsiteY4" fmla="*/ 0 h 1188132"/>
                  <a:gd name="connsiteX0" fmla="*/ 1188132 w 1279572"/>
                  <a:gd name="connsiteY0" fmla="*/ 1188132 h 1279572"/>
                  <a:gd name="connsiteX1" fmla="*/ 0 w 1279572"/>
                  <a:gd name="connsiteY1" fmla="*/ 1188132 h 1279572"/>
                  <a:gd name="connsiteX2" fmla="*/ 0 w 1279572"/>
                  <a:gd name="connsiteY2" fmla="*/ 0 h 1279572"/>
                  <a:gd name="connsiteX3" fmla="*/ 1188132 w 1279572"/>
                  <a:gd name="connsiteY3" fmla="*/ 0 h 1279572"/>
                  <a:gd name="connsiteX4" fmla="*/ 1279572 w 1279572"/>
                  <a:gd name="connsiteY4" fmla="*/ 1279572 h 1279572"/>
                  <a:gd name="connsiteX0" fmla="*/ 1188132 w 1188132"/>
                  <a:gd name="connsiteY0" fmla="*/ 1188132 h 1188132"/>
                  <a:gd name="connsiteX1" fmla="*/ 0 w 1188132"/>
                  <a:gd name="connsiteY1" fmla="*/ 1188132 h 1188132"/>
                  <a:gd name="connsiteX2" fmla="*/ 0 w 1188132"/>
                  <a:gd name="connsiteY2" fmla="*/ 0 h 1188132"/>
                  <a:gd name="connsiteX3" fmla="*/ 1188132 w 1188132"/>
                  <a:gd name="connsiteY3" fmla="*/ 0 h 1188132"/>
                  <a:gd name="connsiteX0" fmla="*/ 0 w 1188132"/>
                  <a:gd name="connsiteY0" fmla="*/ 1188132 h 1188132"/>
                  <a:gd name="connsiteX1" fmla="*/ 0 w 1188132"/>
                  <a:gd name="connsiteY1" fmla="*/ 0 h 1188132"/>
                  <a:gd name="connsiteX2" fmla="*/ 1188132 w 1188132"/>
                  <a:gd name="connsiteY2" fmla="*/ 0 h 1188132"/>
                </a:gdLst>
                <a:ahLst/>
                <a:cxnLst>
                  <a:cxn ang="0">
                    <a:pos x="connsiteX0" y="connsiteY0"/>
                  </a:cxn>
                  <a:cxn ang="0">
                    <a:pos x="connsiteX1" y="connsiteY1"/>
                  </a:cxn>
                  <a:cxn ang="0">
                    <a:pos x="connsiteX2" y="connsiteY2"/>
                  </a:cxn>
                </a:cxnLst>
                <a:rect l="l" t="t" r="r" b="b"/>
                <a:pathLst>
                  <a:path w="1188132" h="1188132">
                    <a:moveTo>
                      <a:pt x="0" y="1188132"/>
                    </a:moveTo>
                    <a:lnTo>
                      <a:pt x="0" y="0"/>
                    </a:lnTo>
                    <a:lnTo>
                      <a:pt x="1188132" y="0"/>
                    </a:lnTo>
                  </a:path>
                </a:pathLst>
              </a:custGeom>
              <a:noFill/>
              <a:ln w="158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77" name="正方形/長方形 60">
                <a:extLst>
                  <a:ext uri="{FF2B5EF4-FFF2-40B4-BE49-F238E27FC236}">
                    <a16:creationId xmlns:a16="http://schemas.microsoft.com/office/drawing/2014/main" id="{0CB87C7B-3A6F-A25B-761B-37AB90E7F522}"/>
                  </a:ext>
                </a:extLst>
              </p:cNvPr>
              <p:cNvSpPr/>
              <p:nvPr/>
            </p:nvSpPr>
            <p:spPr>
              <a:xfrm>
                <a:off x="2750371" y="2695610"/>
                <a:ext cx="0" cy="235146"/>
              </a:xfrm>
              <a:custGeom>
                <a:avLst/>
                <a:gdLst>
                  <a:gd name="connsiteX0" fmla="*/ 0 w 612068"/>
                  <a:gd name="connsiteY0" fmla="*/ 0 h 504056"/>
                  <a:gd name="connsiteX1" fmla="*/ 612068 w 612068"/>
                  <a:gd name="connsiteY1" fmla="*/ 0 h 504056"/>
                  <a:gd name="connsiteX2" fmla="*/ 612068 w 612068"/>
                  <a:gd name="connsiteY2" fmla="*/ 504056 h 504056"/>
                  <a:gd name="connsiteX3" fmla="*/ 0 w 612068"/>
                  <a:gd name="connsiteY3" fmla="*/ 504056 h 504056"/>
                  <a:gd name="connsiteX4" fmla="*/ 0 w 612068"/>
                  <a:gd name="connsiteY4" fmla="*/ 0 h 504056"/>
                  <a:gd name="connsiteX0" fmla="*/ 612068 w 703508"/>
                  <a:gd name="connsiteY0" fmla="*/ 0 h 504056"/>
                  <a:gd name="connsiteX1" fmla="*/ 612068 w 703508"/>
                  <a:gd name="connsiteY1" fmla="*/ 504056 h 504056"/>
                  <a:gd name="connsiteX2" fmla="*/ 0 w 703508"/>
                  <a:gd name="connsiteY2" fmla="*/ 504056 h 504056"/>
                  <a:gd name="connsiteX3" fmla="*/ 0 w 703508"/>
                  <a:gd name="connsiteY3" fmla="*/ 0 h 504056"/>
                  <a:gd name="connsiteX4" fmla="*/ 703508 w 703508"/>
                  <a:gd name="connsiteY4" fmla="*/ 91440 h 504056"/>
                  <a:gd name="connsiteX0" fmla="*/ 612068 w 612068"/>
                  <a:gd name="connsiteY0" fmla="*/ 0 h 504056"/>
                  <a:gd name="connsiteX1" fmla="*/ 612068 w 612068"/>
                  <a:gd name="connsiteY1" fmla="*/ 504056 h 504056"/>
                  <a:gd name="connsiteX2" fmla="*/ 0 w 612068"/>
                  <a:gd name="connsiteY2" fmla="*/ 504056 h 504056"/>
                  <a:gd name="connsiteX3" fmla="*/ 0 w 612068"/>
                  <a:gd name="connsiteY3" fmla="*/ 0 h 504056"/>
                  <a:gd name="connsiteX0" fmla="*/ 612068 w 612068"/>
                  <a:gd name="connsiteY0" fmla="*/ 504056 h 504056"/>
                  <a:gd name="connsiteX1" fmla="*/ 0 w 612068"/>
                  <a:gd name="connsiteY1" fmla="*/ 504056 h 504056"/>
                  <a:gd name="connsiteX2" fmla="*/ 0 w 612068"/>
                  <a:gd name="connsiteY2" fmla="*/ 0 h 504056"/>
                  <a:gd name="connsiteX0" fmla="*/ 0 w 0"/>
                  <a:gd name="connsiteY0" fmla="*/ 504056 h 504056"/>
                  <a:gd name="connsiteX1" fmla="*/ 0 w 0"/>
                  <a:gd name="connsiteY1" fmla="*/ 0 h 504056"/>
                </a:gdLst>
                <a:ahLst/>
                <a:cxnLst>
                  <a:cxn ang="0">
                    <a:pos x="connsiteX0" y="connsiteY0"/>
                  </a:cxn>
                  <a:cxn ang="0">
                    <a:pos x="connsiteX1" y="connsiteY1"/>
                  </a:cxn>
                </a:cxnLst>
                <a:rect l="l" t="t" r="r" b="b"/>
                <a:pathLst>
                  <a:path h="504056">
                    <a:moveTo>
                      <a:pt x="0" y="504056"/>
                    </a:moveTo>
                    <a:lnTo>
                      <a:pt x="0" y="0"/>
                    </a:lnTo>
                  </a:path>
                </a:pathLst>
              </a:custGeom>
              <a:noFill/>
              <a:ln w="158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ja-JP" altLang="en-US" dirty="0">
                  <a:latin typeface="ＭＳ ゴシック" panose="020B0609070205080204" pitchFamily="49" charset="-128"/>
                  <a:ea typeface="ＭＳ ゴシック" panose="020B0609070205080204" pitchFamily="49" charset="-128"/>
                </a:endParaRPr>
              </a:p>
            </p:txBody>
          </p:sp>
        </p:grpSp>
      </p:grpSp>
      <p:sp>
        <p:nvSpPr>
          <p:cNvPr id="6" name="テキスト プレースホルダー 5">
            <a:extLst>
              <a:ext uri="{FF2B5EF4-FFF2-40B4-BE49-F238E27FC236}">
                <a16:creationId xmlns:a16="http://schemas.microsoft.com/office/drawing/2014/main" id="{8A7C9E8C-68E8-0E2A-D7E5-328B59855947}"/>
              </a:ext>
            </a:extLst>
          </p:cNvPr>
          <p:cNvSpPr>
            <a:spLocks noGrp="1"/>
          </p:cNvSpPr>
          <p:nvPr>
            <p:ph type="body" sz="quarter" idx="11"/>
          </p:nvPr>
        </p:nvSpPr>
        <p:spPr>
          <a:xfrm>
            <a:off x="228963" y="4523407"/>
            <a:ext cx="8094166" cy="254204"/>
          </a:xfrm>
        </p:spPr>
        <p:txBody>
          <a:bodyPr/>
          <a:lstStyle/>
          <a:p>
            <a:r>
              <a:rPr lang="ja-JP" altLang="en-US" dirty="0"/>
              <a:t>制作 </a:t>
            </a:r>
            <a:r>
              <a:rPr lang="en-US" altLang="ja-JP" dirty="0"/>
              <a:t>:</a:t>
            </a:r>
            <a:r>
              <a:rPr lang="ja-JP" altLang="en-US" dirty="0"/>
              <a:t>「電通ダイバーシティ・ラボ」「認定特定非営利活動法人 グッド・エイジング・エールズ」</a:t>
            </a:r>
          </a:p>
          <a:p>
            <a:endParaRPr lang="ja-JP" altLang="en-US" dirty="0"/>
          </a:p>
        </p:txBody>
      </p:sp>
    </p:spTree>
    <p:extLst>
      <p:ext uri="{BB962C8B-B14F-4D97-AF65-F5344CB8AC3E}">
        <p14:creationId xmlns:p14="http://schemas.microsoft.com/office/powerpoint/2010/main" val="1229588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763266F9-20B2-5346-D87C-77CCAB87A578}"/>
              </a:ext>
            </a:extLst>
          </p:cNvPr>
          <p:cNvSpPr>
            <a:spLocks noGrp="1"/>
          </p:cNvSpPr>
          <p:nvPr>
            <p:ph type="title"/>
          </p:nvPr>
        </p:nvSpPr>
        <p:spPr/>
        <p:txBody>
          <a:bodyPr>
            <a:normAutofit/>
          </a:bodyPr>
          <a:lstStyle/>
          <a:p>
            <a:r>
              <a:rPr lang="ja-JP" altLang="en-US" spc="0" dirty="0"/>
              <a:t>多様</a:t>
            </a:r>
            <a:r>
              <a:rPr lang="ja-JP" altLang="en-US" spc="-1000" dirty="0"/>
              <a:t>な</a:t>
            </a:r>
            <a:r>
              <a:rPr lang="ja-JP" altLang="en-US" spc="0" dirty="0"/>
              <a:t>「性」</a:t>
            </a:r>
            <a:r>
              <a:rPr lang="en-US" altLang="ja-JP" sz="4500" spc="0" dirty="0">
                <a:solidFill>
                  <a:srgbClr val="004F94"/>
                </a:solidFill>
              </a:rPr>
              <a:t>SOGI</a:t>
            </a:r>
            <a:endParaRPr lang="ja-JP" altLang="en-US" sz="4500" spc="0" dirty="0">
              <a:solidFill>
                <a:srgbClr val="004F94"/>
              </a:solidFill>
            </a:endParaRPr>
          </a:p>
        </p:txBody>
      </p:sp>
      <p:sp>
        <p:nvSpPr>
          <p:cNvPr id="4" name="コンテンツ プレースホルダー 3">
            <a:extLst>
              <a:ext uri="{FF2B5EF4-FFF2-40B4-BE49-F238E27FC236}">
                <a16:creationId xmlns:a16="http://schemas.microsoft.com/office/drawing/2014/main" id="{39F669CE-2050-179F-C06B-842BA90E4C72}"/>
              </a:ext>
            </a:extLst>
          </p:cNvPr>
          <p:cNvSpPr>
            <a:spLocks noGrp="1"/>
          </p:cNvSpPr>
          <p:nvPr>
            <p:ph idx="1"/>
          </p:nvPr>
        </p:nvSpPr>
        <p:spPr>
          <a:xfrm>
            <a:off x="587375" y="5003326"/>
            <a:ext cx="7969250" cy="501977"/>
          </a:xfrm>
        </p:spPr>
        <p:txBody>
          <a:bodyPr>
            <a:flatTx/>
          </a:bodyPr>
          <a:lstStyle/>
          <a:p>
            <a:pPr marL="0" indent="0" algn="ctr">
              <a:buNone/>
            </a:pPr>
            <a:r>
              <a:rPr kumimoji="1" lang="ja-JP" altLang="en-US" sz="3500" dirty="0">
                <a:solidFill>
                  <a:schemeClr val="tx1">
                    <a:lumMod val="75000"/>
                    <a:lumOff val="25000"/>
                  </a:schemeClr>
                </a:solidFill>
              </a:rPr>
              <a:t>性自</a:t>
            </a:r>
            <a:r>
              <a:rPr kumimoji="1" lang="ja-JP" altLang="en-US" sz="3500" spc="-1000" dirty="0">
                <a:solidFill>
                  <a:schemeClr val="tx1">
                    <a:lumMod val="75000"/>
                    <a:lumOff val="25000"/>
                  </a:schemeClr>
                </a:solidFill>
              </a:rPr>
              <a:t>認</a:t>
            </a:r>
            <a:r>
              <a:rPr kumimoji="1" lang="ja-JP" altLang="en-US" sz="2800" dirty="0">
                <a:solidFill>
                  <a:schemeClr val="tx1">
                    <a:lumMod val="75000"/>
                    <a:lumOff val="25000"/>
                  </a:schemeClr>
                </a:solidFill>
              </a:rPr>
              <a:t>（自分の心の性）</a:t>
            </a:r>
            <a:endParaRPr lang="ja-JP" altLang="en-US" sz="2800" dirty="0">
              <a:solidFill>
                <a:schemeClr val="tx1">
                  <a:lumMod val="75000"/>
                  <a:lumOff val="25000"/>
                </a:schemeClr>
              </a:solidFill>
            </a:endParaRPr>
          </a:p>
        </p:txBody>
      </p:sp>
      <p:sp>
        <p:nvSpPr>
          <p:cNvPr id="5" name="テキスト ボックス 4">
            <a:extLst>
              <a:ext uri="{FF2B5EF4-FFF2-40B4-BE49-F238E27FC236}">
                <a16:creationId xmlns:a16="http://schemas.microsoft.com/office/drawing/2014/main" id="{E1F0A280-98AF-63CF-106D-C1784592BEF2}"/>
              </a:ext>
            </a:extLst>
          </p:cNvPr>
          <p:cNvSpPr txBox="1"/>
          <p:nvPr/>
        </p:nvSpPr>
        <p:spPr>
          <a:xfrm>
            <a:off x="1408148" y="1700432"/>
            <a:ext cx="6191513" cy="1015663"/>
          </a:xfrm>
          <a:prstGeom prst="rect">
            <a:avLst/>
          </a:prstGeom>
          <a:gradFill>
            <a:gsLst>
              <a:gs pos="50000">
                <a:srgbClr val="FFFFFF">
                  <a:alpha val="0"/>
                </a:srgbClr>
              </a:gs>
              <a:gs pos="60000">
                <a:srgbClr val="FFFF99">
                  <a:alpha val="90000"/>
                </a:srgbClr>
              </a:gs>
              <a:gs pos="81000">
                <a:srgbClr val="FFFF00">
                  <a:alpha val="90000"/>
                </a:srgbClr>
              </a:gs>
              <a:gs pos="100000">
                <a:srgbClr val="FFFF00"/>
              </a:gs>
            </a:gsLst>
            <a:lin ang="5400000" scaled="0"/>
          </a:gradFill>
        </p:spPr>
        <p:txBody>
          <a:bodyPr wrap="square">
            <a:spAutoFit/>
          </a:bodyPr>
          <a:lstStyle/>
          <a:p>
            <a:pPr algn="ctr"/>
            <a:r>
              <a:rPr kumimoji="1" lang="en-US" altLang="ja-JP" sz="6000" b="1" dirty="0">
                <a:solidFill>
                  <a:srgbClr val="004F94"/>
                </a:solidFill>
                <a:latin typeface="ＭＳ ゴシック" panose="020B0609070205080204" pitchFamily="49" charset="-128"/>
                <a:ea typeface="ＭＳ ゴシック" panose="020B0609070205080204" pitchFamily="49" charset="-128"/>
              </a:rPr>
              <a:t>S</a:t>
            </a:r>
            <a:r>
              <a:rPr kumimoji="1" lang="en-US" altLang="ja-JP" sz="5000" b="1" dirty="0">
                <a:solidFill>
                  <a:schemeClr val="tx1">
                    <a:lumMod val="75000"/>
                    <a:lumOff val="25000"/>
                  </a:schemeClr>
                </a:solidFill>
                <a:latin typeface="ＭＳ ゴシック" panose="020B0609070205080204" pitchFamily="49" charset="-128"/>
                <a:ea typeface="ＭＳ ゴシック" panose="020B0609070205080204" pitchFamily="49" charset="-128"/>
              </a:rPr>
              <a:t>exual </a:t>
            </a:r>
            <a:r>
              <a:rPr kumimoji="1" lang="en-US" altLang="ja-JP" sz="6000" b="1" dirty="0">
                <a:solidFill>
                  <a:srgbClr val="004F94"/>
                </a:solidFill>
                <a:latin typeface="ＭＳ ゴシック" panose="020B0609070205080204" pitchFamily="49" charset="-128"/>
                <a:ea typeface="ＭＳ ゴシック" panose="020B0609070205080204" pitchFamily="49" charset="-128"/>
              </a:rPr>
              <a:t>O</a:t>
            </a:r>
            <a:r>
              <a:rPr kumimoji="1" lang="en-US" altLang="ja-JP" sz="5000" b="1" dirty="0">
                <a:solidFill>
                  <a:schemeClr val="tx1">
                    <a:lumMod val="75000"/>
                    <a:lumOff val="25000"/>
                  </a:schemeClr>
                </a:solidFill>
                <a:latin typeface="ＭＳ ゴシック" panose="020B0609070205080204" pitchFamily="49" charset="-128"/>
                <a:ea typeface="ＭＳ ゴシック" panose="020B0609070205080204" pitchFamily="49" charset="-128"/>
              </a:rPr>
              <a:t>rientation</a:t>
            </a:r>
            <a:endParaRPr lang="ja-JP" altLang="en-US" sz="5000" b="1" dirty="0">
              <a:latin typeface="ＭＳ ゴシック" panose="020B0609070205080204" pitchFamily="49" charset="-128"/>
              <a:ea typeface="ＭＳ ゴシック" panose="020B0609070205080204" pitchFamily="49" charset="-128"/>
            </a:endParaRPr>
          </a:p>
        </p:txBody>
      </p:sp>
      <p:sp>
        <p:nvSpPr>
          <p:cNvPr id="7" name="コンテンツ プレースホルダー 3">
            <a:extLst>
              <a:ext uri="{FF2B5EF4-FFF2-40B4-BE49-F238E27FC236}">
                <a16:creationId xmlns:a16="http://schemas.microsoft.com/office/drawing/2014/main" id="{3EBA01FF-FDB4-4104-21E5-CD43437CDA6C}"/>
              </a:ext>
            </a:extLst>
          </p:cNvPr>
          <p:cNvSpPr txBox="1">
            <a:spLocks/>
          </p:cNvSpPr>
          <p:nvPr/>
        </p:nvSpPr>
        <p:spPr>
          <a:xfrm>
            <a:off x="587375" y="2820013"/>
            <a:ext cx="7969250" cy="576519"/>
          </a:xfrm>
          <a:prstGeom prst="rect">
            <a:avLst/>
          </a:prstGeom>
        </p:spPr>
        <p:txBody>
          <a:bodyPr>
            <a:flatTx/>
          </a:bodyPr>
          <a:lstStyle>
            <a:lvl1pPr marL="228600" indent="-228600" algn="l" defTabSz="914400" rtl="0" eaLnBrk="1" latinLnBrk="0" hangingPunct="1">
              <a:lnSpc>
                <a:spcPct val="90000"/>
              </a:lnSpc>
              <a:spcBef>
                <a:spcPts val="1000"/>
              </a:spcBef>
              <a:buClr>
                <a:srgbClr val="F5BA1A"/>
              </a:buClr>
              <a:buFont typeface="Wingdings" panose="05000000000000000000" pitchFamily="2" charset="2"/>
              <a:buChar char="l"/>
              <a:defRPr kumimoji="1" sz="2400" b="1"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Wingdings" panose="05000000000000000000" pitchFamily="2" charset="2"/>
              <a:buChar char="l"/>
              <a:defRPr kumimoji="1" sz="21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Wingdings" panose="05000000000000000000" pitchFamily="2" charset="2"/>
              <a:buChar char="l"/>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4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2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kumimoji="1" lang="ja-JP" altLang="en-US" sz="3500" dirty="0">
                <a:solidFill>
                  <a:schemeClr val="tx1">
                    <a:lumMod val="75000"/>
                    <a:lumOff val="25000"/>
                  </a:schemeClr>
                </a:solidFill>
                <a:latin typeface="ＭＳ ゴシック" panose="020B0609070205080204" pitchFamily="49" charset="-128"/>
                <a:ea typeface="ＭＳ ゴシック" panose="020B0609070205080204" pitchFamily="49" charset="-128"/>
              </a:rPr>
              <a:t> 性的指</a:t>
            </a:r>
            <a:r>
              <a:rPr kumimoji="1" lang="ja-JP" altLang="en-US" sz="3500" spc="-1000" dirty="0">
                <a:solidFill>
                  <a:schemeClr val="tx1">
                    <a:lumMod val="75000"/>
                    <a:lumOff val="25000"/>
                  </a:schemeClr>
                </a:solidFill>
                <a:latin typeface="ＭＳ ゴシック" panose="020B0609070205080204" pitchFamily="49" charset="-128"/>
                <a:ea typeface="ＭＳ ゴシック" panose="020B0609070205080204" pitchFamily="49" charset="-128"/>
              </a:rPr>
              <a:t>向</a:t>
            </a:r>
            <a:r>
              <a:rPr kumimoji="1" lang="ja-JP" altLang="en-US" sz="2800" dirty="0">
                <a:solidFill>
                  <a:schemeClr val="tx1">
                    <a:lumMod val="75000"/>
                    <a:lumOff val="25000"/>
                  </a:schemeClr>
                </a:solidFill>
                <a:latin typeface="ＭＳ ゴシック" panose="020B0609070205080204" pitchFamily="49" charset="-128"/>
                <a:ea typeface="ＭＳ ゴシック" panose="020B0609070205080204" pitchFamily="49" charset="-128"/>
              </a:rPr>
              <a:t>（好きになる性）</a:t>
            </a:r>
            <a:endParaRPr kumimoji="1" lang="en-US" altLang="ja-JP" sz="28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B4A8AE2A-245C-9739-2664-B572BEEEEA96}"/>
              </a:ext>
            </a:extLst>
          </p:cNvPr>
          <p:cNvSpPr txBox="1"/>
          <p:nvPr/>
        </p:nvSpPr>
        <p:spPr>
          <a:xfrm>
            <a:off x="1981157" y="3887027"/>
            <a:ext cx="5181686" cy="1015663"/>
          </a:xfrm>
          <a:prstGeom prst="rect">
            <a:avLst/>
          </a:prstGeom>
          <a:gradFill>
            <a:gsLst>
              <a:gs pos="50000">
                <a:srgbClr val="FFFFFF">
                  <a:alpha val="0"/>
                </a:srgbClr>
              </a:gs>
              <a:gs pos="60000">
                <a:srgbClr val="FFFF99">
                  <a:alpha val="90000"/>
                </a:srgbClr>
              </a:gs>
              <a:gs pos="81000">
                <a:srgbClr val="FFFF00">
                  <a:alpha val="90000"/>
                </a:srgbClr>
              </a:gs>
              <a:gs pos="100000">
                <a:srgbClr val="FFFF00"/>
              </a:gs>
            </a:gsLst>
            <a:lin ang="5400000" scaled="0"/>
          </a:gradFill>
        </p:spPr>
        <p:txBody>
          <a:bodyPr wrap="square">
            <a:spAutoFit/>
          </a:bodyPr>
          <a:lstStyle/>
          <a:p>
            <a:pPr marL="0" indent="0" algn="ctr">
              <a:buNone/>
            </a:pPr>
            <a:r>
              <a:rPr kumimoji="1" lang="en-US" altLang="ja-JP" sz="6000" b="1" dirty="0">
                <a:solidFill>
                  <a:srgbClr val="004F94"/>
                </a:solidFill>
                <a:latin typeface="ＭＳ ゴシック" panose="020B0609070205080204" pitchFamily="49" charset="-128"/>
                <a:ea typeface="ＭＳ ゴシック" panose="020B0609070205080204" pitchFamily="49" charset="-128"/>
              </a:rPr>
              <a:t>G</a:t>
            </a:r>
            <a:r>
              <a:rPr kumimoji="1" lang="en-US" altLang="ja-JP" sz="5000" b="1" dirty="0">
                <a:solidFill>
                  <a:schemeClr val="tx1">
                    <a:lumMod val="75000"/>
                    <a:lumOff val="25000"/>
                  </a:schemeClr>
                </a:solidFill>
                <a:latin typeface="ＭＳ ゴシック" panose="020B0609070205080204" pitchFamily="49" charset="-128"/>
                <a:ea typeface="ＭＳ ゴシック" panose="020B0609070205080204" pitchFamily="49" charset="-128"/>
              </a:rPr>
              <a:t>ender </a:t>
            </a:r>
            <a:r>
              <a:rPr kumimoji="1" lang="en-US" altLang="ja-JP" sz="6000" b="1" dirty="0">
                <a:solidFill>
                  <a:srgbClr val="004F94"/>
                </a:solidFill>
                <a:latin typeface="ＭＳ ゴシック" panose="020B0609070205080204" pitchFamily="49" charset="-128"/>
                <a:ea typeface="ＭＳ ゴシック" panose="020B0609070205080204" pitchFamily="49" charset="-128"/>
              </a:rPr>
              <a:t>I</a:t>
            </a:r>
            <a:r>
              <a:rPr kumimoji="1" lang="en-US" altLang="ja-JP" sz="5000" b="1" dirty="0">
                <a:solidFill>
                  <a:schemeClr val="tx1">
                    <a:lumMod val="75000"/>
                    <a:lumOff val="25000"/>
                  </a:schemeClr>
                </a:solidFill>
                <a:latin typeface="ＭＳ ゴシック" panose="020B0609070205080204" pitchFamily="49" charset="-128"/>
                <a:ea typeface="ＭＳ ゴシック" panose="020B0609070205080204" pitchFamily="49" charset="-128"/>
              </a:rPr>
              <a:t>dentity</a:t>
            </a:r>
          </a:p>
        </p:txBody>
      </p:sp>
      <p:pic>
        <p:nvPicPr>
          <p:cNvPr id="11" name="図 10" descr="挿絵, シャツ が含まれている画像&#10;&#10;自動的に生成された説明">
            <a:extLst>
              <a:ext uri="{FF2B5EF4-FFF2-40B4-BE49-F238E27FC236}">
                <a16:creationId xmlns:a16="http://schemas.microsoft.com/office/drawing/2014/main" id="{3EC7A4E5-9D4D-C4FC-562B-24719606A8E4}"/>
              </a:ext>
            </a:extLst>
          </p:cNvPr>
          <p:cNvPicPr>
            <a:picLocks noChangeAspect="1"/>
          </p:cNvPicPr>
          <p:nvPr/>
        </p:nvPicPr>
        <p:blipFill rotWithShape="1">
          <a:blip r:embed="rId3"/>
          <a:srcRect b="55030"/>
          <a:stretch/>
        </p:blipFill>
        <p:spPr>
          <a:xfrm>
            <a:off x="6476216" y="3639528"/>
            <a:ext cx="2849286" cy="2771978"/>
          </a:xfrm>
          <a:prstGeom prst="rect">
            <a:avLst/>
          </a:prstGeom>
        </p:spPr>
      </p:pic>
    </p:spTree>
    <p:extLst>
      <p:ext uri="{BB962C8B-B14F-4D97-AF65-F5344CB8AC3E}">
        <p14:creationId xmlns:p14="http://schemas.microsoft.com/office/powerpoint/2010/main" val="558001853"/>
      </p:ext>
    </p:extLst>
  </p:cSld>
  <p:clrMapOvr>
    <a:masterClrMapping/>
  </p:clrMapOvr>
</p:sld>
</file>

<file path=ppt/theme/theme1.xml><?xml version="1.0" encoding="utf-8"?>
<a:theme xmlns:a="http://schemas.openxmlformats.org/drawingml/2006/main" name="ベース_マスター">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中学生のきみたちへ">
      <a:majorFont>
        <a:latin typeface="游ゴシック Medium"/>
        <a:ea typeface="游ゴシック Medium"/>
        <a:cs typeface=""/>
      </a:majorFont>
      <a:minorFont>
        <a:latin typeface="游ゴシック Medium"/>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1617</TotalTime>
  <Words>2861</Words>
  <Application>Microsoft Office PowerPoint</Application>
  <PresentationFormat>画面に合わせる (4:3)</PresentationFormat>
  <Paragraphs>372</Paragraphs>
  <Slides>24</Slides>
  <Notes>24</Notes>
  <HiddenSlides>0</HiddenSlides>
  <MMClips>0</MMClips>
  <ScaleCrop>false</ScaleCrop>
  <HeadingPairs>
    <vt:vector size="6" baseType="variant">
      <vt:variant>
        <vt:lpstr>使用されているフォント</vt:lpstr>
      </vt:variant>
      <vt:variant>
        <vt:i4>8</vt:i4>
      </vt:variant>
      <vt:variant>
        <vt:lpstr>テーマ</vt:lpstr>
      </vt:variant>
      <vt:variant>
        <vt:i4>3</vt:i4>
      </vt:variant>
      <vt:variant>
        <vt:lpstr>スライド タイトル</vt:lpstr>
      </vt:variant>
      <vt:variant>
        <vt:i4>24</vt:i4>
      </vt:variant>
    </vt:vector>
  </HeadingPairs>
  <TitlesOfParts>
    <vt:vector size="35" baseType="lpstr">
      <vt:lpstr>HGｺﾞｼｯｸE</vt:lpstr>
      <vt:lpstr>ＭＳ ゴシック</vt:lpstr>
      <vt:lpstr>Yu Gothic</vt:lpstr>
      <vt:lpstr>游ゴシック Medium</vt:lpstr>
      <vt:lpstr>Arial</vt:lpstr>
      <vt:lpstr>Calibri</vt:lpstr>
      <vt:lpstr>Franklin Gothic Book</vt:lpstr>
      <vt:lpstr>Wingdings</vt:lpstr>
      <vt:lpstr>ベース_マスター</vt:lpstr>
      <vt:lpstr>デザインの設定</vt:lpstr>
      <vt:lpstr>1_デザインの設定</vt:lpstr>
      <vt:lpstr>PowerPoint プレゼンテーション</vt:lpstr>
      <vt:lpstr>PowerPoint プレゼンテーション</vt:lpstr>
      <vt:lpstr>PowerPoint プレゼンテーション</vt:lpstr>
      <vt:lpstr>男の子のからだ</vt:lpstr>
      <vt:lpstr>性に関する不安や悩み（％）</vt:lpstr>
      <vt:lpstr>男性のからだ</vt:lpstr>
      <vt:lpstr>男性の性器</vt:lpstr>
      <vt:lpstr>勃起と射精のしくみ</vt:lpstr>
      <vt:lpstr>ペニスの断面図</vt:lpstr>
      <vt:lpstr>精巣の中</vt:lpstr>
      <vt:lpstr>精子（染色したもの）</vt:lpstr>
      <vt:lpstr>精通はどうして起こる？</vt:lpstr>
      <vt:lpstr>ペニスについての悩み</vt:lpstr>
      <vt:lpstr>包茎（ほうけい）とは？</vt:lpstr>
      <vt:lpstr>陰茎（ペニス）のケア</vt:lpstr>
      <vt:lpstr>PowerPoint プレゼンテーション</vt:lpstr>
      <vt:lpstr>あなたは、自慰（マスターベーション、オナニー）の 経験があるか（％）</vt:lpstr>
      <vt:lpstr>男性不妊の原因として注目を集めている 腟内射精障害。それは、自慰の方法の弊害？</vt:lpstr>
      <vt:lpstr>自慰の正しい方法</vt:lpstr>
      <vt:lpstr>ペニスって なんだろう？</vt:lpstr>
      <vt:lpstr>多様な性</vt:lpstr>
      <vt:lpstr>性には多様な形があります</vt:lpstr>
      <vt:lpstr>セクシュアリティーマップ</vt:lpstr>
      <vt:lpstr>多様な「性」SOGI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小泉 亜由子</dc:creator>
  <cp:lastModifiedBy>ATSUKO FUKUMOTO</cp:lastModifiedBy>
  <cp:revision>358</cp:revision>
  <cp:lastPrinted>2024-02-16T02:57:03Z</cp:lastPrinted>
  <dcterms:created xsi:type="dcterms:W3CDTF">2023-12-11T08:06:40Z</dcterms:created>
  <dcterms:modified xsi:type="dcterms:W3CDTF">2024-06-03T02:56:42Z</dcterms:modified>
</cp:coreProperties>
</file>