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 id="2147483679" r:id="rId3"/>
  </p:sldMasterIdLst>
  <p:notesMasterIdLst>
    <p:notesMasterId r:id="rId29"/>
  </p:notesMasterIdLst>
  <p:handoutMasterIdLst>
    <p:handoutMasterId r:id="rId30"/>
  </p:handoutMasterIdLst>
  <p:sldIdLst>
    <p:sldId id="263" r:id="rId4"/>
    <p:sldId id="259" r:id="rId5"/>
    <p:sldId id="264" r:id="rId6"/>
    <p:sldId id="256" r:id="rId7"/>
    <p:sldId id="282" r:id="rId8"/>
    <p:sldId id="294" r:id="rId9"/>
    <p:sldId id="283" r:id="rId10"/>
    <p:sldId id="284" r:id="rId11"/>
    <p:sldId id="285" r:id="rId12"/>
    <p:sldId id="286" r:id="rId13"/>
    <p:sldId id="287" r:id="rId14"/>
    <p:sldId id="289" r:id="rId15"/>
    <p:sldId id="290" r:id="rId16"/>
    <p:sldId id="291" r:id="rId17"/>
    <p:sldId id="292" r:id="rId18"/>
    <p:sldId id="293" r:id="rId19"/>
    <p:sldId id="281" r:id="rId20"/>
    <p:sldId id="295" r:id="rId21"/>
    <p:sldId id="296" r:id="rId22"/>
    <p:sldId id="297" r:id="rId23"/>
    <p:sldId id="298" r:id="rId24"/>
    <p:sldId id="299" r:id="rId25"/>
    <p:sldId id="300" r:id="rId26"/>
    <p:sldId id="305" r:id="rId27"/>
    <p:sldId id="306" r:id="rId28"/>
  </p:sldIdLst>
  <p:sldSz cx="9144000" cy="6858000" type="screen4x3"/>
  <p:notesSz cx="7102475"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9192"/>
    <a:srgbClr val="E6E6E6"/>
    <a:srgbClr val="E99FA0"/>
    <a:srgbClr val="00AA7B"/>
    <a:srgbClr val="FFFF99"/>
    <a:srgbClr val="EC75A9"/>
    <a:srgbClr val="F75353"/>
    <a:srgbClr val="F1A1C3"/>
    <a:srgbClr val="F2A5C6"/>
    <a:srgbClr val="88C9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61"/>
    <p:restoredTop sz="79529" autoAdjust="0"/>
  </p:normalViewPr>
  <p:slideViewPr>
    <p:cSldViewPr snapToGrid="0">
      <p:cViewPr varScale="1">
        <p:scale>
          <a:sx n="68" d="100"/>
          <a:sy n="68" d="100"/>
        </p:scale>
        <p:origin x="72" y="720"/>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83" d="100"/>
          <a:sy n="83" d="100"/>
        </p:scale>
        <p:origin x="2658"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FUKUMOTOATSUKO\Desktop\&#12473;&#12521;&#12452;&#12489;2024.3.18\&#20316;&#25104;&#29992;_&#12456;&#12463;&#12475;&#12523;&#22259;\4_14_.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FUKUMOTOATSUKO\Desktop\&#12473;&#12521;&#12452;&#12489;2024.3.18\&#20316;&#25104;&#29992;_&#12456;&#12463;&#12475;&#12523;&#22259;\4_15_10.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840582845724317E-2"/>
          <c:y val="9.7620847997658772E-2"/>
          <c:w val="0.91361541322585271"/>
          <c:h val="0.73243495044790152"/>
        </c:manualLayout>
      </c:layout>
      <c:lineChart>
        <c:grouping val="standard"/>
        <c:varyColors val="0"/>
        <c:ser>
          <c:idx val="0"/>
          <c:order val="0"/>
          <c:spPr>
            <a:ln w="57150" cap="rnd">
              <a:solidFill>
                <a:srgbClr val="EC75A9"/>
              </a:solidFill>
              <a:round/>
            </a:ln>
            <a:effectLst/>
          </c:spPr>
          <c:marker>
            <c:symbol val="none"/>
          </c:marker>
          <c:cat>
            <c:numRef>
              <c:f>Sheet1!$I$3:$I$70</c:f>
              <c:numCache>
                <c:formatCode>General</c:formatCode>
                <c:ptCount val="68"/>
                <c:pt idx="0">
                  <c:v>1955</c:v>
                </c:pt>
                <c:pt idx="1">
                  <c:v>1956</c:v>
                </c:pt>
                <c:pt idx="2">
                  <c:v>1957</c:v>
                </c:pt>
                <c:pt idx="3">
                  <c:v>1958</c:v>
                </c:pt>
                <c:pt idx="4">
                  <c:v>1959</c:v>
                </c:pt>
                <c:pt idx="5">
                  <c:v>1960</c:v>
                </c:pt>
                <c:pt idx="6">
                  <c:v>1961</c:v>
                </c:pt>
                <c:pt idx="7">
                  <c:v>1962</c:v>
                </c:pt>
                <c:pt idx="8">
                  <c:v>1963</c:v>
                </c:pt>
                <c:pt idx="9">
                  <c:v>1964</c:v>
                </c:pt>
                <c:pt idx="10">
                  <c:v>1965</c:v>
                </c:pt>
                <c:pt idx="11">
                  <c:v>1966</c:v>
                </c:pt>
                <c:pt idx="12">
                  <c:v>1967</c:v>
                </c:pt>
                <c:pt idx="13">
                  <c:v>1968</c:v>
                </c:pt>
                <c:pt idx="14">
                  <c:v>1969</c:v>
                </c:pt>
                <c:pt idx="15">
                  <c:v>1970</c:v>
                </c:pt>
                <c:pt idx="16">
                  <c:v>1971</c:v>
                </c:pt>
                <c:pt idx="17">
                  <c:v>1972</c:v>
                </c:pt>
                <c:pt idx="18">
                  <c:v>1973</c:v>
                </c:pt>
                <c:pt idx="19">
                  <c:v>1974</c:v>
                </c:pt>
                <c:pt idx="20">
                  <c:v>1975</c:v>
                </c:pt>
                <c:pt idx="21">
                  <c:v>1976</c:v>
                </c:pt>
                <c:pt idx="22">
                  <c:v>1977</c:v>
                </c:pt>
                <c:pt idx="23">
                  <c:v>1978</c:v>
                </c:pt>
                <c:pt idx="24">
                  <c:v>1979</c:v>
                </c:pt>
                <c:pt idx="25">
                  <c:v>1980</c:v>
                </c:pt>
                <c:pt idx="26">
                  <c:v>1981</c:v>
                </c:pt>
                <c:pt idx="27">
                  <c:v>1982</c:v>
                </c:pt>
                <c:pt idx="28">
                  <c:v>1983</c:v>
                </c:pt>
                <c:pt idx="29">
                  <c:v>1984</c:v>
                </c:pt>
                <c:pt idx="30">
                  <c:v>1985</c:v>
                </c:pt>
                <c:pt idx="31">
                  <c:v>1986</c:v>
                </c:pt>
                <c:pt idx="32">
                  <c:v>1987</c:v>
                </c:pt>
                <c:pt idx="33">
                  <c:v>1988</c:v>
                </c:pt>
                <c:pt idx="34">
                  <c:v>1989</c:v>
                </c:pt>
                <c:pt idx="35">
                  <c:v>1990</c:v>
                </c:pt>
                <c:pt idx="36">
                  <c:v>1991</c:v>
                </c:pt>
                <c:pt idx="37">
                  <c:v>1992</c:v>
                </c:pt>
                <c:pt idx="38">
                  <c:v>1993</c:v>
                </c:pt>
                <c:pt idx="39">
                  <c:v>1994</c:v>
                </c:pt>
                <c:pt idx="40">
                  <c:v>1995</c:v>
                </c:pt>
                <c:pt idx="41">
                  <c:v>1996</c:v>
                </c:pt>
                <c:pt idx="42">
                  <c:v>1997</c:v>
                </c:pt>
                <c:pt idx="43">
                  <c:v>1998</c:v>
                </c:pt>
                <c:pt idx="44">
                  <c:v>1999</c:v>
                </c:pt>
                <c:pt idx="45">
                  <c:v>2000</c:v>
                </c:pt>
                <c:pt idx="46">
                  <c:v>2001</c:v>
                </c:pt>
                <c:pt idx="47">
                  <c:v>2002</c:v>
                </c:pt>
                <c:pt idx="48">
                  <c:v>2003</c:v>
                </c:pt>
                <c:pt idx="49">
                  <c:v>2004</c:v>
                </c:pt>
                <c:pt idx="50">
                  <c:v>2005</c:v>
                </c:pt>
                <c:pt idx="51">
                  <c:v>2006</c:v>
                </c:pt>
                <c:pt idx="52">
                  <c:v>2007</c:v>
                </c:pt>
                <c:pt idx="53">
                  <c:v>2008</c:v>
                </c:pt>
                <c:pt idx="54">
                  <c:v>2009</c:v>
                </c:pt>
                <c:pt idx="55">
                  <c:v>2010</c:v>
                </c:pt>
                <c:pt idx="56">
                  <c:v>2011</c:v>
                </c:pt>
                <c:pt idx="57">
                  <c:v>2012</c:v>
                </c:pt>
                <c:pt idx="58">
                  <c:v>2013</c:v>
                </c:pt>
                <c:pt idx="59">
                  <c:v>2014</c:v>
                </c:pt>
                <c:pt idx="60">
                  <c:v>2015</c:v>
                </c:pt>
                <c:pt idx="61">
                  <c:v>2016</c:v>
                </c:pt>
                <c:pt idx="62">
                  <c:v>2017</c:v>
                </c:pt>
                <c:pt idx="63">
                  <c:v>2018</c:v>
                </c:pt>
                <c:pt idx="64">
                  <c:v>2019</c:v>
                </c:pt>
                <c:pt idx="65">
                  <c:v>2020</c:v>
                </c:pt>
                <c:pt idx="66">
                  <c:v>2021</c:v>
                </c:pt>
                <c:pt idx="67">
                  <c:v>2022</c:v>
                </c:pt>
              </c:numCache>
            </c:numRef>
          </c:cat>
          <c:val>
            <c:numRef>
              <c:f>Sheet1!$J$3:$J$70</c:f>
              <c:numCache>
                <c:formatCode>General</c:formatCode>
                <c:ptCount val="68"/>
                <c:pt idx="0">
                  <c:v>3.4</c:v>
                </c:pt>
                <c:pt idx="1">
                  <c:v>3.1</c:v>
                </c:pt>
                <c:pt idx="2">
                  <c:v>2.9</c:v>
                </c:pt>
                <c:pt idx="3">
                  <c:v>2.9</c:v>
                </c:pt>
                <c:pt idx="4">
                  <c:v>3</c:v>
                </c:pt>
                <c:pt idx="5">
                  <c:v>3.2</c:v>
                </c:pt>
                <c:pt idx="6">
                  <c:v>3.5</c:v>
                </c:pt>
                <c:pt idx="7">
                  <c:v>3.1</c:v>
                </c:pt>
                <c:pt idx="8">
                  <c:v>2.8</c:v>
                </c:pt>
                <c:pt idx="9">
                  <c:v>2.4</c:v>
                </c:pt>
                <c:pt idx="10">
                  <c:v>2.5</c:v>
                </c:pt>
                <c:pt idx="11">
                  <c:v>2.7</c:v>
                </c:pt>
                <c:pt idx="12">
                  <c:v>2.8</c:v>
                </c:pt>
                <c:pt idx="13">
                  <c:v>3</c:v>
                </c:pt>
                <c:pt idx="14">
                  <c:v>3.1</c:v>
                </c:pt>
                <c:pt idx="15">
                  <c:v>3.2</c:v>
                </c:pt>
                <c:pt idx="16">
                  <c:v>3.4</c:v>
                </c:pt>
                <c:pt idx="17">
                  <c:v>3.4</c:v>
                </c:pt>
                <c:pt idx="18">
                  <c:v>3.3</c:v>
                </c:pt>
                <c:pt idx="19">
                  <c:v>3.1</c:v>
                </c:pt>
                <c:pt idx="20">
                  <c:v>3.1</c:v>
                </c:pt>
                <c:pt idx="21">
                  <c:v>3.4</c:v>
                </c:pt>
                <c:pt idx="22">
                  <c:v>3.5</c:v>
                </c:pt>
                <c:pt idx="23">
                  <c:v>3.9</c:v>
                </c:pt>
                <c:pt idx="24">
                  <c:v>4.3</c:v>
                </c:pt>
                <c:pt idx="25">
                  <c:v>4.7</c:v>
                </c:pt>
                <c:pt idx="26">
                  <c:v>5.5</c:v>
                </c:pt>
                <c:pt idx="27">
                  <c:v>6</c:v>
                </c:pt>
                <c:pt idx="28">
                  <c:v>6.1</c:v>
                </c:pt>
                <c:pt idx="29">
                  <c:v>6.5</c:v>
                </c:pt>
                <c:pt idx="30">
                  <c:v>6.4</c:v>
                </c:pt>
                <c:pt idx="31">
                  <c:v>6.1</c:v>
                </c:pt>
                <c:pt idx="32">
                  <c:v>5.8</c:v>
                </c:pt>
                <c:pt idx="33">
                  <c:v>5.9</c:v>
                </c:pt>
                <c:pt idx="34">
                  <c:v>6.1</c:v>
                </c:pt>
                <c:pt idx="35">
                  <c:v>6.6</c:v>
                </c:pt>
                <c:pt idx="36">
                  <c:v>6.9</c:v>
                </c:pt>
                <c:pt idx="37">
                  <c:v>6.8</c:v>
                </c:pt>
                <c:pt idx="38">
                  <c:v>6.6</c:v>
                </c:pt>
                <c:pt idx="39">
                  <c:v>6.4</c:v>
                </c:pt>
                <c:pt idx="40">
                  <c:v>6.2</c:v>
                </c:pt>
                <c:pt idx="41">
                  <c:v>7</c:v>
                </c:pt>
                <c:pt idx="42">
                  <c:v>7.9</c:v>
                </c:pt>
                <c:pt idx="43">
                  <c:v>9.1</c:v>
                </c:pt>
                <c:pt idx="44">
                  <c:v>10.6</c:v>
                </c:pt>
                <c:pt idx="45">
                  <c:v>12.1</c:v>
                </c:pt>
                <c:pt idx="46">
                  <c:v>13</c:v>
                </c:pt>
                <c:pt idx="47">
                  <c:v>12.8</c:v>
                </c:pt>
                <c:pt idx="48">
                  <c:v>11.9</c:v>
                </c:pt>
                <c:pt idx="49">
                  <c:v>10.5</c:v>
                </c:pt>
                <c:pt idx="50">
                  <c:v>9.4</c:v>
                </c:pt>
                <c:pt idx="51">
                  <c:v>8.6999999999999993</c:v>
                </c:pt>
                <c:pt idx="52">
                  <c:v>7.8</c:v>
                </c:pt>
                <c:pt idx="53">
                  <c:v>7.6</c:v>
                </c:pt>
                <c:pt idx="54">
                  <c:v>7.3</c:v>
                </c:pt>
                <c:pt idx="55">
                  <c:v>6.9</c:v>
                </c:pt>
                <c:pt idx="56">
                  <c:v>7.1</c:v>
                </c:pt>
                <c:pt idx="57">
                  <c:v>7</c:v>
                </c:pt>
                <c:pt idx="58">
                  <c:v>6.6</c:v>
                </c:pt>
                <c:pt idx="59">
                  <c:v>6.1</c:v>
                </c:pt>
                <c:pt idx="60">
                  <c:v>5.5</c:v>
                </c:pt>
                <c:pt idx="61">
                  <c:v>5</c:v>
                </c:pt>
                <c:pt idx="62">
                  <c:v>4.8</c:v>
                </c:pt>
                <c:pt idx="63">
                  <c:v>4.7</c:v>
                </c:pt>
                <c:pt idx="64">
                  <c:v>4.5</c:v>
                </c:pt>
                <c:pt idx="65">
                  <c:v>3.8</c:v>
                </c:pt>
                <c:pt idx="66">
                  <c:v>3.3</c:v>
                </c:pt>
                <c:pt idx="67">
                  <c:v>3.6</c:v>
                </c:pt>
              </c:numCache>
            </c:numRef>
          </c:val>
          <c:smooth val="0"/>
          <c:extLst>
            <c:ext xmlns:c16="http://schemas.microsoft.com/office/drawing/2014/chart" uri="{C3380CC4-5D6E-409C-BE32-E72D297353CC}">
              <c16:uniqueId val="{00000000-63B4-4EAA-B678-DAFA55527FEA}"/>
            </c:ext>
          </c:extLst>
        </c:ser>
        <c:dLbls>
          <c:showLegendKey val="0"/>
          <c:showVal val="0"/>
          <c:showCatName val="0"/>
          <c:showSerName val="0"/>
          <c:showPercent val="0"/>
          <c:showBubbleSize val="0"/>
        </c:dLbls>
        <c:smooth val="0"/>
        <c:axId val="678274040"/>
        <c:axId val="678271520"/>
      </c:lineChart>
      <c:catAx>
        <c:axId val="678274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750" b="0" i="0" u="none" strike="noStrike" kern="1200" baseline="0">
                <a:solidFill>
                  <a:schemeClr val="tx1">
                    <a:lumMod val="65000"/>
                    <a:lumOff val="35000"/>
                  </a:schemeClr>
                </a:solidFill>
                <a:latin typeface="ＭＳ ゴシック" panose="020B0609070205080204" pitchFamily="49" charset="-128"/>
                <a:ea typeface="ＭＳ ゴシック" panose="020B0609070205080204" pitchFamily="49" charset="-128"/>
                <a:cs typeface="+mn-cs"/>
              </a:defRPr>
            </a:pPr>
            <a:endParaRPr lang="ja-JP"/>
          </a:p>
        </c:txPr>
        <c:crossAx val="678271520"/>
        <c:crosses val="autoZero"/>
        <c:auto val="1"/>
        <c:lblAlgn val="ctr"/>
        <c:lblOffset val="100"/>
        <c:noMultiLvlLbl val="0"/>
      </c:catAx>
      <c:valAx>
        <c:axId val="678271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ＭＳ ゴシック" panose="020B0609070205080204" pitchFamily="49" charset="-128"/>
                <a:ea typeface="ＭＳ ゴシック" panose="020B0609070205080204" pitchFamily="49" charset="-128"/>
                <a:cs typeface="+mn-cs"/>
              </a:defRPr>
            </a:pPr>
            <a:endParaRPr lang="ja-JP"/>
          </a:p>
        </c:txPr>
        <c:crossAx val="6782740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
          <c:order val="0"/>
          <c:spPr>
            <a:ln w="57150" cap="rnd">
              <a:solidFill>
                <a:srgbClr val="7ECEF4"/>
              </a:solidFill>
              <a:round/>
            </a:ln>
            <a:effectLst/>
          </c:spPr>
          <c:marker>
            <c:symbol val="none"/>
          </c:marker>
          <c:cat>
            <c:numRef>
              <c:f>Sheet1!$M$6:$M$71</c:f>
              <c:numCache>
                <c:formatCode>General</c:formatCode>
                <c:ptCount val="66"/>
                <c:pt idx="0">
                  <c:v>1955</c:v>
                </c:pt>
                <c:pt idx="1">
                  <c:v>1956</c:v>
                </c:pt>
                <c:pt idx="2">
                  <c:v>1957</c:v>
                </c:pt>
                <c:pt idx="3">
                  <c:v>1958</c:v>
                </c:pt>
                <c:pt idx="4">
                  <c:v>1959</c:v>
                </c:pt>
                <c:pt idx="5">
                  <c:v>1960</c:v>
                </c:pt>
                <c:pt idx="6">
                  <c:v>1961</c:v>
                </c:pt>
                <c:pt idx="7">
                  <c:v>1962</c:v>
                </c:pt>
                <c:pt idx="8">
                  <c:v>1963</c:v>
                </c:pt>
                <c:pt idx="9">
                  <c:v>1964</c:v>
                </c:pt>
                <c:pt idx="10">
                  <c:v>1965</c:v>
                </c:pt>
                <c:pt idx="11">
                  <c:v>1966</c:v>
                </c:pt>
                <c:pt idx="12">
                  <c:v>1967</c:v>
                </c:pt>
                <c:pt idx="13">
                  <c:v>1968</c:v>
                </c:pt>
                <c:pt idx="14">
                  <c:v>1969</c:v>
                </c:pt>
                <c:pt idx="15">
                  <c:v>1970</c:v>
                </c:pt>
                <c:pt idx="16">
                  <c:v>1971</c:v>
                </c:pt>
                <c:pt idx="17">
                  <c:v>1972</c:v>
                </c:pt>
                <c:pt idx="18">
                  <c:v>1973</c:v>
                </c:pt>
                <c:pt idx="19">
                  <c:v>1974</c:v>
                </c:pt>
                <c:pt idx="20">
                  <c:v>1975</c:v>
                </c:pt>
                <c:pt idx="21">
                  <c:v>1976</c:v>
                </c:pt>
                <c:pt idx="22">
                  <c:v>1977</c:v>
                </c:pt>
                <c:pt idx="23">
                  <c:v>1978</c:v>
                </c:pt>
                <c:pt idx="24">
                  <c:v>1979</c:v>
                </c:pt>
                <c:pt idx="25">
                  <c:v>1980</c:v>
                </c:pt>
                <c:pt idx="26">
                  <c:v>1981</c:v>
                </c:pt>
                <c:pt idx="27">
                  <c:v>1982</c:v>
                </c:pt>
                <c:pt idx="28">
                  <c:v>1983</c:v>
                </c:pt>
                <c:pt idx="29">
                  <c:v>1984</c:v>
                </c:pt>
                <c:pt idx="30">
                  <c:v>1985</c:v>
                </c:pt>
                <c:pt idx="31">
                  <c:v>1986</c:v>
                </c:pt>
                <c:pt idx="32">
                  <c:v>1987</c:v>
                </c:pt>
                <c:pt idx="33">
                  <c:v>1988</c:v>
                </c:pt>
                <c:pt idx="34">
                  <c:v>1989</c:v>
                </c:pt>
                <c:pt idx="35">
                  <c:v>1990</c:v>
                </c:pt>
                <c:pt idx="36">
                  <c:v>1991</c:v>
                </c:pt>
                <c:pt idx="37">
                  <c:v>1992</c:v>
                </c:pt>
                <c:pt idx="38">
                  <c:v>1993</c:v>
                </c:pt>
                <c:pt idx="39">
                  <c:v>1994</c:v>
                </c:pt>
                <c:pt idx="40">
                  <c:v>1995</c:v>
                </c:pt>
                <c:pt idx="41">
                  <c:v>1996</c:v>
                </c:pt>
                <c:pt idx="42">
                  <c:v>1997</c:v>
                </c:pt>
                <c:pt idx="43">
                  <c:v>1998</c:v>
                </c:pt>
                <c:pt idx="44">
                  <c:v>1999</c:v>
                </c:pt>
                <c:pt idx="45">
                  <c:v>2000</c:v>
                </c:pt>
                <c:pt idx="46">
                  <c:v>2001</c:v>
                </c:pt>
                <c:pt idx="47">
                  <c:v>2002</c:v>
                </c:pt>
                <c:pt idx="48">
                  <c:v>2003</c:v>
                </c:pt>
                <c:pt idx="49">
                  <c:v>2004</c:v>
                </c:pt>
                <c:pt idx="50">
                  <c:v>2005</c:v>
                </c:pt>
                <c:pt idx="51">
                  <c:v>2006</c:v>
                </c:pt>
                <c:pt idx="52">
                  <c:v>2007</c:v>
                </c:pt>
                <c:pt idx="53">
                  <c:v>2008</c:v>
                </c:pt>
                <c:pt idx="54">
                  <c:v>2009</c:v>
                </c:pt>
                <c:pt idx="55">
                  <c:v>2010</c:v>
                </c:pt>
                <c:pt idx="56">
                  <c:v>2011</c:v>
                </c:pt>
                <c:pt idx="57">
                  <c:v>2012</c:v>
                </c:pt>
                <c:pt idx="58">
                  <c:v>2013</c:v>
                </c:pt>
                <c:pt idx="59">
                  <c:v>2014</c:v>
                </c:pt>
                <c:pt idx="60">
                  <c:v>2015</c:v>
                </c:pt>
                <c:pt idx="61">
                  <c:v>2016</c:v>
                </c:pt>
                <c:pt idx="62">
                  <c:v>2017</c:v>
                </c:pt>
                <c:pt idx="63">
                  <c:v>2018</c:v>
                </c:pt>
                <c:pt idx="64">
                  <c:v>2019</c:v>
                </c:pt>
                <c:pt idx="65">
                  <c:v>2020</c:v>
                </c:pt>
              </c:numCache>
            </c:numRef>
          </c:cat>
          <c:val>
            <c:numRef>
              <c:f>Sheet1!$N$6:$N$71</c:f>
              <c:numCache>
                <c:formatCode>General</c:formatCode>
                <c:ptCount val="66"/>
                <c:pt idx="0">
                  <c:v>14475</c:v>
                </c:pt>
                <c:pt idx="1">
                  <c:v>13585</c:v>
                </c:pt>
                <c:pt idx="2">
                  <c:v>12835</c:v>
                </c:pt>
                <c:pt idx="3">
                  <c:v>13448</c:v>
                </c:pt>
                <c:pt idx="4">
                  <c:v>14177</c:v>
                </c:pt>
                <c:pt idx="5">
                  <c:v>14697</c:v>
                </c:pt>
                <c:pt idx="6">
                  <c:v>15515</c:v>
                </c:pt>
                <c:pt idx="7">
                  <c:v>14386</c:v>
                </c:pt>
                <c:pt idx="8">
                  <c:v>13642</c:v>
                </c:pt>
                <c:pt idx="9">
                  <c:v>12217</c:v>
                </c:pt>
                <c:pt idx="10">
                  <c:v>13303</c:v>
                </c:pt>
                <c:pt idx="11">
                  <c:v>15452</c:v>
                </c:pt>
                <c:pt idx="12">
                  <c:v>15269</c:v>
                </c:pt>
                <c:pt idx="13">
                  <c:v>15668</c:v>
                </c:pt>
                <c:pt idx="14">
                  <c:v>14943</c:v>
                </c:pt>
                <c:pt idx="15">
                  <c:v>14314</c:v>
                </c:pt>
                <c:pt idx="16">
                  <c:v>14474</c:v>
                </c:pt>
                <c:pt idx="17">
                  <c:v>14001</c:v>
                </c:pt>
                <c:pt idx="18">
                  <c:v>13065</c:v>
                </c:pt>
                <c:pt idx="19">
                  <c:v>12261</c:v>
                </c:pt>
                <c:pt idx="20">
                  <c:v>12123</c:v>
                </c:pt>
                <c:pt idx="21">
                  <c:v>13042</c:v>
                </c:pt>
                <c:pt idx="22">
                  <c:v>13484</c:v>
                </c:pt>
                <c:pt idx="23">
                  <c:v>15232</c:v>
                </c:pt>
                <c:pt idx="24">
                  <c:v>17084</c:v>
                </c:pt>
                <c:pt idx="25">
                  <c:v>19048</c:v>
                </c:pt>
                <c:pt idx="26">
                  <c:v>22079</c:v>
                </c:pt>
                <c:pt idx="27">
                  <c:v>24478</c:v>
                </c:pt>
                <c:pt idx="28">
                  <c:v>25843</c:v>
                </c:pt>
                <c:pt idx="29">
                  <c:v>28020</c:v>
                </c:pt>
                <c:pt idx="30">
                  <c:v>28038</c:v>
                </c:pt>
                <c:pt idx="31">
                  <c:v>28424</c:v>
                </c:pt>
                <c:pt idx="32">
                  <c:v>27542</c:v>
                </c:pt>
                <c:pt idx="33">
                  <c:v>28596</c:v>
                </c:pt>
                <c:pt idx="34">
                  <c:v>29675</c:v>
                </c:pt>
                <c:pt idx="35">
                  <c:v>32431</c:v>
                </c:pt>
                <c:pt idx="36">
                  <c:v>33286</c:v>
                </c:pt>
                <c:pt idx="37">
                  <c:v>31969</c:v>
                </c:pt>
                <c:pt idx="38">
                  <c:v>29776</c:v>
                </c:pt>
                <c:pt idx="39">
                  <c:v>27838</c:v>
                </c:pt>
                <c:pt idx="40">
                  <c:v>26117</c:v>
                </c:pt>
                <c:pt idx="41">
                  <c:v>28256</c:v>
                </c:pt>
                <c:pt idx="42">
                  <c:v>30984</c:v>
                </c:pt>
                <c:pt idx="43">
                  <c:v>34752</c:v>
                </c:pt>
                <c:pt idx="44">
                  <c:v>39678</c:v>
                </c:pt>
                <c:pt idx="45">
                  <c:v>44477</c:v>
                </c:pt>
                <c:pt idx="46">
                  <c:v>46511</c:v>
                </c:pt>
                <c:pt idx="47">
                  <c:v>44987</c:v>
                </c:pt>
                <c:pt idx="48">
                  <c:v>40475</c:v>
                </c:pt>
                <c:pt idx="49">
                  <c:v>34745</c:v>
                </c:pt>
                <c:pt idx="50">
                  <c:v>30119</c:v>
                </c:pt>
                <c:pt idx="51">
                  <c:v>27367</c:v>
                </c:pt>
                <c:pt idx="52">
                  <c:v>23985</c:v>
                </c:pt>
                <c:pt idx="53">
                  <c:v>22837</c:v>
                </c:pt>
                <c:pt idx="54">
                  <c:v>21535</c:v>
                </c:pt>
                <c:pt idx="55">
                  <c:v>20357</c:v>
                </c:pt>
                <c:pt idx="56">
                  <c:v>20903</c:v>
                </c:pt>
                <c:pt idx="57">
                  <c:v>20659</c:v>
                </c:pt>
                <c:pt idx="58">
                  <c:v>19359</c:v>
                </c:pt>
                <c:pt idx="59">
                  <c:v>17854</c:v>
                </c:pt>
                <c:pt idx="60">
                  <c:v>16113</c:v>
                </c:pt>
                <c:pt idx="61">
                  <c:v>14666</c:v>
                </c:pt>
                <c:pt idx="62">
                  <c:v>14128</c:v>
                </c:pt>
                <c:pt idx="63">
                  <c:v>13588</c:v>
                </c:pt>
                <c:pt idx="64">
                  <c:v>12678</c:v>
                </c:pt>
                <c:pt idx="65">
                  <c:v>10309</c:v>
                </c:pt>
              </c:numCache>
            </c:numRef>
          </c:val>
          <c:smooth val="0"/>
          <c:extLst>
            <c:ext xmlns:c16="http://schemas.microsoft.com/office/drawing/2014/chart" uri="{C3380CC4-5D6E-409C-BE32-E72D297353CC}">
              <c16:uniqueId val="{00000000-830A-40C7-B5CB-7EE3FC7644AD}"/>
            </c:ext>
          </c:extLst>
        </c:ser>
        <c:dLbls>
          <c:showLegendKey val="0"/>
          <c:showVal val="0"/>
          <c:showCatName val="0"/>
          <c:showSerName val="0"/>
          <c:showPercent val="0"/>
          <c:showBubbleSize val="0"/>
        </c:dLbls>
        <c:smooth val="0"/>
        <c:axId val="773449336"/>
        <c:axId val="773442496"/>
      </c:lineChart>
      <c:catAx>
        <c:axId val="773449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600" b="0" i="0" u="none" strike="noStrike" kern="1200" baseline="0">
                <a:solidFill>
                  <a:schemeClr val="tx1">
                    <a:lumMod val="65000"/>
                    <a:lumOff val="35000"/>
                  </a:schemeClr>
                </a:solidFill>
                <a:latin typeface="ＭＳ ゴシック" panose="020B0609070205080204" pitchFamily="49" charset="-128"/>
                <a:ea typeface="ＭＳ ゴシック" panose="020B0609070205080204" pitchFamily="49" charset="-128"/>
                <a:cs typeface="+mn-cs"/>
              </a:defRPr>
            </a:pPr>
            <a:endParaRPr lang="ja-JP"/>
          </a:p>
        </c:txPr>
        <c:crossAx val="773442496"/>
        <c:crosses val="autoZero"/>
        <c:auto val="1"/>
        <c:lblAlgn val="ctr"/>
        <c:lblOffset val="100"/>
        <c:tickLblSkip val="3"/>
        <c:tickMarkSkip val="1"/>
        <c:noMultiLvlLbl val="0"/>
      </c:catAx>
      <c:valAx>
        <c:axId val="773442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ＭＳ ゴシック" panose="020B0609070205080204" pitchFamily="49" charset="-128"/>
                <a:ea typeface="ＭＳ ゴシック" panose="020B0609070205080204" pitchFamily="49" charset="-128"/>
                <a:cs typeface="+mn-cs"/>
              </a:defRPr>
            </a:pPr>
            <a:endParaRPr lang="ja-JP"/>
          </a:p>
        </c:txPr>
        <c:crossAx val="773449336"/>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b="0" i="0">
          <a:latin typeface="Yu Gothic Medium" panose="020B0400000000000000" pitchFamily="34" charset="-128"/>
          <a:ea typeface="Yu Gothic Medium" panose="020B0400000000000000" pitchFamily="34" charset="-128"/>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7739" cy="513508"/>
          </a:xfrm>
          <a:prstGeom prst="rect">
            <a:avLst/>
          </a:prstGeom>
        </p:spPr>
        <p:txBody>
          <a:bodyPr vert="horz" lIns="99066" tIns="49533" rIns="99066" bIns="49533" rtlCol="0"/>
          <a:lstStyle>
            <a:lvl1pPr algn="l">
              <a:defRPr sz="1300"/>
            </a:lvl1pPr>
          </a:lstStyle>
          <a:p>
            <a:endParaRPr kumimoji="1" lang="ja-JP" altLang="en-US"/>
          </a:p>
        </p:txBody>
      </p:sp>
      <p:sp>
        <p:nvSpPr>
          <p:cNvPr id="3" name="日付プレースホルダー 2"/>
          <p:cNvSpPr>
            <a:spLocks noGrp="1"/>
          </p:cNvSpPr>
          <p:nvPr>
            <p:ph type="dt" sz="quarter" idx="1"/>
          </p:nvPr>
        </p:nvSpPr>
        <p:spPr>
          <a:xfrm>
            <a:off x="4023092" y="0"/>
            <a:ext cx="3077739" cy="513508"/>
          </a:xfrm>
          <a:prstGeom prst="rect">
            <a:avLst/>
          </a:prstGeom>
        </p:spPr>
        <p:txBody>
          <a:bodyPr vert="horz" lIns="99066" tIns="49533" rIns="99066" bIns="49533" rtlCol="0"/>
          <a:lstStyle>
            <a:lvl1pPr algn="r">
              <a:defRPr sz="1300"/>
            </a:lvl1pPr>
          </a:lstStyle>
          <a:p>
            <a:endParaRPr kumimoji="1" lang="ja-JP" altLang="en-US"/>
          </a:p>
        </p:txBody>
      </p:sp>
      <p:sp>
        <p:nvSpPr>
          <p:cNvPr id="4" name="フッター プレースホルダー 3"/>
          <p:cNvSpPr>
            <a:spLocks noGrp="1"/>
          </p:cNvSpPr>
          <p:nvPr>
            <p:ph type="ftr" sz="quarter" idx="2"/>
          </p:nvPr>
        </p:nvSpPr>
        <p:spPr>
          <a:xfrm>
            <a:off x="0" y="9721107"/>
            <a:ext cx="3077739" cy="513507"/>
          </a:xfrm>
          <a:prstGeom prst="rect">
            <a:avLst/>
          </a:prstGeom>
        </p:spPr>
        <p:txBody>
          <a:bodyPr vert="horz" lIns="99066" tIns="49533" rIns="99066" bIns="49533" rtlCol="0" anchor="b"/>
          <a:lstStyle>
            <a:lvl1pPr algn="l">
              <a:defRPr sz="1300"/>
            </a:lvl1pPr>
          </a:lstStyle>
          <a:p>
            <a:endParaRPr kumimoji="1" lang="ja-JP" altLang="en-US"/>
          </a:p>
        </p:txBody>
      </p:sp>
      <p:sp>
        <p:nvSpPr>
          <p:cNvPr id="5" name="スライド番号プレースホルダー 4"/>
          <p:cNvSpPr>
            <a:spLocks noGrp="1"/>
          </p:cNvSpPr>
          <p:nvPr>
            <p:ph type="sldNum" sz="quarter" idx="3"/>
          </p:nvPr>
        </p:nvSpPr>
        <p:spPr>
          <a:xfrm>
            <a:off x="4023092" y="9721107"/>
            <a:ext cx="3077739" cy="513507"/>
          </a:xfrm>
          <a:prstGeom prst="rect">
            <a:avLst/>
          </a:prstGeom>
        </p:spPr>
        <p:txBody>
          <a:bodyPr vert="horz" lIns="99066" tIns="49533" rIns="99066" bIns="49533" rtlCol="0" anchor="b"/>
          <a:lstStyle>
            <a:lvl1pPr algn="r">
              <a:defRPr sz="1300"/>
            </a:lvl1pPr>
          </a:lstStyle>
          <a:p>
            <a:fld id="{C6A2513F-0D15-DE48-9E3F-37045342F152}" type="slidenum">
              <a:rPr kumimoji="1" lang="ja-JP" altLang="en-US" smtClean="0"/>
              <a:t>‹#›</a:t>
            </a:fld>
            <a:endParaRPr kumimoji="1" lang="ja-JP" altLang="en-US"/>
          </a:p>
        </p:txBody>
      </p:sp>
    </p:spTree>
    <p:extLst>
      <p:ext uri="{BB962C8B-B14F-4D97-AF65-F5344CB8AC3E}">
        <p14:creationId xmlns:p14="http://schemas.microsoft.com/office/powerpoint/2010/main" val="1917855671"/>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7739" cy="513508"/>
          </a:xfrm>
          <a:prstGeom prst="rect">
            <a:avLst/>
          </a:prstGeom>
        </p:spPr>
        <p:txBody>
          <a:bodyPr vert="horz" lIns="99066" tIns="49533" rIns="99066" bIns="49533" rtlCol="0"/>
          <a:lstStyle>
            <a:lvl1pPr algn="l">
              <a:defRPr sz="1300">
                <a:latin typeface="ＭＳ ゴシック" panose="020B0609070205080204" pitchFamily="49" charset="-128"/>
                <a:ea typeface="ＭＳ ゴシック" panose="020B0609070205080204" pitchFamily="49" charset="-128"/>
              </a:defRPr>
            </a:lvl1pPr>
          </a:lstStyle>
          <a:p>
            <a:endParaRPr kumimoji="1" lang="ja-JP" altLang="en-US"/>
          </a:p>
        </p:txBody>
      </p:sp>
      <p:sp>
        <p:nvSpPr>
          <p:cNvPr id="3" name="日付プレースホルダー 2"/>
          <p:cNvSpPr>
            <a:spLocks noGrp="1"/>
          </p:cNvSpPr>
          <p:nvPr>
            <p:ph type="dt" idx="1"/>
          </p:nvPr>
        </p:nvSpPr>
        <p:spPr>
          <a:xfrm>
            <a:off x="4023092" y="0"/>
            <a:ext cx="3077739" cy="513508"/>
          </a:xfrm>
          <a:prstGeom prst="rect">
            <a:avLst/>
          </a:prstGeom>
        </p:spPr>
        <p:txBody>
          <a:bodyPr vert="horz" lIns="99066" tIns="49533" rIns="99066" bIns="49533" rtlCol="0"/>
          <a:lstStyle>
            <a:lvl1pPr algn="r">
              <a:defRPr sz="1300">
                <a:latin typeface="ＭＳ ゴシック" panose="020B0609070205080204" pitchFamily="49" charset="-128"/>
                <a:ea typeface="ＭＳ ゴシック" panose="020B0609070205080204" pitchFamily="49" charset="-128"/>
              </a:defRPr>
            </a:lvl1pPr>
          </a:lstStyle>
          <a:p>
            <a:endParaRPr kumimoji="1" lang="ja-JP" altLang="en-US"/>
          </a:p>
        </p:txBody>
      </p:sp>
      <p:sp>
        <p:nvSpPr>
          <p:cNvPr id="4" name="スライド イメージ プレースホルダー 3"/>
          <p:cNvSpPr>
            <a:spLocks noGrp="1" noRot="1" noChangeAspect="1"/>
          </p:cNvSpPr>
          <p:nvPr>
            <p:ph type="sldImg" idx="2"/>
          </p:nvPr>
        </p:nvSpPr>
        <p:spPr>
          <a:xfrm>
            <a:off x="1249363" y="1279525"/>
            <a:ext cx="4603750" cy="3454400"/>
          </a:xfrm>
          <a:prstGeom prst="rect">
            <a:avLst/>
          </a:prstGeom>
          <a:noFill/>
          <a:ln w="12700">
            <a:solidFill>
              <a:prstClr val="black"/>
            </a:solidFill>
          </a:ln>
        </p:spPr>
        <p:txBody>
          <a:bodyPr vert="horz" lIns="99066" tIns="49533" rIns="99066" bIns="49533" rtlCol="0" anchor="ctr"/>
          <a:lstStyle/>
          <a:p>
            <a:endParaRPr lang="ja-JP" altLang="en-US"/>
          </a:p>
        </p:txBody>
      </p:sp>
      <p:sp>
        <p:nvSpPr>
          <p:cNvPr id="5" name="ノート プレースホルダー 4"/>
          <p:cNvSpPr>
            <a:spLocks noGrp="1"/>
          </p:cNvSpPr>
          <p:nvPr>
            <p:ph type="body" sz="quarter" idx="3"/>
          </p:nvPr>
        </p:nvSpPr>
        <p:spPr>
          <a:xfrm>
            <a:off x="710248" y="4925407"/>
            <a:ext cx="5681980" cy="4029879"/>
          </a:xfrm>
          <a:prstGeom prst="rect">
            <a:avLst/>
          </a:prstGeom>
        </p:spPr>
        <p:txBody>
          <a:bodyPr vert="horz" lIns="99066" tIns="49533" rIns="99066" bIns="49533"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0" y="9721107"/>
            <a:ext cx="3077739" cy="513507"/>
          </a:xfrm>
          <a:prstGeom prst="rect">
            <a:avLst/>
          </a:prstGeom>
        </p:spPr>
        <p:txBody>
          <a:bodyPr vert="horz" lIns="99066" tIns="49533" rIns="99066" bIns="49533" rtlCol="0" anchor="b"/>
          <a:lstStyle>
            <a:lvl1pPr algn="l">
              <a:defRPr sz="1300">
                <a:latin typeface="ＭＳ ゴシック" panose="020B0609070205080204" pitchFamily="49" charset="-128"/>
                <a:ea typeface="ＭＳ ゴシック" panose="020B0609070205080204" pitchFamily="49" charset="-128"/>
              </a:defRPr>
            </a:lvl1pPr>
          </a:lstStyle>
          <a:p>
            <a:endParaRPr kumimoji="1" lang="ja-JP" altLang="en-US"/>
          </a:p>
        </p:txBody>
      </p:sp>
      <p:sp>
        <p:nvSpPr>
          <p:cNvPr id="7" name="スライド番号プレースホルダー 6"/>
          <p:cNvSpPr>
            <a:spLocks noGrp="1"/>
          </p:cNvSpPr>
          <p:nvPr>
            <p:ph type="sldNum" sz="quarter" idx="5"/>
          </p:nvPr>
        </p:nvSpPr>
        <p:spPr>
          <a:xfrm>
            <a:off x="3867849" y="9721107"/>
            <a:ext cx="3077739" cy="513507"/>
          </a:xfrm>
          <a:prstGeom prst="rect">
            <a:avLst/>
          </a:prstGeom>
        </p:spPr>
        <p:txBody>
          <a:bodyPr vert="horz" lIns="99066" tIns="49533" rIns="99066" bIns="49533" rtlCol="0" anchor="b"/>
          <a:lstStyle>
            <a:lvl1pPr algn="r">
              <a:defRPr sz="1300">
                <a:latin typeface="ＭＳ ゴシック" panose="020B0609070205080204" pitchFamily="49" charset="-128"/>
                <a:ea typeface="ＭＳ ゴシック" panose="020B0609070205080204" pitchFamily="49" charset="-128"/>
              </a:defRPr>
            </a:lvl1pPr>
          </a:lstStyle>
          <a:p>
            <a:fld id="{D0944288-A7DE-F646-AEDB-2B7F76E543B3}" type="slidenum">
              <a:rPr kumimoji="1" lang="ja-JP" altLang="en-US" smtClean="0"/>
              <a:pPr/>
              <a:t>‹#›</a:t>
            </a:fld>
            <a:endParaRPr kumimoji="1" lang="ja-JP" altLang="en-US"/>
          </a:p>
        </p:txBody>
      </p:sp>
    </p:spTree>
    <p:extLst>
      <p:ext uri="{BB962C8B-B14F-4D97-AF65-F5344CB8AC3E}">
        <p14:creationId xmlns:p14="http://schemas.microsoft.com/office/powerpoint/2010/main" val="1689391160"/>
      </p:ext>
    </p:extLst>
  </p:cSld>
  <p:clrMap bg1="lt1" tx1="dk1" bg2="lt2" tx2="dk2" accent1="accent1" accent2="accent2" accent3="accent3" accent4="accent4" accent5="accent5" accent6="accent6" hlink="hlink" folHlink="folHlink"/>
  <p:hf hdr="0" ftr="0"/>
  <p:notesStyle>
    <a:lvl1pPr marL="0" algn="just" defTabSz="914400" rtl="0" eaLnBrk="1" latinLnBrk="0" hangingPunct="1">
      <a:defRPr kumimoji="1" sz="1100" kern="1200" spc="0" baseline="0">
        <a:solidFill>
          <a:schemeClr val="tx1"/>
        </a:solidFill>
        <a:latin typeface="ＭＳ ゴシック" panose="020B0609070205080204" pitchFamily="49" charset="-128"/>
        <a:ea typeface="ＭＳ ゴシック" panose="020B0609070205080204" pitchFamily="49" charset="-128"/>
        <a:cs typeface="+mn-cs"/>
      </a:defRPr>
    </a:lvl1pPr>
    <a:lvl2pPr marL="457200" algn="just" defTabSz="914400" rtl="0" eaLnBrk="1" latinLnBrk="0" hangingPunct="1">
      <a:defRPr kumimoji="1" sz="1100" kern="1200" spc="0" baseline="0">
        <a:solidFill>
          <a:schemeClr val="tx1"/>
        </a:solidFill>
        <a:latin typeface="ＭＳ ゴシック" panose="020B0609070205080204" pitchFamily="49" charset="-128"/>
        <a:ea typeface="ＭＳ ゴシック" panose="020B0609070205080204" pitchFamily="49" charset="-128"/>
        <a:cs typeface="+mn-cs"/>
      </a:defRPr>
    </a:lvl2pPr>
    <a:lvl3pPr marL="914400" algn="just" defTabSz="914400" rtl="0" eaLnBrk="1" latinLnBrk="0" hangingPunct="1">
      <a:defRPr kumimoji="1" sz="1100" kern="1200" spc="0" baseline="0">
        <a:solidFill>
          <a:schemeClr val="tx1"/>
        </a:solidFill>
        <a:latin typeface="ＭＳ ゴシック" panose="020B0609070205080204" pitchFamily="49" charset="-128"/>
        <a:ea typeface="ＭＳ ゴシック" panose="020B0609070205080204" pitchFamily="49" charset="-128"/>
        <a:cs typeface="+mn-cs"/>
      </a:defRPr>
    </a:lvl3pPr>
    <a:lvl4pPr marL="1371600" algn="just" defTabSz="914400" rtl="0" eaLnBrk="1" latinLnBrk="0" hangingPunct="1">
      <a:defRPr kumimoji="1" sz="1100" kern="1200" spc="0" baseline="0">
        <a:solidFill>
          <a:schemeClr val="tx1"/>
        </a:solidFill>
        <a:latin typeface="ＭＳ ゴシック" panose="020B0609070205080204" pitchFamily="49" charset="-128"/>
        <a:ea typeface="ＭＳ ゴシック" panose="020B0609070205080204" pitchFamily="49" charset="-128"/>
        <a:cs typeface="+mn-cs"/>
      </a:defRPr>
    </a:lvl4pPr>
    <a:lvl5pPr marL="1828800" algn="just" defTabSz="914400" rtl="0" eaLnBrk="1" latinLnBrk="0" hangingPunct="1">
      <a:defRPr kumimoji="1" sz="1100" kern="1200" spc="0" baseline="0">
        <a:solidFill>
          <a:schemeClr val="tx1"/>
        </a:solidFill>
        <a:latin typeface="ＭＳ ゴシック" panose="020B0609070205080204" pitchFamily="49" charset="-128"/>
        <a:ea typeface="ＭＳ ゴシック" panose="020B0609070205080204" pitchFamily="49"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思春期とは、いつのことかご存知でしょうか？今、皆さんはまさに思春期を生きています。小学校の低学年の頃とは違い、外見や内面だけでなく、からだのしくみそのものも成長する時期です。生まれたときの赤ちゃんの外性器の様子で男の子、女の子と判断しますが、この生まれたときの性別を生物学的性と呼びます。まず、この性別の違い、自分のからだのしくみをこれから学んでゆきましょう。</a:t>
            </a:r>
          </a:p>
          <a:p>
            <a:endParaRPr kumimoji="1" lang="ja-JP" altLang="en-US" dirty="0"/>
          </a:p>
          <a:p>
            <a:endParaRPr kumimoji="1" lang="ja-JP" altLang="en-US" dirty="0"/>
          </a:p>
        </p:txBody>
      </p:sp>
      <p:sp>
        <p:nvSpPr>
          <p:cNvPr id="4" name="スライド番号プレースホルダー 3"/>
          <p:cNvSpPr>
            <a:spLocks noGrp="1"/>
          </p:cNvSpPr>
          <p:nvPr>
            <p:ph type="sldNum" sz="quarter" idx="10"/>
          </p:nvPr>
        </p:nvSpPr>
        <p:spPr/>
        <p:txBody>
          <a:bodyPr/>
          <a:lstStyle/>
          <a:p>
            <a:fld id="{D0944288-A7DE-F646-AEDB-2B7F76E543B3}" type="slidenum">
              <a:rPr kumimoji="1" lang="ja-JP" altLang="en-US" smtClean="0"/>
              <a:t>1</a:t>
            </a:fld>
            <a:endParaRPr kumimoji="1" lang="ja-JP" altLang="en-US"/>
          </a:p>
        </p:txBody>
      </p:sp>
      <p:sp>
        <p:nvSpPr>
          <p:cNvPr id="5" name="日付プレースホルダー 4">
            <a:extLst>
              <a:ext uri="{FF2B5EF4-FFF2-40B4-BE49-F238E27FC236}">
                <a16:creationId xmlns:a16="http://schemas.microsoft.com/office/drawing/2014/main" id="{BE8A9CB0-C4F7-E150-1A2A-E6B100CE7753}"/>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4630331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200" dirty="0"/>
              <a:t>【</a:t>
            </a:r>
            <a:r>
              <a:rPr lang="ja-JP" altLang="en-US" sz="1200" dirty="0"/>
              <a:t>中学生対象説明</a:t>
            </a:r>
            <a:r>
              <a:rPr lang="en-US" altLang="ja-JP" sz="1200" dirty="0"/>
              <a:t>】</a:t>
            </a:r>
          </a:p>
          <a:p>
            <a:r>
              <a:rPr lang="ja-JP" altLang="en-US" sz="1200" dirty="0"/>
              <a:t>日本産婦人科医会 女性保健部では、中学生高校生向けの性教育スライドを作成しています。</a:t>
            </a:r>
          </a:p>
          <a:p>
            <a:pPr marL="185749" indent="-185749">
              <a:buFont typeface="Arial" panose="020B0604020202020204" pitchFamily="34" charset="0"/>
              <a:buChar char="•"/>
            </a:pPr>
            <a:r>
              <a:rPr lang="ja-JP" altLang="en-US" sz="1200" dirty="0"/>
              <a:t>中学生高校生向けにわかりやすく作成したものであって、医療水準を示したものではありません。</a:t>
            </a:r>
          </a:p>
          <a:p>
            <a:pPr marL="185749" indent="-185749">
              <a:buFont typeface="Arial" panose="020B0604020202020204" pitchFamily="34" charset="0"/>
              <a:buChar char="•"/>
            </a:pPr>
            <a:r>
              <a:rPr lang="ja-JP" altLang="en-US" sz="1200" dirty="0"/>
              <a:t>目的別に指導しやすいように、削除・追加してご活用ください。</a:t>
            </a:r>
          </a:p>
          <a:p>
            <a:pPr marL="185749" indent="-185749">
              <a:buFont typeface="Arial" panose="020B0604020202020204" pitchFamily="34" charset="0"/>
              <a:buChar char="•"/>
            </a:pPr>
            <a:r>
              <a:rPr lang="ja-JP" altLang="en-US" sz="1200" dirty="0"/>
              <a:t>使用する際には、必ず</a:t>
            </a:r>
            <a:r>
              <a:rPr lang="en-US" altLang="ja-JP" sz="1200" dirty="0"/>
              <a:t>『</a:t>
            </a:r>
            <a:r>
              <a:rPr lang="ja-JP" altLang="en-US" sz="1200" dirty="0"/>
              <a:t>日本産婦人科医会「思春期ってなんだろう？性ってなんだろう？</a:t>
            </a:r>
            <a:r>
              <a:rPr lang="en-US" altLang="ja-JP" sz="1200" dirty="0"/>
              <a:t>2024</a:t>
            </a:r>
            <a:r>
              <a:rPr lang="ja-JP" altLang="en-US" sz="1200" dirty="0"/>
              <a:t>年度改訂版」</a:t>
            </a:r>
            <a:r>
              <a:rPr lang="en-US" altLang="ja-JP" sz="1200" dirty="0"/>
              <a:t>』</a:t>
            </a:r>
            <a:r>
              <a:rPr lang="ja-JP" altLang="en-US" sz="1200" dirty="0"/>
              <a:t>よりの出典をご記載いただきますようお願い申し上げます。</a:t>
            </a:r>
          </a:p>
          <a:p>
            <a:pPr marL="185749" indent="-185749">
              <a:buFont typeface="Arial" panose="020B0604020202020204" pitchFamily="34" charset="0"/>
              <a:buChar char="•"/>
            </a:pPr>
            <a:endParaRPr lang="ja-JP" altLang="en-US" sz="1200" dirty="0"/>
          </a:p>
          <a:p>
            <a:endParaRPr lang="ja-JP" altLang="en-US" sz="1200" dirty="0"/>
          </a:p>
          <a:p>
            <a:pPr eaLnBrk="1" hangingPunct="1">
              <a:spcBef>
                <a:spcPct val="0"/>
              </a:spcBef>
            </a:pPr>
            <a:endParaRPr lang="ja-JP" altLang="en-US" sz="1300" dirty="0">
              <a:effectLst>
                <a:glow rad="63500">
                  <a:schemeClr val="bg1"/>
                </a:glow>
              </a:effectLst>
              <a:latin typeface="HGPｺﾞｼｯｸE" panose="020B0900000000000000" pitchFamily="50" charset="-128"/>
              <a:ea typeface="HGPｺﾞｼｯｸE" panose="020B0900000000000000" pitchFamily="50" charset="-128"/>
            </a:endParaRPr>
          </a:p>
        </p:txBody>
      </p:sp>
      <p:sp>
        <p:nvSpPr>
          <p:cNvPr id="4" name="スライド番号プレースホルダー 3"/>
          <p:cNvSpPr>
            <a:spLocks noGrp="1"/>
          </p:cNvSpPr>
          <p:nvPr>
            <p:ph type="sldNum" sz="quarter" idx="10"/>
          </p:nvPr>
        </p:nvSpPr>
        <p:spPr/>
        <p:txBody>
          <a:bodyPr/>
          <a:lstStyle/>
          <a:p>
            <a:fld id="{D0944288-A7DE-F646-AEDB-2B7F76E543B3}" type="slidenum">
              <a:rPr kumimoji="1" lang="ja-JP" altLang="en-US" smtClean="0"/>
              <a:t>2</a:t>
            </a:fld>
            <a:endParaRPr kumimoji="1" lang="ja-JP" altLang="en-US"/>
          </a:p>
        </p:txBody>
      </p:sp>
      <p:sp>
        <p:nvSpPr>
          <p:cNvPr id="5" name="日付プレースホルダー 4">
            <a:extLst>
              <a:ext uri="{FF2B5EF4-FFF2-40B4-BE49-F238E27FC236}">
                <a16:creationId xmlns:a16="http://schemas.microsoft.com/office/drawing/2014/main" id="{0F2DD60A-E3B1-2CE2-760B-706E064EC18A}"/>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18309479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3</a:t>
            </a:fld>
            <a:endParaRPr kumimoji="1" lang="ja-JP" altLang="en-US"/>
          </a:p>
        </p:txBody>
      </p:sp>
      <p:sp>
        <p:nvSpPr>
          <p:cNvPr id="5" name="日付プレースホルダー 4">
            <a:extLst>
              <a:ext uri="{FF2B5EF4-FFF2-40B4-BE49-F238E27FC236}">
                <a16:creationId xmlns:a16="http://schemas.microsoft.com/office/drawing/2014/main" id="{E2EED7B8-2725-BC3F-7EA9-6132937B3B0F}"/>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39977432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en-US" altLang="ja-JP" dirty="0"/>
              <a:t>10</a:t>
            </a:r>
            <a:r>
              <a:rPr kumimoji="1" lang="ja-JP" altLang="en-US" dirty="0"/>
              <a:t>代の妊娠と人工妊娠中絶について皆さんと考えてみましょう。 </a:t>
            </a:r>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4</a:t>
            </a:fld>
            <a:endParaRPr kumimoji="1" lang="ja-JP" altLang="en-US"/>
          </a:p>
        </p:txBody>
      </p:sp>
      <p:sp>
        <p:nvSpPr>
          <p:cNvPr id="5" name="日付プレースホルダー 4">
            <a:extLst>
              <a:ext uri="{FF2B5EF4-FFF2-40B4-BE49-F238E27FC236}">
                <a16:creationId xmlns:a16="http://schemas.microsoft.com/office/drawing/2014/main" id="{1154E4CA-DBE6-C497-A592-B629ACD22492}"/>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34692547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eaLnBrk="1" hangingPunct="1">
              <a:spcBef>
                <a:spcPct val="0"/>
              </a:spcBef>
              <a:defRPr/>
            </a:pPr>
            <a:r>
              <a:rPr kumimoji="1" lang="en-US" altLang="ja-JP" dirty="0"/>
              <a:t>【</a:t>
            </a:r>
            <a:r>
              <a:rPr kumimoji="1" lang="ja-JP" altLang="en-US" dirty="0"/>
              <a:t>中学生対象説明</a:t>
            </a:r>
            <a:r>
              <a:rPr kumimoji="1" lang="en-US" altLang="ja-JP" dirty="0"/>
              <a:t>】</a:t>
            </a:r>
          </a:p>
          <a:p>
            <a:pPr eaLnBrk="1" hangingPunct="1">
              <a:spcBef>
                <a:spcPct val="0"/>
              </a:spcBef>
              <a:defRPr/>
            </a:pPr>
            <a:r>
              <a:rPr kumimoji="1" lang="ja-JP" altLang="en-US" dirty="0"/>
              <a:t>もし今、あなたが妊娠したら、</a:t>
            </a:r>
          </a:p>
          <a:p>
            <a:pPr eaLnBrk="1" hangingPunct="1">
              <a:spcBef>
                <a:spcPct val="0"/>
              </a:spcBef>
              <a:defRPr/>
            </a:pPr>
            <a:r>
              <a:rPr kumimoji="1" lang="ja-JP" altLang="en-US" dirty="0"/>
              <a:t>あなたの学業、夢の実現をしにくくなりませんか。</a:t>
            </a:r>
          </a:p>
          <a:p>
            <a:pPr eaLnBrk="1" hangingPunct="1">
              <a:spcBef>
                <a:spcPct val="0"/>
              </a:spcBef>
              <a:defRPr/>
            </a:pPr>
            <a:r>
              <a:rPr kumimoji="1" lang="ja-JP" altLang="en-US" dirty="0"/>
              <a:t>赤ちゃんを育てることは予想以上に大変で、生活力や、経済力も必要とされますが大丈夫でしょうか。</a:t>
            </a:r>
          </a:p>
          <a:p>
            <a:pPr eaLnBrk="1" hangingPunct="1">
              <a:spcBef>
                <a:spcPct val="0"/>
              </a:spcBef>
              <a:defRPr/>
            </a:pPr>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5</a:t>
            </a:fld>
            <a:endParaRPr kumimoji="1" lang="ja-JP" altLang="en-US"/>
          </a:p>
        </p:txBody>
      </p:sp>
      <p:sp>
        <p:nvSpPr>
          <p:cNvPr id="5" name="日付プレースホルダー 4">
            <a:extLst>
              <a:ext uri="{FF2B5EF4-FFF2-40B4-BE49-F238E27FC236}">
                <a16:creationId xmlns:a16="http://schemas.microsoft.com/office/drawing/2014/main" id="{3113D742-2C89-6CAB-8F07-55435190979D}"/>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22433295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男の子も女の子も、お互いを尊重し合い、愛情が深まった結果が性的接触（性交）に繋がることもあります。</a:t>
            </a:r>
          </a:p>
          <a:p>
            <a:endParaRPr kumimoji="1" lang="ja-JP" altLang="en-US" dirty="0"/>
          </a:p>
          <a:p>
            <a:r>
              <a:rPr kumimoji="1" lang="ja-JP" altLang="en-US" dirty="0"/>
              <a:t>産み育てることができる立場になるまでは性交をしないか、妊娠しないように、正しくしっかり避妊してください。</a:t>
            </a:r>
          </a:p>
          <a:p>
            <a:r>
              <a:rPr kumimoji="1" lang="ja-JP" altLang="en-US" dirty="0"/>
              <a:t>もし、月経が遅れたなと思ったら、すぐ産婦人科を受診することを考えてください。</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6</a:t>
            </a:fld>
            <a:endParaRPr kumimoji="1" lang="ja-JP" altLang="en-US"/>
          </a:p>
        </p:txBody>
      </p:sp>
      <p:sp>
        <p:nvSpPr>
          <p:cNvPr id="5" name="日付プレースホルダー 4">
            <a:extLst>
              <a:ext uri="{FF2B5EF4-FFF2-40B4-BE49-F238E27FC236}">
                <a16:creationId xmlns:a16="http://schemas.microsoft.com/office/drawing/2014/main" id="{C94E13DF-F305-7A2D-9F04-FCCDE7E9D49D}"/>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14183757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eaLnBrk="1" hangingPunct="1">
              <a:spcBef>
                <a:spcPct val="0"/>
              </a:spcBef>
            </a:pPr>
            <a:r>
              <a:rPr kumimoji="1" lang="en-US" altLang="ja-JP" dirty="0"/>
              <a:t>【</a:t>
            </a:r>
            <a:r>
              <a:rPr kumimoji="1" lang="ja-JP" altLang="en-US" dirty="0"/>
              <a:t>中学生対象説明</a:t>
            </a:r>
            <a:r>
              <a:rPr kumimoji="1" lang="en-US" altLang="ja-JP" dirty="0"/>
              <a:t>】</a:t>
            </a:r>
          </a:p>
          <a:p>
            <a:pPr eaLnBrk="1" hangingPunct="1">
              <a:spcBef>
                <a:spcPct val="0"/>
              </a:spcBef>
            </a:pPr>
            <a:r>
              <a:rPr kumimoji="1" lang="ja-JP" altLang="en-US" dirty="0"/>
              <a:t>自分と赤ちゃんの将来のことを考えましょう。</a:t>
            </a:r>
          </a:p>
          <a:p>
            <a:pPr eaLnBrk="1" hangingPunct="1">
              <a:spcBef>
                <a:spcPct val="0"/>
              </a:spcBef>
            </a:pPr>
            <a:r>
              <a:rPr kumimoji="1" lang="ja-JP" altLang="en-US" dirty="0"/>
              <a:t>産み育てる場合も、産むのをあきらめる場合も</a:t>
            </a:r>
          </a:p>
          <a:p>
            <a:pPr eaLnBrk="1" hangingPunct="1">
              <a:spcBef>
                <a:spcPct val="0"/>
              </a:spcBef>
            </a:pPr>
            <a:r>
              <a:rPr kumimoji="1" lang="ja-JP" altLang="en-US" dirty="0"/>
              <a:t>産婦人科を受診して、診察をうけて相談してください。</a:t>
            </a:r>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7</a:t>
            </a:fld>
            <a:endParaRPr kumimoji="1" lang="ja-JP" altLang="en-US"/>
          </a:p>
        </p:txBody>
      </p:sp>
      <p:sp>
        <p:nvSpPr>
          <p:cNvPr id="5" name="日付プレースホルダー 4">
            <a:extLst>
              <a:ext uri="{FF2B5EF4-FFF2-40B4-BE49-F238E27FC236}">
                <a16:creationId xmlns:a16="http://schemas.microsoft.com/office/drawing/2014/main" id="{84A120BD-692F-0D6C-67F9-04B3794508E1}"/>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15304077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人工妊娠中絶についてお話しします。</a:t>
            </a:r>
          </a:p>
          <a:p>
            <a:r>
              <a:rPr kumimoji="1" lang="ja-JP" altLang="en-US" dirty="0"/>
              <a:t>どんな手術？・・・人工的に胎児や胎盤を子宮から外へ出す手術です。入院が必要になることもあります。</a:t>
            </a:r>
            <a:endParaRPr kumimoji="1" lang="en-US" altLang="ja-JP" dirty="0"/>
          </a:p>
          <a:p>
            <a:r>
              <a:rPr kumimoji="1" lang="ja-JP" altLang="en-US" dirty="0"/>
              <a:t>いつでもできるの？・・・法律で妊娠</a:t>
            </a:r>
            <a:r>
              <a:rPr kumimoji="1" lang="en-US" altLang="ja-JP" dirty="0"/>
              <a:t>22</a:t>
            </a:r>
            <a:r>
              <a:rPr kumimoji="1" lang="ja-JP" altLang="en-US" dirty="0"/>
              <a:t>週未満までであれば中絶をすることが許されています。</a:t>
            </a:r>
          </a:p>
          <a:p>
            <a:r>
              <a:rPr kumimoji="1" lang="ja-JP" altLang="en-US" dirty="0"/>
              <a:t>からだへの影響は？・・・特に問題ないことが多いです</a:t>
            </a:r>
            <a:endParaRPr kumimoji="1" lang="en-US" altLang="ja-JP" dirty="0"/>
          </a:p>
          <a:p>
            <a:r>
              <a:rPr kumimoji="1" lang="ja-JP" altLang="en-US" dirty="0"/>
              <a:t>将来、赤ちゃんは産めるの？・・・特に問題ないことが多いです</a:t>
            </a:r>
          </a:p>
          <a:p>
            <a:endParaRPr kumimoji="1" lang="ja-JP" altLang="en-US" dirty="0"/>
          </a:p>
          <a:p>
            <a:r>
              <a:rPr kumimoji="1" lang="ja-JP" altLang="en-US" dirty="0"/>
              <a:t>最近、飲む妊娠中絶薬が日本でも使えるようになりました。手術と同じように産婦人科を受診して説明を聞くことが必要です。</a:t>
            </a:r>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8</a:t>
            </a:fld>
            <a:endParaRPr kumimoji="1" lang="ja-JP" altLang="en-US"/>
          </a:p>
        </p:txBody>
      </p:sp>
      <p:sp>
        <p:nvSpPr>
          <p:cNvPr id="5" name="日付プレースホルダー 4">
            <a:extLst>
              <a:ext uri="{FF2B5EF4-FFF2-40B4-BE49-F238E27FC236}">
                <a16:creationId xmlns:a16="http://schemas.microsoft.com/office/drawing/2014/main" id="{D834DCC0-5994-4D33-4E71-B4B0C04A5B58}"/>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38324915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母体保護法による人工妊娠中絶の規則についてお話しします。</a:t>
            </a:r>
          </a:p>
          <a:p>
            <a:r>
              <a:rPr kumimoji="1" lang="ja-JP" altLang="en-US" dirty="0"/>
              <a:t>誰が行うの？</a:t>
            </a:r>
          </a:p>
          <a:p>
            <a:r>
              <a:rPr kumimoji="1" lang="ja-JP" altLang="en-US" dirty="0"/>
              <a:t>・・・母体保護法指定医師の資格を持った産婦人科医師が特定のクリニックや病院でのみ行える手術です。</a:t>
            </a:r>
          </a:p>
          <a:p>
            <a:endParaRPr kumimoji="1" lang="ja-JP" altLang="en-US" dirty="0"/>
          </a:p>
          <a:p>
            <a:r>
              <a:rPr kumimoji="1" lang="ja-JP" altLang="en-US" dirty="0"/>
              <a:t>どんなときに？</a:t>
            </a:r>
          </a:p>
          <a:p>
            <a:r>
              <a:rPr kumimoji="1" lang="ja-JP" altLang="en-US" dirty="0"/>
              <a:t>・・・①妊娠の継続又は分娩が身体的又は経済的理由により母体の健康をいちじるしく害するおそれのあるもの</a:t>
            </a:r>
          </a:p>
          <a:p>
            <a:r>
              <a:rPr kumimoji="1" lang="ja-JP" altLang="en-US" dirty="0"/>
              <a:t>　　②暴力もしくは脅迫によって、又は抵抗もしくは拒絶できない間に性交されて妊娠したもの</a:t>
            </a:r>
            <a:endParaRPr kumimoji="1" lang="en-US" altLang="ja-JP" dirty="0"/>
          </a:p>
          <a:p>
            <a:r>
              <a:rPr kumimoji="1" lang="ja-JP" altLang="en-US" dirty="0"/>
              <a:t>と母体保護法で定められています。</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9</a:t>
            </a:fld>
            <a:endParaRPr kumimoji="1" lang="ja-JP" altLang="en-US"/>
          </a:p>
        </p:txBody>
      </p:sp>
      <p:sp>
        <p:nvSpPr>
          <p:cNvPr id="5" name="日付プレースホルダー 4">
            <a:extLst>
              <a:ext uri="{FF2B5EF4-FFF2-40B4-BE49-F238E27FC236}">
                <a16:creationId xmlns:a16="http://schemas.microsoft.com/office/drawing/2014/main" id="{A59FFFE0-AD2E-4AC3-F09D-FA1C3B561091}"/>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34078518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中絶の方法は、赤ちゃんの大きさで異なるため、</a:t>
            </a:r>
          </a:p>
          <a:p>
            <a:r>
              <a:rPr kumimoji="1" lang="ja-JP" altLang="en-US" dirty="0"/>
              <a:t>妊娠</a:t>
            </a:r>
            <a:r>
              <a:rPr kumimoji="1" lang="en-US" altLang="ja-JP" dirty="0"/>
              <a:t>12</a:t>
            </a:r>
            <a:r>
              <a:rPr kumimoji="1" lang="ja-JP" altLang="en-US" dirty="0"/>
              <a:t>週未満と</a:t>
            </a:r>
            <a:r>
              <a:rPr kumimoji="1" lang="en-US" altLang="ja-JP" dirty="0"/>
              <a:t>12</a:t>
            </a:r>
            <a:r>
              <a:rPr kumimoji="1" lang="ja-JP" altLang="en-US" dirty="0"/>
              <a:t>週以上では異なります。</a:t>
            </a:r>
          </a:p>
          <a:p>
            <a:r>
              <a:rPr kumimoji="1" lang="ja-JP" altLang="en-US" dirty="0"/>
              <a:t>また、妊娠</a:t>
            </a:r>
            <a:r>
              <a:rPr kumimoji="1" lang="en-US" altLang="ja-JP" dirty="0"/>
              <a:t>9</a:t>
            </a:r>
            <a:r>
              <a:rPr kumimoji="1" lang="ja-JP" altLang="en-US" dirty="0"/>
              <a:t>週までであれば、中絶薬を使用できるようになりました。</a:t>
            </a:r>
          </a:p>
          <a:p>
            <a:r>
              <a:rPr kumimoji="1" lang="ja-JP" altLang="en-US" b="0" dirty="0"/>
              <a:t>週数が進むと、からだへの負担や金銭的な負担が大きくなります。</a:t>
            </a:r>
          </a:p>
          <a:p>
            <a:r>
              <a:rPr kumimoji="1" lang="ja-JP" altLang="en-US" b="0" dirty="0"/>
              <a:t>早めに産婦人科で相談した方が良いです。</a:t>
            </a:r>
          </a:p>
          <a:p>
            <a:endParaRPr kumimoji="1" lang="ja-JP" altLang="en-US" b="1"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10</a:t>
            </a:fld>
            <a:endParaRPr kumimoji="1" lang="ja-JP" altLang="en-US"/>
          </a:p>
        </p:txBody>
      </p:sp>
      <p:sp>
        <p:nvSpPr>
          <p:cNvPr id="5" name="日付プレースホルダー 4">
            <a:extLst>
              <a:ext uri="{FF2B5EF4-FFF2-40B4-BE49-F238E27FC236}">
                <a16:creationId xmlns:a16="http://schemas.microsoft.com/office/drawing/2014/main" id="{9B24B002-3405-B987-F405-D924F2A5A1BB}"/>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8219014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latin typeface="ＭＳ ゴシック" panose="020B0609070205080204" pitchFamily="49" charset="-128"/>
                <a:ea typeface="ＭＳ ゴシック" panose="020B0609070205080204" pitchFamily="49" charset="-128"/>
              </a:rPr>
              <a:t>【</a:t>
            </a:r>
            <a:r>
              <a:rPr kumimoji="1" lang="ja-JP" altLang="en-US" dirty="0">
                <a:latin typeface="ＭＳ ゴシック" panose="020B0609070205080204" pitchFamily="49" charset="-128"/>
                <a:ea typeface="ＭＳ ゴシック" panose="020B0609070205080204" pitchFamily="49" charset="-128"/>
              </a:rPr>
              <a:t>中学生対象説明</a:t>
            </a:r>
            <a:r>
              <a:rPr kumimoji="1" lang="en-US" altLang="ja-JP" dirty="0">
                <a:latin typeface="ＭＳ ゴシック" panose="020B0609070205080204" pitchFamily="49" charset="-128"/>
                <a:ea typeface="ＭＳ ゴシック" panose="020B0609070205080204" pitchFamily="49" charset="-128"/>
              </a:rPr>
              <a:t>】</a:t>
            </a:r>
          </a:p>
          <a:p>
            <a:r>
              <a:rPr kumimoji="1" lang="ja-JP" altLang="en-US" dirty="0">
                <a:latin typeface="ＭＳ ゴシック" panose="020B0609070205080204" pitchFamily="49" charset="-128"/>
                <a:ea typeface="ＭＳ ゴシック" panose="020B0609070205080204" pitchFamily="49" charset="-128"/>
              </a:rPr>
              <a:t>中絶をした後の検診とその後の避妊法</a:t>
            </a:r>
            <a:endParaRPr kumimoji="1" lang="en-US" altLang="ja-JP" dirty="0">
              <a:latin typeface="ＭＳ ゴシック" panose="020B0609070205080204" pitchFamily="49" charset="-128"/>
              <a:ea typeface="ＭＳ ゴシック" panose="020B0609070205080204" pitchFamily="49" charset="-128"/>
            </a:endParaRPr>
          </a:p>
          <a:p>
            <a:pPr algn="l" defTabSz="990661">
              <a:defRPr/>
            </a:pPr>
            <a:r>
              <a:rPr kumimoji="1" lang="ja-JP" altLang="en-US" dirty="0">
                <a:latin typeface="ＭＳ ゴシック" panose="020B0609070205080204" pitchFamily="49" charset="-128"/>
                <a:ea typeface="ＭＳ ゴシック" panose="020B0609070205080204" pitchFamily="49" charset="-128"/>
              </a:rPr>
              <a:t>① 数日間は安静が必要です。</a:t>
            </a:r>
            <a:r>
              <a:rPr lang="ja-JP" altLang="en-US" sz="1200" spc="-108" dirty="0">
                <a:solidFill>
                  <a:schemeClr val="tx1">
                    <a:lumMod val="75000"/>
                    <a:lumOff val="25000"/>
                  </a:schemeClr>
                </a:solidFill>
              </a:rPr>
              <a:t>次回の受診日を確認しましょう。次の月経がきちんとくることを確認しましょう。</a:t>
            </a:r>
            <a:endParaRPr lang="en-US" altLang="ja-JP" sz="1200" spc="-108" dirty="0">
              <a:solidFill>
                <a:schemeClr val="tx1">
                  <a:lumMod val="75000"/>
                  <a:lumOff val="25000"/>
                </a:schemeClr>
              </a:solidFill>
            </a:endParaRPr>
          </a:p>
          <a:p>
            <a:r>
              <a:rPr kumimoji="1" lang="ja-JP" altLang="en-US" dirty="0">
                <a:latin typeface="ＭＳ ゴシック" panose="020B0609070205080204" pitchFamily="49" charset="-128"/>
                <a:ea typeface="ＭＳ ゴシック" panose="020B0609070205080204" pitchFamily="49" charset="-128"/>
              </a:rPr>
              <a:t>② その後の避妊法としては、ピルを飲む方法やコンドームを使う方法などがあります。</a:t>
            </a:r>
          </a:p>
          <a:p>
            <a:r>
              <a:rPr kumimoji="1" lang="ja-JP" altLang="en-US" dirty="0">
                <a:latin typeface="ＭＳ ゴシック" panose="020B0609070205080204" pitchFamily="49" charset="-128"/>
                <a:ea typeface="ＭＳ ゴシック" panose="020B0609070205080204" pitchFamily="49" charset="-128"/>
              </a:rPr>
              <a:t>③ 産み、育てられる年齢になるまで、性的接触（性交）をしないという選択肢もあります</a:t>
            </a:r>
          </a:p>
          <a:p>
            <a:endParaRPr kumimoji="1" lang="ja-JP" altLang="en-US" dirty="0">
              <a:latin typeface="ＭＳ ゴシック" panose="020B0609070205080204" pitchFamily="49" charset="-128"/>
              <a:ea typeface="ＭＳ ゴシック" panose="020B0609070205080204" pitchFamily="49" charset="-128"/>
            </a:endParaRPr>
          </a:p>
          <a:p>
            <a:r>
              <a:rPr kumimoji="1" lang="ja-JP" altLang="en-US" dirty="0">
                <a:latin typeface="ＭＳ ゴシック" panose="020B0609070205080204" pitchFamily="49" charset="-128"/>
                <a:ea typeface="ＭＳ ゴシック" panose="020B0609070205080204" pitchFamily="49" charset="-128"/>
              </a:rPr>
              <a:t>意図しない妊娠を繰り返さないようにしましょう</a:t>
            </a:r>
          </a:p>
          <a:p>
            <a:endParaRPr kumimoji="1" lang="ja-JP" altLang="en-US" dirty="0">
              <a:latin typeface="ＭＳ ゴシック" panose="020B0609070205080204" pitchFamily="49" charset="-128"/>
              <a:ea typeface="ＭＳ ゴシック" panose="020B0609070205080204" pitchFamily="49" charset="-128"/>
            </a:endParaRPr>
          </a:p>
          <a:p>
            <a:endParaRPr kumimoji="1" lang="ja-JP" altLang="en-US" dirty="0">
              <a:latin typeface="ＭＳ ゴシック" panose="020B0609070205080204" pitchFamily="49" charset="-128"/>
              <a:ea typeface="ＭＳ ゴシック" panose="020B0609070205080204" pitchFamily="49" charset="-128"/>
            </a:endParaRPr>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11</a:t>
            </a:fld>
            <a:endParaRPr kumimoji="1" lang="ja-JP" altLang="en-US"/>
          </a:p>
        </p:txBody>
      </p:sp>
      <p:sp>
        <p:nvSpPr>
          <p:cNvPr id="5" name="日付プレースホルダー 4">
            <a:extLst>
              <a:ext uri="{FF2B5EF4-FFF2-40B4-BE49-F238E27FC236}">
                <a16:creationId xmlns:a16="http://schemas.microsoft.com/office/drawing/2014/main" id="{A4E46541-4E31-FA6C-DCE6-96A4C2CA729F}"/>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33999356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妊娠週数の目安を再度お見せします。</a:t>
            </a:r>
          </a:p>
          <a:p>
            <a:r>
              <a:rPr kumimoji="1" lang="en-US" altLang="ja-JP" dirty="0"/>
              <a:t>4</a:t>
            </a:r>
            <a:r>
              <a:rPr kumimoji="1" lang="ja-JP" altLang="en-US" dirty="0"/>
              <a:t>月</a:t>
            </a:r>
            <a:r>
              <a:rPr kumimoji="1" lang="en-US" altLang="ja-JP" dirty="0"/>
              <a:t>1</a:t>
            </a:r>
            <a:r>
              <a:rPr kumimoji="1" lang="ja-JP" altLang="en-US" dirty="0"/>
              <a:t>日のエイプリルフールに性的接触（性交）をして妊娠したとしたら、</a:t>
            </a:r>
          </a:p>
          <a:p>
            <a:r>
              <a:rPr kumimoji="1" lang="ja-JP" altLang="en-US" dirty="0"/>
              <a:t>ゴールデンウイークの頃に月経が遅れていると思って、</a:t>
            </a:r>
            <a:r>
              <a:rPr kumimoji="1" lang="en-US" altLang="ja-JP" dirty="0"/>
              <a:t>6</a:t>
            </a:r>
            <a:r>
              <a:rPr kumimoji="1" lang="ja-JP" altLang="en-US" dirty="0"/>
              <a:t>月初めにクリニックや病院に行ったら、すでに妊娠</a:t>
            </a:r>
            <a:r>
              <a:rPr kumimoji="1" lang="en-US" altLang="ja-JP" dirty="0"/>
              <a:t>3</a:t>
            </a:r>
            <a:r>
              <a:rPr kumimoji="1" lang="ja-JP" altLang="en-US" dirty="0"/>
              <a:t>カ月です。</a:t>
            </a:r>
          </a:p>
          <a:p>
            <a:r>
              <a:rPr kumimoji="1" lang="ja-JP" altLang="en-US" dirty="0"/>
              <a:t>妊娠</a:t>
            </a:r>
            <a:r>
              <a:rPr kumimoji="1" lang="en-US" altLang="ja-JP" dirty="0"/>
              <a:t>12</a:t>
            </a:r>
            <a:r>
              <a:rPr kumimoji="1" lang="ja-JP" altLang="en-US" dirty="0"/>
              <a:t>週</a:t>
            </a:r>
            <a:r>
              <a:rPr kumimoji="1" lang="en-US" altLang="ja-JP" dirty="0"/>
              <a:t>0</a:t>
            </a:r>
            <a:r>
              <a:rPr kumimoji="1" lang="ja-JP" altLang="en-US" dirty="0"/>
              <a:t>日は</a:t>
            </a:r>
            <a:r>
              <a:rPr kumimoji="1" lang="en-US" altLang="ja-JP" dirty="0"/>
              <a:t>6</a:t>
            </a:r>
            <a:r>
              <a:rPr kumimoji="1" lang="ja-JP" altLang="en-US" dirty="0"/>
              <a:t>月</a:t>
            </a:r>
            <a:r>
              <a:rPr kumimoji="1" lang="en-US" altLang="ja-JP" dirty="0"/>
              <a:t>10</a:t>
            </a:r>
            <a:r>
              <a:rPr kumimoji="1" lang="ja-JP" altLang="en-US" dirty="0"/>
              <a:t>日です。</a:t>
            </a:r>
          </a:p>
          <a:p>
            <a:r>
              <a:rPr kumimoji="1" lang="ja-JP" altLang="en-US" dirty="0"/>
              <a:t>そして、夏休み（お盆）の頃、</a:t>
            </a:r>
            <a:r>
              <a:rPr kumimoji="1" lang="en-US" altLang="ja-JP" dirty="0"/>
              <a:t>8</a:t>
            </a:r>
            <a:r>
              <a:rPr kumimoji="1" lang="ja-JP" altLang="en-US" dirty="0"/>
              <a:t>月</a:t>
            </a:r>
            <a:r>
              <a:rPr kumimoji="1" lang="en-US" altLang="ja-JP" dirty="0"/>
              <a:t>15</a:t>
            </a:r>
            <a:r>
              <a:rPr kumimoji="1" lang="ja-JP" altLang="en-US" dirty="0"/>
              <a:t>日には、妊娠</a:t>
            </a:r>
            <a:r>
              <a:rPr kumimoji="1" lang="en-US" altLang="ja-JP" dirty="0"/>
              <a:t>21</a:t>
            </a:r>
            <a:r>
              <a:rPr kumimoji="1" lang="ja-JP" altLang="en-US" dirty="0"/>
              <a:t>週になってしまいます。妊娠</a:t>
            </a:r>
            <a:r>
              <a:rPr kumimoji="1" lang="en-US" altLang="ja-JP" dirty="0"/>
              <a:t>22</a:t>
            </a:r>
            <a:r>
              <a:rPr kumimoji="1" lang="ja-JP" altLang="en-US" dirty="0"/>
              <a:t>週</a:t>
            </a:r>
            <a:r>
              <a:rPr kumimoji="1" lang="en-US" altLang="ja-JP" dirty="0"/>
              <a:t>0</a:t>
            </a:r>
            <a:r>
              <a:rPr kumimoji="1" lang="ja-JP" altLang="en-US" dirty="0"/>
              <a:t>日は、</a:t>
            </a:r>
            <a:r>
              <a:rPr kumimoji="1" lang="en-US" altLang="ja-JP" dirty="0"/>
              <a:t>8</a:t>
            </a:r>
            <a:r>
              <a:rPr kumimoji="1" lang="ja-JP" altLang="en-US" dirty="0"/>
              <a:t>月</a:t>
            </a:r>
            <a:r>
              <a:rPr kumimoji="1" lang="en-US" altLang="ja-JP" dirty="0"/>
              <a:t>19</a:t>
            </a:r>
            <a:r>
              <a:rPr kumimoji="1" lang="ja-JP" altLang="en-US" dirty="0"/>
              <a:t>日です。</a:t>
            </a:r>
          </a:p>
          <a:p>
            <a:r>
              <a:rPr kumimoji="1" lang="ja-JP" altLang="en-US" dirty="0"/>
              <a:t>できるだけ早く、産婦人科を受診しましょう</a:t>
            </a:r>
          </a:p>
          <a:p>
            <a:endParaRPr kumimoji="1" lang="ja-JP" altLang="en-US" dirty="0"/>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12</a:t>
            </a:fld>
            <a:endParaRPr kumimoji="1" lang="ja-JP" altLang="en-US"/>
          </a:p>
        </p:txBody>
      </p:sp>
      <p:sp>
        <p:nvSpPr>
          <p:cNvPr id="5" name="日付プレースホルダー 4">
            <a:extLst>
              <a:ext uri="{FF2B5EF4-FFF2-40B4-BE49-F238E27FC236}">
                <a16:creationId xmlns:a16="http://schemas.microsoft.com/office/drawing/2014/main" id="{793AB13D-544C-A750-6704-E064886F851E}"/>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32741728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en-US" altLang="ja-JP" dirty="0"/>
              <a:t>10</a:t>
            </a:r>
            <a:r>
              <a:rPr kumimoji="1" lang="ja-JP" altLang="en-US" dirty="0"/>
              <a:t>代の女子人口千人に対する人工妊娠中絶実施率は、</a:t>
            </a:r>
            <a:r>
              <a:rPr kumimoji="1" lang="en-US" altLang="ja-JP" dirty="0"/>
              <a:t>2021</a:t>
            </a:r>
            <a:r>
              <a:rPr kumimoji="1" lang="ja-JP" altLang="en-US" dirty="0"/>
              <a:t>年は</a:t>
            </a:r>
            <a:r>
              <a:rPr kumimoji="1" lang="en-US" altLang="ja-JP" dirty="0"/>
              <a:t>3.3</a:t>
            </a:r>
            <a:r>
              <a:rPr kumimoji="1" lang="ja-JP" altLang="en-US" dirty="0"/>
              <a:t>人、</a:t>
            </a:r>
            <a:r>
              <a:rPr kumimoji="1" lang="en-US" altLang="ja-JP" dirty="0"/>
              <a:t>2022</a:t>
            </a:r>
            <a:r>
              <a:rPr kumimoji="1" lang="ja-JP" altLang="en-US" dirty="0"/>
              <a:t>年は</a:t>
            </a:r>
            <a:r>
              <a:rPr kumimoji="1" lang="en-US" altLang="ja-JP" dirty="0"/>
              <a:t>3.6</a:t>
            </a:r>
            <a:r>
              <a:rPr kumimoji="1" lang="ja-JP" altLang="en-US" dirty="0"/>
              <a:t>人です。</a:t>
            </a:r>
          </a:p>
          <a:p>
            <a:r>
              <a:rPr kumimoji="1" lang="en-US" altLang="ja-JP" dirty="0"/>
              <a:t>2001</a:t>
            </a:r>
            <a:r>
              <a:rPr kumimoji="1" lang="ja-JP" altLang="en-US" dirty="0"/>
              <a:t>年からは減少していますが、それでも</a:t>
            </a:r>
            <a:r>
              <a:rPr kumimoji="1" lang="en-US" altLang="ja-JP" dirty="0"/>
              <a:t>2021</a:t>
            </a:r>
            <a:r>
              <a:rPr kumimoji="1" lang="ja-JP" altLang="en-US" dirty="0"/>
              <a:t>年はトータル</a:t>
            </a:r>
            <a:r>
              <a:rPr kumimoji="1" lang="en-US" altLang="ja-JP" dirty="0"/>
              <a:t>9,093</a:t>
            </a:r>
            <a:r>
              <a:rPr kumimoji="1" lang="ja-JP" altLang="en-US" dirty="0"/>
              <a:t>人が中絶しています。</a:t>
            </a:r>
          </a:p>
          <a:p>
            <a:r>
              <a:rPr kumimoji="1" lang="ja-JP" altLang="en-US" dirty="0"/>
              <a:t>他人事ではありません。</a:t>
            </a:r>
          </a:p>
          <a:p>
            <a:r>
              <a:rPr kumimoji="1" lang="ja-JP" altLang="en-US" dirty="0"/>
              <a:t>人工妊娠中絶の後には、からだへの影響はもちろんですが、心にも大きな問題を残す可能性があります。 </a:t>
            </a:r>
          </a:p>
          <a:p>
            <a:endParaRPr kumimoji="1" lang="ja-JP" altLang="en-US" dirty="0"/>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13</a:t>
            </a:fld>
            <a:endParaRPr kumimoji="1" lang="ja-JP" altLang="en-US"/>
          </a:p>
        </p:txBody>
      </p:sp>
      <p:sp>
        <p:nvSpPr>
          <p:cNvPr id="5" name="日付プレースホルダー 4">
            <a:extLst>
              <a:ext uri="{FF2B5EF4-FFF2-40B4-BE49-F238E27FC236}">
                <a16:creationId xmlns:a16="http://schemas.microsoft.com/office/drawing/2014/main" id="{3E5D4D11-0D5A-1862-1727-E26679015AB5}"/>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420200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参考資料として　</a:t>
            </a:r>
          </a:p>
          <a:p>
            <a:r>
              <a:rPr kumimoji="1" lang="en-US" altLang="ja-JP" dirty="0"/>
              <a:t>10</a:t>
            </a:r>
            <a:r>
              <a:rPr kumimoji="1" lang="ja-JP" altLang="en-US" dirty="0"/>
              <a:t>代の人工妊娠中絶件数の推移をお見せします。</a:t>
            </a:r>
          </a:p>
          <a:p>
            <a:r>
              <a:rPr kumimoji="1" lang="ja-JP" altLang="en-US" dirty="0"/>
              <a:t>生徒への刺激は強いかもしれませんので、参考資料としてお使いください。</a:t>
            </a:r>
          </a:p>
          <a:p>
            <a:r>
              <a:rPr kumimoji="1" lang="ja-JP" altLang="en-US" dirty="0"/>
              <a:t>教師や保護者への説明に使用されるのは良いのではないかと考えます。</a:t>
            </a:r>
          </a:p>
          <a:p>
            <a:r>
              <a:rPr kumimoji="1" lang="ja-JP" altLang="en-US" dirty="0"/>
              <a:t>最多は</a:t>
            </a:r>
            <a:r>
              <a:rPr kumimoji="1" lang="en-US" altLang="ja-JP" dirty="0"/>
              <a:t>2001</a:t>
            </a:r>
            <a:r>
              <a:rPr kumimoji="1" lang="ja-JP" altLang="en-US" dirty="0"/>
              <a:t>年の</a:t>
            </a:r>
            <a:r>
              <a:rPr kumimoji="1" lang="en-US" altLang="ja-JP" dirty="0"/>
              <a:t>46,511</a:t>
            </a:r>
            <a:r>
              <a:rPr kumimoji="1" lang="ja-JP" altLang="en-US" dirty="0"/>
              <a:t>件、</a:t>
            </a:r>
            <a:r>
              <a:rPr kumimoji="1" lang="en-US" altLang="ja-JP" dirty="0"/>
              <a:t>2020</a:t>
            </a:r>
            <a:r>
              <a:rPr kumimoji="1" lang="ja-JP" altLang="en-US" dirty="0"/>
              <a:t>年は</a:t>
            </a:r>
            <a:r>
              <a:rPr kumimoji="1" lang="en-US" altLang="ja-JP" dirty="0"/>
              <a:t>10,309</a:t>
            </a:r>
            <a:r>
              <a:rPr kumimoji="1" lang="ja-JP" altLang="en-US" dirty="0"/>
              <a:t>件でした。</a:t>
            </a:r>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14</a:t>
            </a:fld>
            <a:endParaRPr kumimoji="1" lang="ja-JP" altLang="en-US"/>
          </a:p>
        </p:txBody>
      </p:sp>
      <p:sp>
        <p:nvSpPr>
          <p:cNvPr id="5" name="日付プレースホルダー 4">
            <a:extLst>
              <a:ext uri="{FF2B5EF4-FFF2-40B4-BE49-F238E27FC236}">
                <a16:creationId xmlns:a16="http://schemas.microsoft.com/office/drawing/2014/main" id="{EFD95E5A-1345-6417-7711-F56A502E6B97}"/>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21381942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参考資料</a:t>
            </a:r>
          </a:p>
          <a:p>
            <a:r>
              <a:rPr kumimoji="1" lang="en-US" altLang="ja-JP" dirty="0"/>
              <a:t>10</a:t>
            </a:r>
            <a:r>
              <a:rPr kumimoji="1" lang="ja-JP" altLang="en-US" dirty="0"/>
              <a:t>代の出生数の推移です。</a:t>
            </a:r>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15</a:t>
            </a:fld>
            <a:endParaRPr kumimoji="1" lang="ja-JP" altLang="en-US"/>
          </a:p>
        </p:txBody>
      </p:sp>
      <p:sp>
        <p:nvSpPr>
          <p:cNvPr id="5" name="日付プレースホルダー 4">
            <a:extLst>
              <a:ext uri="{FF2B5EF4-FFF2-40B4-BE49-F238E27FC236}">
                <a16:creationId xmlns:a16="http://schemas.microsoft.com/office/drawing/2014/main" id="{A07DAC14-03F6-19E4-63D9-CDBC87EDE2E3}"/>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756590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参考資料</a:t>
            </a:r>
          </a:p>
          <a:p>
            <a:r>
              <a:rPr kumimoji="1" lang="ja-JP" altLang="en-US" dirty="0"/>
              <a:t>直近</a:t>
            </a:r>
            <a:r>
              <a:rPr kumimoji="1" lang="en-US" altLang="ja-JP" dirty="0"/>
              <a:t>15</a:t>
            </a:r>
            <a:r>
              <a:rPr kumimoji="1" lang="ja-JP" altLang="en-US" dirty="0"/>
              <a:t>年、</a:t>
            </a:r>
            <a:r>
              <a:rPr kumimoji="1" lang="en-US" altLang="ja-JP" dirty="0"/>
              <a:t>2006</a:t>
            </a:r>
            <a:r>
              <a:rPr kumimoji="1" lang="ja-JP" altLang="en-US" dirty="0"/>
              <a:t>年以降の</a:t>
            </a:r>
          </a:p>
          <a:p>
            <a:r>
              <a:rPr kumimoji="1" lang="en-US" altLang="ja-JP" dirty="0"/>
              <a:t>14</a:t>
            </a:r>
            <a:r>
              <a:rPr kumimoji="1" lang="ja-JP" altLang="en-US" dirty="0"/>
              <a:t>歳以下、</a:t>
            </a:r>
            <a:r>
              <a:rPr kumimoji="1" lang="en-US" altLang="ja-JP" dirty="0"/>
              <a:t>15</a:t>
            </a:r>
            <a:r>
              <a:rPr kumimoji="1" lang="ja-JP" altLang="en-US" dirty="0"/>
              <a:t>歳、</a:t>
            </a:r>
            <a:r>
              <a:rPr kumimoji="1" lang="en-US" altLang="ja-JP" dirty="0"/>
              <a:t>16</a:t>
            </a:r>
            <a:r>
              <a:rPr kumimoji="1" lang="ja-JP" altLang="en-US" dirty="0"/>
              <a:t>歳の人工妊娠中絶件数の推移です。</a:t>
            </a:r>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16</a:t>
            </a:fld>
            <a:endParaRPr kumimoji="1" lang="ja-JP" altLang="en-US"/>
          </a:p>
        </p:txBody>
      </p:sp>
      <p:sp>
        <p:nvSpPr>
          <p:cNvPr id="5" name="日付プレースホルダー 4">
            <a:extLst>
              <a:ext uri="{FF2B5EF4-FFF2-40B4-BE49-F238E27FC236}">
                <a16:creationId xmlns:a16="http://schemas.microsoft.com/office/drawing/2014/main" id="{7A2E79E6-E911-5A83-A5E8-97F5FF981EC9}"/>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7026782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考えてみよう！</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17</a:t>
            </a:fld>
            <a:endParaRPr kumimoji="1" lang="ja-JP" altLang="en-US"/>
          </a:p>
        </p:txBody>
      </p:sp>
      <p:sp>
        <p:nvSpPr>
          <p:cNvPr id="5" name="日付プレースホルダー 4">
            <a:extLst>
              <a:ext uri="{FF2B5EF4-FFF2-40B4-BE49-F238E27FC236}">
                <a16:creationId xmlns:a16="http://schemas.microsoft.com/office/drawing/2014/main" id="{80DE010B-A3BA-62FF-09E0-3834B76B6116}"/>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966524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避妊についてです。</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18</a:t>
            </a:fld>
            <a:endParaRPr kumimoji="1" lang="ja-JP" altLang="en-US"/>
          </a:p>
        </p:txBody>
      </p:sp>
      <p:sp>
        <p:nvSpPr>
          <p:cNvPr id="5" name="日付プレースホルダー 4">
            <a:extLst>
              <a:ext uri="{FF2B5EF4-FFF2-40B4-BE49-F238E27FC236}">
                <a16:creationId xmlns:a16="http://schemas.microsoft.com/office/drawing/2014/main" id="{7AF82C9E-9990-C2B4-E3FB-0D0AB33C71F3}"/>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14380973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性的接触（性交）は愛し合う男女にとって自然の流れです。しかし、性交の結果、予定外の妊娠が成立してしまうことがあります。</a:t>
            </a:r>
          </a:p>
          <a:p>
            <a:r>
              <a:rPr kumimoji="1" lang="ja-JP" altLang="en-US" dirty="0"/>
              <a:t>予定していた、または希望した妊娠の逆が「意図しない妊娠」です。これを避けるための方法として大きく</a:t>
            </a:r>
            <a:r>
              <a:rPr kumimoji="1" lang="en-US" altLang="ja-JP" dirty="0"/>
              <a:t>2</a:t>
            </a:r>
            <a:r>
              <a:rPr kumimoji="1" lang="ja-JP" altLang="en-US" dirty="0"/>
              <a:t>つ挙げることができます。</a:t>
            </a:r>
          </a:p>
          <a:p>
            <a:r>
              <a:rPr kumimoji="1" lang="ja-JP" altLang="en-US" dirty="0"/>
              <a:t>ひとつは、年齢や、子育てに適した環境が揃うまで性交をしない。</a:t>
            </a:r>
          </a:p>
          <a:p>
            <a:endParaRPr kumimoji="1" lang="ja-JP" altLang="en-US" dirty="0"/>
          </a:p>
          <a:p>
            <a:r>
              <a:rPr kumimoji="1" lang="ja-JP" altLang="en-US" dirty="0"/>
              <a:t>もうひとつの方法は、正しく、しっかり避妊する方法を知り、身に着けてから事におよぶという姿勢が、お互いを尊重し合う意味でも重要です。</a:t>
            </a:r>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19</a:t>
            </a:fld>
            <a:endParaRPr kumimoji="1" lang="ja-JP" altLang="en-US"/>
          </a:p>
        </p:txBody>
      </p:sp>
      <p:sp>
        <p:nvSpPr>
          <p:cNvPr id="5" name="日付プレースホルダー 4">
            <a:extLst>
              <a:ext uri="{FF2B5EF4-FFF2-40B4-BE49-F238E27FC236}">
                <a16:creationId xmlns:a16="http://schemas.microsoft.com/office/drawing/2014/main" id="{7F4DF612-1558-2BD8-44E2-D3D88D4E0ACE}"/>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18138289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さて、意図しない妊娠を避ける方法のことが避妊法です。</a:t>
            </a:r>
          </a:p>
          <a:p>
            <a:r>
              <a:rPr kumimoji="1" lang="ja-JP" altLang="en-US" dirty="0"/>
              <a:t>ここでちょっとだけ、意図しない妊娠が起きてしまったらどうなるかを考えてみましょう。</a:t>
            </a:r>
          </a:p>
          <a:p>
            <a:r>
              <a:rPr kumimoji="1" lang="ja-JP" altLang="en-US" dirty="0"/>
              <a:t>まだ責任を持って子供を育てる事ができない皆さんにとって、とても重い悩みとなります。</a:t>
            </a:r>
          </a:p>
          <a:p>
            <a:r>
              <a:rPr kumimoji="1" lang="ja-JP" altLang="en-US" dirty="0"/>
              <a:t>仮に妊娠を続けることができないという場合には、妊娠を中断させる手術を受けなくてはいけません。</a:t>
            </a:r>
          </a:p>
          <a:p>
            <a:r>
              <a:rPr kumimoji="1" lang="ja-JP" altLang="en-US" dirty="0"/>
              <a:t>もう一つ大切なこと。ここで女の子に質問です。妊娠したかも？ってどうやって気づくのでしょうか？月経が順調な人は、性交があって、次の月経が予定より遅れたらまず妊娠を疑わなくてはいけません。</a:t>
            </a:r>
          </a:p>
          <a:p>
            <a:r>
              <a:rPr kumimoji="1" lang="ja-JP" altLang="en-US" dirty="0"/>
              <a:t>月経が順調ではなくいつ来るかわからない人は、気づくのに遅れてしまうでしょう。常に心配していなくてはいけませんね。</a:t>
            </a:r>
          </a:p>
          <a:p>
            <a:r>
              <a:rPr kumimoji="1" lang="ja-JP" altLang="en-US" dirty="0"/>
              <a:t>だからそうならないように避妊が大事なんです。では避妊するのは誰でしょう。男の子ですか？または女の子ですか？答えはどちらもです。</a:t>
            </a:r>
          </a:p>
          <a:p>
            <a:endParaRPr kumimoji="1" lang="ja-JP" altLang="en-US" dirty="0"/>
          </a:p>
          <a:p>
            <a:r>
              <a:rPr kumimoji="1" lang="ja-JP" altLang="en-US" dirty="0"/>
              <a:t>（妊娠しているかどうかを調べるには、</a:t>
            </a:r>
          </a:p>
          <a:p>
            <a:r>
              <a:rPr kumimoji="1" lang="ja-JP" altLang="en-US" dirty="0"/>
              <a:t>　薬局などで販売している妊娠検査薬を使用して、尿を使って調べられます。</a:t>
            </a:r>
          </a:p>
          <a:p>
            <a:r>
              <a:rPr kumimoji="1" lang="ja-JP" altLang="en-US" dirty="0"/>
              <a:t>　性交から</a:t>
            </a:r>
            <a:r>
              <a:rPr kumimoji="1" lang="en-US" altLang="ja-JP" dirty="0"/>
              <a:t>2</a:t>
            </a:r>
            <a:r>
              <a:rPr kumimoji="1" lang="ja-JP" altLang="en-US" dirty="0"/>
              <a:t>週間以上たっていて、月経が予定より</a:t>
            </a:r>
            <a:r>
              <a:rPr kumimoji="1" lang="en-US" altLang="ja-JP" dirty="0"/>
              <a:t>1</a:t>
            </a:r>
            <a:r>
              <a:rPr kumimoji="1" lang="ja-JP" altLang="en-US" dirty="0"/>
              <a:t>週間以上すぎてもこなければ、妊娠していないか、調べましょう。）</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20</a:t>
            </a:fld>
            <a:endParaRPr kumimoji="1" lang="ja-JP" altLang="en-US"/>
          </a:p>
        </p:txBody>
      </p:sp>
      <p:sp>
        <p:nvSpPr>
          <p:cNvPr id="5" name="日付プレースホルダー 4">
            <a:extLst>
              <a:ext uri="{FF2B5EF4-FFF2-40B4-BE49-F238E27FC236}">
                <a16:creationId xmlns:a16="http://schemas.microsoft.com/office/drawing/2014/main" id="{C50195A0-CD8A-947C-0111-F81593CD71B6}"/>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25533751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まず、男の子が主に行う避妊方法です。</a:t>
            </a:r>
          </a:p>
          <a:p>
            <a:r>
              <a:rPr kumimoji="1" lang="ja-JP" altLang="en-US" dirty="0"/>
              <a:t>コンドームって聞いたことありますか。</a:t>
            </a:r>
          </a:p>
          <a:p>
            <a:r>
              <a:rPr kumimoji="1" lang="ja-JP" altLang="en-US" dirty="0"/>
              <a:t>精液が女の子の腟の中に出ないようにブロックしてくれるカバーを陰茎（ペニス）にかぶせる方法です。陰茎と腟との間に壁を作ることになります。</a:t>
            </a:r>
          </a:p>
          <a:p>
            <a:r>
              <a:rPr kumimoji="1" lang="ja-JP" altLang="en-US" dirty="0"/>
              <a:t>コンドームは「精子と卵子が女性の体内で、出会わないようにする。」方法です。</a:t>
            </a:r>
          </a:p>
          <a:p>
            <a:endParaRPr kumimoji="1" lang="ja-JP" altLang="en-US" dirty="0"/>
          </a:p>
          <a:p>
            <a:r>
              <a:rPr kumimoji="1" lang="ja-JP" altLang="en-US" dirty="0"/>
              <a:t>コンビニなどで手軽に手に入り、性的接触（性交）が行われるときに事前に用意してあれば避妊ができるので広く普及しています。</a:t>
            </a:r>
          </a:p>
          <a:p>
            <a:r>
              <a:rPr kumimoji="1" lang="ja-JP" altLang="en-US" dirty="0"/>
              <a:t>装着には注意が必要でコンドームの先端に空気が入らないようにして、陰茎（ペニス）の奥深くまでかぶせます。破れたり、わきから精液が漏れないようにするためです。</a:t>
            </a:r>
          </a:p>
          <a:p>
            <a:r>
              <a:rPr kumimoji="1" lang="ja-JP" altLang="en-US" dirty="0"/>
              <a:t>性的接触（性交）終了時にコンドームを腟内に残さないようにしないといけません。失敗率とありますね。性交の最初から最後まで正しく装着でき、精液の漏出がなく終わることができる理想的な使用では失敗率は</a:t>
            </a:r>
            <a:r>
              <a:rPr kumimoji="1" lang="en-US" altLang="ja-JP" dirty="0"/>
              <a:t>2</a:t>
            </a:r>
            <a:r>
              <a:rPr kumimoji="1" lang="ja-JP" altLang="en-US" dirty="0"/>
              <a:t>％と低いものですが、装着する時期の遅れや外すときの失敗、不完全な装着、損傷、脱落などが起こる可能性も高く、きちんとできていないと失敗率は</a:t>
            </a:r>
            <a:r>
              <a:rPr kumimoji="1" lang="en-US" altLang="ja-JP" dirty="0"/>
              <a:t>1</a:t>
            </a:r>
            <a:r>
              <a:rPr kumimoji="1" lang="ja-JP" altLang="en-US" dirty="0"/>
              <a:t>８％まで上がってしまいます。このような時には、緊急避妊法（スライド参照）があります。最初から最後まで適切に使用できれば性感染症の予防にもなります。</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21</a:t>
            </a:fld>
            <a:endParaRPr kumimoji="1" lang="ja-JP" altLang="en-US"/>
          </a:p>
        </p:txBody>
      </p:sp>
      <p:sp>
        <p:nvSpPr>
          <p:cNvPr id="5" name="日付プレースホルダー 4">
            <a:extLst>
              <a:ext uri="{FF2B5EF4-FFF2-40B4-BE49-F238E27FC236}">
                <a16:creationId xmlns:a16="http://schemas.microsoft.com/office/drawing/2014/main" id="{52351BD5-AAE7-EC19-F7A8-A593182CDE95}"/>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17026339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baseline="0" dirty="0"/>
              <a:t>【</a:t>
            </a:r>
            <a:r>
              <a:rPr kumimoji="1" lang="ja-JP" altLang="en-US" baseline="0" dirty="0"/>
              <a:t>中学生対象説明</a:t>
            </a:r>
            <a:r>
              <a:rPr kumimoji="1" lang="en-US" altLang="ja-JP" baseline="0" dirty="0"/>
              <a:t>】</a:t>
            </a:r>
          </a:p>
          <a:p>
            <a:r>
              <a:rPr kumimoji="1" lang="ja-JP" altLang="en-US" baseline="0" dirty="0"/>
              <a:t>ピルという薬についてお話します。女性ホルモンを使った薬で、低用量経口避妊薬といい、英語では</a:t>
            </a:r>
            <a:r>
              <a:rPr kumimoji="1" lang="en-US" altLang="ja-JP" baseline="0" dirty="0"/>
              <a:t>OC</a:t>
            </a:r>
            <a:r>
              <a:rPr kumimoji="1" lang="ja-JP" altLang="en-US" baseline="0" dirty="0"/>
              <a:t>と呼んでいます。</a:t>
            </a:r>
          </a:p>
          <a:p>
            <a:r>
              <a:rPr kumimoji="1" lang="ja-JP" altLang="en-US" baseline="0" dirty="0"/>
              <a:t>女性が自ら確実に妊娠を避ける方法として世界中で広く利用されています。毎日欠かさず服用することが必要ですが、しっかりと内服できていれば避妊の効果が高く、失敗率は</a:t>
            </a:r>
            <a:r>
              <a:rPr kumimoji="1" lang="en-US" altLang="ja-JP" baseline="0" dirty="0"/>
              <a:t>0.3</a:t>
            </a:r>
            <a:r>
              <a:rPr kumimoji="1" lang="ja-JP" altLang="en-US" baseline="0" dirty="0"/>
              <a:t>％に過ぎません。</a:t>
            </a:r>
            <a:r>
              <a:rPr kumimoji="1" lang="en-US" altLang="ja-JP" baseline="0" dirty="0"/>
              <a:t>OC</a:t>
            </a:r>
            <a:r>
              <a:rPr kumimoji="1" lang="ja-JP" altLang="en-US" baseline="0" dirty="0"/>
              <a:t>（ピル）を使うと、月経痛が緩和されたり、月経量が多い人は少なくなるなど避妊以外の良い点があります。</a:t>
            </a:r>
          </a:p>
          <a:p>
            <a:r>
              <a:rPr kumimoji="1" lang="ja-JP" altLang="en-US" baseline="0" dirty="0"/>
              <a:t>ただし、使用ができない人や副作用もありますので、医師に相談してください。性感染症の予防にはならないのでコンドームも同時に使うことをお勧めします。</a:t>
            </a:r>
          </a:p>
          <a:p>
            <a:endParaRPr kumimoji="1" lang="ja-JP" altLang="en-US" baseline="0"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22</a:t>
            </a:fld>
            <a:endParaRPr kumimoji="1" lang="ja-JP" altLang="en-US"/>
          </a:p>
        </p:txBody>
      </p:sp>
      <p:sp>
        <p:nvSpPr>
          <p:cNvPr id="5" name="日付プレースホルダー 4">
            <a:extLst>
              <a:ext uri="{FF2B5EF4-FFF2-40B4-BE49-F238E27FC236}">
                <a16:creationId xmlns:a16="http://schemas.microsoft.com/office/drawing/2014/main" id="{DE164611-ED9B-80B9-48B4-60F1EB6A4F63}"/>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11808211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緊急避妊法というものがあります。英語では略して</a:t>
            </a:r>
            <a:r>
              <a:rPr kumimoji="1" lang="en-US" altLang="ja-JP" dirty="0"/>
              <a:t>EC</a:t>
            </a:r>
            <a:r>
              <a:rPr kumimoji="1" lang="ja-JP" altLang="en-US" dirty="0"/>
              <a:t>と呼んでいます。避妊をしなかった、無防備な性交をしてしまった最後の避妊法ということです。</a:t>
            </a:r>
          </a:p>
          <a:p>
            <a:r>
              <a:rPr kumimoji="1" lang="ja-JP" altLang="en-US" dirty="0"/>
              <a:t>（モーニング）アフターピルなどともいいます。</a:t>
            </a:r>
          </a:p>
          <a:p>
            <a:r>
              <a:rPr kumimoji="1" lang="ja-JP" altLang="en-US" dirty="0"/>
              <a:t>避妊をしないで性交をしてしまったとか、コンドームが破けるなどの避妊の失敗が起こった場合のほか、無理やり性的接触（性交）を強要されたような性犯罪被害の場合などによる妊娠を防止するという方法です。性交後</a:t>
            </a:r>
            <a:r>
              <a:rPr kumimoji="1" lang="en-US" altLang="ja-JP" dirty="0"/>
              <a:t>72</a:t>
            </a:r>
            <a:r>
              <a:rPr kumimoji="1" lang="ja-JP" altLang="en-US" dirty="0"/>
              <a:t>時間以内に飲みます。できるだけ、早く飲んだ方が効果は高いです。</a:t>
            </a:r>
          </a:p>
          <a:p>
            <a:r>
              <a:rPr kumimoji="1" lang="ja-JP" altLang="en-US" dirty="0"/>
              <a:t>これは現在、産婦人科で処方してもらう薬です。ただ、効果は</a:t>
            </a:r>
            <a:r>
              <a:rPr kumimoji="1" lang="en-US" altLang="ja-JP" dirty="0"/>
              <a:t>100</a:t>
            </a:r>
            <a:r>
              <a:rPr kumimoji="1" lang="ja-JP" altLang="en-US" dirty="0"/>
              <a:t>％ではありません。</a:t>
            </a:r>
          </a:p>
          <a:p>
            <a:r>
              <a:rPr kumimoji="1" lang="ja-JP" altLang="en-US" dirty="0"/>
              <a:t>月経がきちんとくるか確認すること、性交から</a:t>
            </a:r>
            <a:r>
              <a:rPr kumimoji="1" lang="en-US" altLang="ja-JP" dirty="0"/>
              <a:t>3</a:t>
            </a:r>
            <a:r>
              <a:rPr kumimoji="1" lang="ja-JP" altLang="en-US" dirty="0"/>
              <a:t>週間したら妊娠をしていないかを確認しましょう。</a:t>
            </a:r>
          </a:p>
          <a:p>
            <a:r>
              <a:rPr kumimoji="1" lang="ja-JP" altLang="en-US" dirty="0"/>
              <a:t>また、妊娠した後の中絶（妊娠の中断）のための薬でもありません。</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23</a:t>
            </a:fld>
            <a:endParaRPr kumimoji="1" lang="ja-JP" altLang="en-US"/>
          </a:p>
        </p:txBody>
      </p:sp>
      <p:sp>
        <p:nvSpPr>
          <p:cNvPr id="5" name="日付プレースホルダー 4">
            <a:extLst>
              <a:ext uri="{FF2B5EF4-FFF2-40B4-BE49-F238E27FC236}">
                <a16:creationId xmlns:a16="http://schemas.microsoft.com/office/drawing/2014/main" id="{4F84D4AC-DE89-FBD7-E9A1-77DB18E555B4}"/>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1394966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latin typeface="ＭＳ ゴシック" panose="020B0609070205080204" pitchFamily="49" charset="-128"/>
                <a:ea typeface="ＭＳ ゴシック" panose="020B0609070205080204" pitchFamily="49" charset="-128"/>
              </a:rPr>
              <a:t>【</a:t>
            </a:r>
            <a:r>
              <a:rPr kumimoji="1" lang="ja-JP" altLang="en-US" dirty="0">
                <a:latin typeface="ＭＳ ゴシック" panose="020B0609070205080204" pitchFamily="49" charset="-128"/>
                <a:ea typeface="ＭＳ ゴシック" panose="020B0609070205080204" pitchFamily="49" charset="-128"/>
              </a:rPr>
              <a:t>中学生対象説明</a:t>
            </a:r>
            <a:r>
              <a:rPr kumimoji="1" lang="en-US" altLang="ja-JP" dirty="0">
                <a:latin typeface="ＭＳ ゴシック" panose="020B0609070205080204" pitchFamily="49" charset="-128"/>
                <a:ea typeface="ＭＳ ゴシック" panose="020B0609070205080204" pitchFamily="49" charset="-128"/>
              </a:rPr>
              <a:t>】</a:t>
            </a:r>
          </a:p>
          <a:p>
            <a:pPr algn="l" defTabSz="990661">
              <a:defRPr/>
            </a:pPr>
            <a:r>
              <a:rPr lang="ja-JP" altLang="en-US" sz="1200" spc="-54" dirty="0">
                <a:solidFill>
                  <a:schemeClr val="bg1"/>
                </a:solidFill>
              </a:rPr>
              <a:t>緊急避妊薬の使用を考えてください。</a:t>
            </a:r>
            <a:endParaRPr kumimoji="1" lang="ja-JP" altLang="en-US" dirty="0">
              <a:latin typeface="ＭＳ ゴシック" panose="020B0609070205080204" pitchFamily="49" charset="-128"/>
              <a:ea typeface="ＭＳ ゴシック" panose="020B0609070205080204" pitchFamily="49" charset="-128"/>
            </a:endParaRPr>
          </a:p>
          <a:p>
            <a:r>
              <a:rPr kumimoji="1" lang="ja-JP" altLang="en-US" dirty="0">
                <a:latin typeface="ＭＳ ゴシック" panose="020B0609070205080204" pitchFamily="49" charset="-128"/>
                <a:ea typeface="ＭＳ ゴシック" panose="020B0609070205080204" pitchFamily="49" charset="-128"/>
              </a:rPr>
              <a:t>無理やり性交された場合は、</a:t>
            </a:r>
          </a:p>
          <a:p>
            <a:r>
              <a:rPr kumimoji="1" lang="ja-JP" altLang="en-US" dirty="0">
                <a:latin typeface="ＭＳ ゴシック" panose="020B0609070205080204" pitchFamily="49" charset="-128"/>
                <a:ea typeface="ＭＳ ゴシック" panose="020B0609070205080204" pitchFamily="49" charset="-128"/>
              </a:rPr>
              <a:t>警察や性犯罪・性暴力被害者のためのワンストップ支援センター（ワンストップセンター）に</a:t>
            </a:r>
          </a:p>
          <a:p>
            <a:r>
              <a:rPr kumimoji="1" lang="ja-JP" altLang="en-US" dirty="0">
                <a:latin typeface="ＭＳ ゴシック" panose="020B0609070205080204" pitchFamily="49" charset="-128"/>
                <a:ea typeface="ＭＳ ゴシック" panose="020B0609070205080204" pitchFamily="49" charset="-128"/>
              </a:rPr>
              <a:t>届け出ると薬代や診察にかかる費用を払ってもらえる可能性があります。</a:t>
            </a:r>
            <a:endParaRPr kumimoji="1" lang="en-US" altLang="ja-JP" dirty="0">
              <a:latin typeface="ＭＳ ゴシック" panose="020B0609070205080204" pitchFamily="49" charset="-128"/>
              <a:ea typeface="ＭＳ ゴシック" panose="020B0609070205080204" pitchFamily="49" charset="-128"/>
            </a:endParaRPr>
          </a:p>
          <a:p>
            <a:r>
              <a:rPr kumimoji="1" lang="ja-JP" altLang="en-US" dirty="0">
                <a:latin typeface="ＭＳ ゴシック" panose="020B0609070205080204" pitchFamily="49" charset="-128"/>
                <a:ea typeface="ＭＳ ゴシック" panose="020B0609070205080204" pitchFamily="49" charset="-128"/>
              </a:rPr>
              <a:t>また、ワンストップセンターでは様々な支援をしてくれます。</a:t>
            </a:r>
          </a:p>
          <a:p>
            <a:r>
              <a:rPr kumimoji="1" lang="ja-JP" altLang="en-US" dirty="0">
                <a:latin typeface="ＭＳ ゴシック" panose="020B0609070205080204" pitchFamily="49" charset="-128"/>
                <a:ea typeface="ＭＳ ゴシック" panose="020B0609070205080204" pitchFamily="49" charset="-128"/>
              </a:rPr>
              <a:t>産婦人科だけでなく、カウンセリングなどの相談や支援なども受けられます。</a:t>
            </a:r>
          </a:p>
          <a:p>
            <a:r>
              <a:rPr kumimoji="1" lang="ja-JP" altLang="en-US" dirty="0">
                <a:latin typeface="ＭＳ ゴシック" panose="020B0609070205080204" pitchFamily="49" charset="-128"/>
                <a:ea typeface="ＭＳ ゴシック" panose="020B0609070205080204" pitchFamily="49" charset="-128"/>
              </a:rPr>
              <a:t>被害にあった場合は、ワンストップセンターに相談してください。</a:t>
            </a:r>
            <a:endParaRPr kumimoji="1" lang="en-US" altLang="ja-JP" dirty="0">
              <a:latin typeface="ＭＳ ゴシック" panose="020B0609070205080204" pitchFamily="49" charset="-128"/>
              <a:ea typeface="ＭＳ ゴシック" panose="020B0609070205080204" pitchFamily="49" charset="-128"/>
            </a:endParaRPr>
          </a:p>
          <a:p>
            <a:r>
              <a:rPr kumimoji="1" lang="ja-JP" altLang="en-US" dirty="0">
                <a:latin typeface="ＭＳ ゴシック" panose="020B0609070205080204" pitchFamily="49" charset="-128"/>
                <a:ea typeface="ＭＳ ゴシック" panose="020B0609070205080204" pitchFamily="49" charset="-128"/>
              </a:rPr>
              <a:t>（ワンストップセンターのスライド参照）</a:t>
            </a:r>
            <a:endParaRPr kumimoji="1" lang="en-US" altLang="ja-JP" dirty="0">
              <a:latin typeface="ＭＳ ゴシック" panose="020B0609070205080204" pitchFamily="49" charset="-128"/>
              <a:ea typeface="ＭＳ ゴシック" panose="020B0609070205080204" pitchFamily="49" charset="-128"/>
            </a:endParaRPr>
          </a:p>
          <a:p>
            <a:endParaRPr kumimoji="1" lang="ja-JP" altLang="en-US" dirty="0">
              <a:latin typeface="ＭＳ ゴシック" panose="020B0609070205080204" pitchFamily="49" charset="-128"/>
              <a:ea typeface="ＭＳ ゴシック" panose="020B0609070205080204" pitchFamily="49" charset="-128"/>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24</a:t>
            </a:fld>
            <a:endParaRPr kumimoji="1" lang="ja-JP" altLang="en-US"/>
          </a:p>
        </p:txBody>
      </p:sp>
      <p:sp>
        <p:nvSpPr>
          <p:cNvPr id="5" name="日付プレースホルダー 4">
            <a:extLst>
              <a:ext uri="{FF2B5EF4-FFF2-40B4-BE49-F238E27FC236}">
                <a16:creationId xmlns:a16="http://schemas.microsoft.com/office/drawing/2014/main" id="{163348E1-5127-09D9-DDBA-DBE39CBFAF33}"/>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7675605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最後に、意図しない妊娠を避けるために、どうしたら良いか考えてみましょう。</a:t>
            </a:r>
          </a:p>
          <a:p>
            <a:endParaRPr kumimoji="1" lang="ja-JP" altLang="en-US" dirty="0"/>
          </a:p>
          <a:p>
            <a:r>
              <a:rPr kumimoji="1" lang="ja-JP" altLang="en-US" dirty="0"/>
              <a:t>男の子がする避妊法も女の子がする避妊法も説明しました。これらもとても大事ですが、お互いを尊重する立場から、避妊ができない場合の性交はしないという選択が最も大切です。意図しない妊娠をした場合の心とからだの負担はとくに女の子に大きいものです。自分のからだや自分の人生は自分で守ることができます。</a:t>
            </a:r>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25</a:t>
            </a:fld>
            <a:endParaRPr kumimoji="1" lang="ja-JP" altLang="en-US"/>
          </a:p>
        </p:txBody>
      </p:sp>
      <p:sp>
        <p:nvSpPr>
          <p:cNvPr id="5" name="日付プレースホルダー 4">
            <a:extLst>
              <a:ext uri="{FF2B5EF4-FFF2-40B4-BE49-F238E27FC236}">
                <a16:creationId xmlns:a16="http://schemas.microsoft.com/office/drawing/2014/main" id="{C5587573-99F7-983C-6899-E529810931CE}"/>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36648164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ベース_1共通_思春期ってなんだろう">
    <p:spTree>
      <p:nvGrpSpPr>
        <p:cNvPr id="1" name=""/>
        <p:cNvGrpSpPr/>
        <p:nvPr/>
      </p:nvGrpSpPr>
      <p:grpSpPr>
        <a:xfrm>
          <a:off x="0" y="0"/>
          <a:ext cx="0" cy="0"/>
          <a:chOff x="0" y="0"/>
          <a:chExt cx="0" cy="0"/>
        </a:xfrm>
      </p:grpSpPr>
      <p:sp>
        <p:nvSpPr>
          <p:cNvPr id="12" name="Title 1"/>
          <p:cNvSpPr>
            <a:spLocks noGrp="1"/>
          </p:cNvSpPr>
          <p:nvPr>
            <p:ph type="ctrTitle"/>
          </p:nvPr>
        </p:nvSpPr>
        <p:spPr>
          <a:xfrm>
            <a:off x="685800" y="2091426"/>
            <a:ext cx="7772400" cy="2025510"/>
          </a:xfrm>
        </p:spPr>
        <p:txBody>
          <a:bodyPr anchor="ctr"/>
          <a:lstStyle>
            <a:lvl1pPr algn="ctr">
              <a:defRPr sz="6000" b="1">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正方形/長方形 2"/>
          <p:cNvSpPr/>
          <p:nvPr userDrawn="1"/>
        </p:nvSpPr>
        <p:spPr>
          <a:xfrm>
            <a:off x="5773783" y="0"/>
            <a:ext cx="3370217" cy="457200"/>
          </a:xfrm>
          <a:prstGeom prst="rect">
            <a:avLst/>
          </a:prstGeom>
          <a:solidFill>
            <a:srgbClr val="88C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43826" y="3268619"/>
            <a:ext cx="1496074" cy="3236586"/>
          </a:xfrm>
          <a:prstGeom prst="rect">
            <a:avLst/>
          </a:prstGeom>
        </p:spPr>
      </p:pic>
    </p:spTree>
    <p:extLst>
      <p:ext uri="{BB962C8B-B14F-4D97-AF65-F5344CB8AC3E}">
        <p14:creationId xmlns:p14="http://schemas.microsoft.com/office/powerpoint/2010/main" val="145463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ベース_2共通_扉">
    <p:spTree>
      <p:nvGrpSpPr>
        <p:cNvPr id="1" name=""/>
        <p:cNvGrpSpPr/>
        <p:nvPr/>
      </p:nvGrpSpPr>
      <p:grpSpPr>
        <a:xfrm>
          <a:off x="0" y="0"/>
          <a:ext cx="0" cy="0"/>
          <a:chOff x="0" y="0"/>
          <a:chExt cx="0" cy="0"/>
        </a:xfrm>
      </p:grpSpPr>
      <p:sp>
        <p:nvSpPr>
          <p:cNvPr id="5" name="角丸四角形 4">
            <a:extLst>
              <a:ext uri="{FF2B5EF4-FFF2-40B4-BE49-F238E27FC236}">
                <a16:creationId xmlns:a16="http://schemas.microsoft.com/office/drawing/2014/main" id="{0E6F7A23-FB98-87F1-4704-4BB576C68E2B}"/>
              </a:ext>
            </a:extLst>
          </p:cNvPr>
          <p:cNvSpPr/>
          <p:nvPr userDrawn="1"/>
        </p:nvSpPr>
        <p:spPr>
          <a:xfrm>
            <a:off x="322400" y="447209"/>
            <a:ext cx="8499200" cy="5963583"/>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Title 1"/>
          <p:cNvSpPr>
            <a:spLocks noGrp="1"/>
          </p:cNvSpPr>
          <p:nvPr>
            <p:ph type="ctrTitle"/>
          </p:nvPr>
        </p:nvSpPr>
        <p:spPr>
          <a:xfrm>
            <a:off x="685800" y="2091426"/>
            <a:ext cx="7772400" cy="2025510"/>
          </a:xfrm>
        </p:spPr>
        <p:txBody>
          <a:bodyPr anchor="ctr"/>
          <a:lstStyle>
            <a:lvl1pPr algn="ctr">
              <a:defRPr sz="6000" baseline="0"/>
            </a:lvl1pPr>
          </a:lstStyle>
          <a:p>
            <a:r>
              <a:rPr lang="ja-JP" altLang="en-US" dirty="0"/>
              <a:t>マスター タイトルの書式設定</a:t>
            </a:r>
            <a:endParaRPr lang="en-US" dirty="0"/>
          </a:p>
        </p:txBody>
      </p:sp>
      <p:pic>
        <p:nvPicPr>
          <p:cNvPr id="6" name="図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43826" y="3268619"/>
            <a:ext cx="1496074" cy="3236586"/>
          </a:xfrm>
          <a:prstGeom prst="rect">
            <a:avLst/>
          </a:prstGeom>
        </p:spPr>
      </p:pic>
    </p:spTree>
    <p:extLst>
      <p:ext uri="{BB962C8B-B14F-4D97-AF65-F5344CB8AC3E}">
        <p14:creationId xmlns:p14="http://schemas.microsoft.com/office/powerpoint/2010/main" val="12786135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ベース_3共通_文字のみ">
    <p:spTree>
      <p:nvGrpSpPr>
        <p:cNvPr id="1" name=""/>
        <p:cNvGrpSpPr/>
        <p:nvPr/>
      </p:nvGrpSpPr>
      <p:grpSpPr>
        <a:xfrm>
          <a:off x="0" y="0"/>
          <a:ext cx="0" cy="0"/>
          <a:chOff x="0" y="0"/>
          <a:chExt cx="0" cy="0"/>
        </a:xfrm>
      </p:grpSpPr>
      <p:pic>
        <p:nvPicPr>
          <p:cNvPr id="11" name="図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444" y="281211"/>
            <a:ext cx="1583913" cy="2072287"/>
          </a:xfrm>
          <a:prstGeom prst="rect">
            <a:avLst/>
          </a:prstGeom>
        </p:spPr>
      </p:pic>
      <p:sp>
        <p:nvSpPr>
          <p:cNvPr id="6" name="Title 1"/>
          <p:cNvSpPr>
            <a:spLocks noGrp="1"/>
          </p:cNvSpPr>
          <p:nvPr>
            <p:ph type="title"/>
          </p:nvPr>
        </p:nvSpPr>
        <p:spPr>
          <a:xfrm>
            <a:off x="1408148" y="393305"/>
            <a:ext cx="7349467" cy="894748"/>
          </a:xfrm>
        </p:spPr>
        <p:txBody>
          <a:bodyPr>
            <a:normAutofit/>
          </a:bodyPr>
          <a:lstStyle>
            <a:lvl1pPr algn="l">
              <a:defRPr sz="4000">
                <a:solidFill>
                  <a:schemeClr val="tx1">
                    <a:lumMod val="75000"/>
                    <a:lumOff val="25000"/>
                  </a:schemeClr>
                </a:solidFill>
                <a:latin typeface="ＭＳ ゴシック" panose="020B0609070205080204" pitchFamily="49" charset="-128"/>
                <a:ea typeface="ＭＳ ゴシック" panose="020B0609070205080204" pitchFamily="49" charset="-128"/>
              </a:defRPr>
            </a:lvl1pPr>
          </a:lstStyle>
          <a:p>
            <a:r>
              <a:rPr lang="ja-JP" altLang="en-US"/>
              <a:t>マスター タイトルの書式設定</a:t>
            </a:r>
            <a:endParaRPr lang="en-US" dirty="0"/>
          </a:p>
        </p:txBody>
      </p:sp>
      <p:sp>
        <p:nvSpPr>
          <p:cNvPr id="7" name="角丸四角形 6">
            <a:extLst>
              <a:ext uri="{FF2B5EF4-FFF2-40B4-BE49-F238E27FC236}">
                <a16:creationId xmlns:a16="http://schemas.microsoft.com/office/drawing/2014/main" id="{0E6F7A23-FB98-87F1-4704-4BB576C68E2B}"/>
              </a:ext>
            </a:extLst>
          </p:cNvPr>
          <p:cNvSpPr/>
          <p:nvPr userDrawn="1"/>
        </p:nvSpPr>
        <p:spPr>
          <a:xfrm>
            <a:off x="322400" y="1288053"/>
            <a:ext cx="8499200" cy="5122739"/>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Content Placeholder 2"/>
          <p:cNvSpPr>
            <a:spLocks noGrp="1"/>
          </p:cNvSpPr>
          <p:nvPr>
            <p:ph idx="1"/>
          </p:nvPr>
        </p:nvSpPr>
        <p:spPr>
          <a:xfrm>
            <a:off x="587375" y="1519372"/>
            <a:ext cx="7969250" cy="4652828"/>
          </a:xfrm>
          <a:prstGeom prst="rect">
            <a:avLst/>
          </a:prstGeom>
        </p:spPr>
        <p:txBody>
          <a:bodyPr/>
          <a:lstStyle>
            <a:lvl1pPr>
              <a:defRPr sz="2400" b="1">
                <a:latin typeface="ＭＳ ゴシック" panose="020B0609070205080204" pitchFamily="49" charset="-128"/>
                <a:ea typeface="ＭＳ ゴシック" panose="020B0609070205080204" pitchFamily="49" charset="-128"/>
              </a:defRPr>
            </a:lvl1pPr>
            <a:lvl2pPr>
              <a:defRPr sz="2100">
                <a:latin typeface="ＭＳ ゴシック" panose="020B0609070205080204" pitchFamily="49" charset="-128"/>
                <a:ea typeface="ＭＳ ゴシック" panose="020B0609070205080204" pitchFamily="49" charset="-128"/>
              </a:defRPr>
            </a:lvl2pPr>
            <a:lvl3pPr>
              <a:defRPr sz="1800">
                <a:latin typeface="ＭＳ ゴシック" panose="020B0609070205080204" pitchFamily="49" charset="-128"/>
                <a:ea typeface="ＭＳ ゴシック" panose="020B0609070205080204" pitchFamily="49" charset="-128"/>
              </a:defRPr>
            </a:lvl3pPr>
            <a:lvl4pPr>
              <a:defRPr sz="1400"/>
            </a:lvl4pPr>
            <a:lvl5pPr>
              <a:defRPr sz="1200"/>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endParaRPr lang="en-US" dirty="0"/>
          </a:p>
        </p:txBody>
      </p:sp>
    </p:spTree>
    <p:extLst>
      <p:ext uri="{BB962C8B-B14F-4D97-AF65-F5344CB8AC3E}">
        <p14:creationId xmlns:p14="http://schemas.microsoft.com/office/powerpoint/2010/main" val="126686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ベース_3共通_文字頭●">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15288B93-BD34-846B-D5E5-B1F4FD12E2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444" y="281211"/>
            <a:ext cx="1583913" cy="2072287"/>
          </a:xfrm>
          <a:prstGeom prst="rect">
            <a:avLst/>
          </a:prstGeom>
        </p:spPr>
      </p:pic>
      <p:sp>
        <p:nvSpPr>
          <p:cNvPr id="4" name="Title 1">
            <a:extLst>
              <a:ext uri="{FF2B5EF4-FFF2-40B4-BE49-F238E27FC236}">
                <a16:creationId xmlns:a16="http://schemas.microsoft.com/office/drawing/2014/main" id="{DABCEF71-2D5D-A51D-BAC5-4D4371C297AA}"/>
              </a:ext>
            </a:extLst>
          </p:cNvPr>
          <p:cNvSpPr>
            <a:spLocks noGrp="1"/>
          </p:cNvSpPr>
          <p:nvPr>
            <p:ph type="title"/>
          </p:nvPr>
        </p:nvSpPr>
        <p:spPr>
          <a:xfrm>
            <a:off x="1408148" y="393305"/>
            <a:ext cx="7349467" cy="894748"/>
          </a:xfrm>
        </p:spPr>
        <p:txBody>
          <a:bodyPr>
            <a:normAutofit/>
          </a:bodyPr>
          <a:lstStyle>
            <a:lvl1pPr algn="l">
              <a:defRPr sz="4000">
                <a:solidFill>
                  <a:schemeClr val="tx1">
                    <a:lumMod val="75000"/>
                    <a:lumOff val="25000"/>
                  </a:schemeClr>
                </a:solidFill>
              </a:defRPr>
            </a:lvl1pPr>
          </a:lstStyle>
          <a:p>
            <a:r>
              <a:rPr lang="ja-JP" altLang="en-US" dirty="0"/>
              <a:t>マスター タイトルの書式設定</a:t>
            </a:r>
            <a:endParaRPr lang="en-US" dirty="0"/>
          </a:p>
        </p:txBody>
      </p:sp>
      <p:sp>
        <p:nvSpPr>
          <p:cNvPr id="5" name="角丸四角形 6">
            <a:extLst>
              <a:ext uri="{FF2B5EF4-FFF2-40B4-BE49-F238E27FC236}">
                <a16:creationId xmlns:a16="http://schemas.microsoft.com/office/drawing/2014/main" id="{4BFAF9D6-0385-A222-D7F1-2C1A8639E9D9}"/>
              </a:ext>
            </a:extLst>
          </p:cNvPr>
          <p:cNvSpPr/>
          <p:nvPr userDrawn="1"/>
        </p:nvSpPr>
        <p:spPr>
          <a:xfrm>
            <a:off x="322400" y="1288053"/>
            <a:ext cx="8499200" cy="5122739"/>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1200"/>
              </a:spcBef>
            </a:pPr>
            <a:endParaRPr kumimoji="1" lang="ja-JP" altLang="en-US" dirty="0"/>
          </a:p>
        </p:txBody>
      </p:sp>
      <p:sp>
        <p:nvSpPr>
          <p:cNvPr id="6" name="Content Placeholder 2">
            <a:extLst>
              <a:ext uri="{FF2B5EF4-FFF2-40B4-BE49-F238E27FC236}">
                <a16:creationId xmlns:a16="http://schemas.microsoft.com/office/drawing/2014/main" id="{7E0C6FB1-04CF-94E6-0FE5-F3F746F7C0AB}"/>
              </a:ext>
            </a:extLst>
          </p:cNvPr>
          <p:cNvSpPr>
            <a:spLocks noGrp="1"/>
          </p:cNvSpPr>
          <p:nvPr>
            <p:ph idx="1"/>
          </p:nvPr>
        </p:nvSpPr>
        <p:spPr>
          <a:xfrm>
            <a:off x="587375" y="1519372"/>
            <a:ext cx="7969250" cy="4652828"/>
          </a:xfrm>
          <a:prstGeom prst="rect">
            <a:avLst/>
          </a:prstGeom>
        </p:spPr>
        <p:txBody>
          <a:bodyPr/>
          <a:lstStyle>
            <a:lvl1pPr marL="228600" indent="-228600">
              <a:buClr>
                <a:srgbClr val="88C9A1"/>
              </a:buClr>
              <a:buFont typeface="Wingdings" panose="05000000000000000000" pitchFamily="2" charset="2"/>
              <a:buChar char="l"/>
              <a:defRPr sz="2400" b="1">
                <a:latin typeface="ＭＳ ゴシック" panose="020B0609070205080204" pitchFamily="49" charset="-128"/>
                <a:ea typeface="ＭＳ ゴシック" panose="020B0609070205080204" pitchFamily="49" charset="-128"/>
              </a:defRPr>
            </a:lvl1pPr>
            <a:lvl2pPr marL="685800" indent="-228600">
              <a:buFont typeface="Wingdings" panose="05000000000000000000" pitchFamily="2" charset="2"/>
              <a:buChar char="l"/>
              <a:defRPr sz="2100"/>
            </a:lvl2pPr>
            <a:lvl3pPr marL="1143000" indent="-228600">
              <a:buFont typeface="Wingdings" panose="05000000000000000000" pitchFamily="2" charset="2"/>
              <a:buChar char="l"/>
              <a:defRPr sz="1800"/>
            </a:lvl3pPr>
            <a:lvl4pPr>
              <a:defRPr sz="1400"/>
            </a:lvl4pPr>
            <a:lvl5pPr>
              <a:defRPr sz="1200"/>
            </a:lvl5pPr>
          </a:lstStyle>
          <a:p>
            <a:pPr lvl="0"/>
            <a:r>
              <a:rPr lang="ja-JP" altLang="en-US" dirty="0"/>
              <a:t>マスター テキストの書式設定</a:t>
            </a:r>
            <a:endParaRPr lang="en-US" altLang="ja-JP" dirty="0"/>
          </a:p>
          <a:p>
            <a:pPr lvl="0"/>
            <a:endParaRPr lang="en-US" dirty="0"/>
          </a:p>
        </p:txBody>
      </p:sp>
    </p:spTree>
    <p:extLst>
      <p:ext uri="{BB962C8B-B14F-4D97-AF65-F5344CB8AC3E}">
        <p14:creationId xmlns:p14="http://schemas.microsoft.com/office/powerpoint/2010/main" val="1138668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ベース_3共通_文字頭● タイトル吹出">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15288B93-BD34-846B-D5E5-B1F4FD12E2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444" y="281211"/>
            <a:ext cx="1583913" cy="2072287"/>
          </a:xfrm>
          <a:prstGeom prst="rect">
            <a:avLst/>
          </a:prstGeom>
        </p:spPr>
      </p:pic>
      <p:grpSp>
        <p:nvGrpSpPr>
          <p:cNvPr id="15" name="グループ化 14">
            <a:extLst>
              <a:ext uri="{FF2B5EF4-FFF2-40B4-BE49-F238E27FC236}">
                <a16:creationId xmlns:a16="http://schemas.microsoft.com/office/drawing/2014/main" id="{78285885-6D0A-077B-5244-4228AF0F363E}"/>
              </a:ext>
            </a:extLst>
          </p:cNvPr>
          <p:cNvGrpSpPr/>
          <p:nvPr userDrawn="1"/>
        </p:nvGrpSpPr>
        <p:grpSpPr>
          <a:xfrm>
            <a:off x="1260946" y="487136"/>
            <a:ext cx="1756409" cy="647223"/>
            <a:chOff x="1341156" y="487136"/>
            <a:chExt cx="1849137" cy="647223"/>
          </a:xfrm>
          <a:solidFill>
            <a:srgbClr val="004F94"/>
          </a:solidFill>
          <a:effectLst>
            <a:outerShdw blurRad="50800" dist="38100" dir="2700000" algn="tl" rotWithShape="0">
              <a:prstClr val="black">
                <a:alpha val="40000"/>
              </a:prstClr>
            </a:outerShdw>
          </a:effectLst>
        </p:grpSpPr>
        <p:sp>
          <p:nvSpPr>
            <p:cNvPr id="11" name="二等辺三角形 10">
              <a:extLst>
                <a:ext uri="{FF2B5EF4-FFF2-40B4-BE49-F238E27FC236}">
                  <a16:creationId xmlns:a16="http://schemas.microsoft.com/office/drawing/2014/main" id="{CB98284A-02CA-94B1-B4C4-9F8B7C6AFCF7}"/>
                </a:ext>
              </a:extLst>
            </p:cNvPr>
            <p:cNvSpPr/>
            <p:nvPr userDrawn="1"/>
          </p:nvSpPr>
          <p:spPr>
            <a:xfrm rot="17501717">
              <a:off x="1405258" y="620434"/>
              <a:ext cx="252421" cy="380626"/>
            </a:xfrm>
            <a:prstGeom prst="triangle">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フローチャート: 端子 12">
              <a:extLst>
                <a:ext uri="{FF2B5EF4-FFF2-40B4-BE49-F238E27FC236}">
                  <a16:creationId xmlns:a16="http://schemas.microsoft.com/office/drawing/2014/main" id="{0695FFFE-3DFE-D744-406A-488DACCB79F3}"/>
                </a:ext>
              </a:extLst>
            </p:cNvPr>
            <p:cNvSpPr/>
            <p:nvPr userDrawn="1"/>
          </p:nvSpPr>
          <p:spPr>
            <a:xfrm>
              <a:off x="1522759" y="487136"/>
              <a:ext cx="1667534" cy="647223"/>
            </a:xfrm>
            <a:prstGeom prst="flowChartTerminator">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4" name="Title 1">
            <a:extLst>
              <a:ext uri="{FF2B5EF4-FFF2-40B4-BE49-F238E27FC236}">
                <a16:creationId xmlns:a16="http://schemas.microsoft.com/office/drawing/2014/main" id="{DABCEF71-2D5D-A51D-BAC5-4D4371C297AA}"/>
              </a:ext>
            </a:extLst>
          </p:cNvPr>
          <p:cNvSpPr>
            <a:spLocks noGrp="1"/>
          </p:cNvSpPr>
          <p:nvPr>
            <p:ph type="title"/>
          </p:nvPr>
        </p:nvSpPr>
        <p:spPr>
          <a:xfrm>
            <a:off x="3133596" y="393305"/>
            <a:ext cx="5728183" cy="894748"/>
          </a:xfrm>
        </p:spPr>
        <p:txBody>
          <a:bodyPr>
            <a:normAutofit/>
          </a:bodyPr>
          <a:lstStyle>
            <a:lvl1pPr algn="l">
              <a:defRPr sz="4000">
                <a:solidFill>
                  <a:schemeClr val="tx1">
                    <a:lumMod val="75000"/>
                    <a:lumOff val="25000"/>
                  </a:schemeClr>
                </a:solidFill>
                <a:latin typeface="ＭＳ ゴシック" panose="020B0609070205080204" pitchFamily="49" charset="-128"/>
                <a:ea typeface="ＭＳ ゴシック" panose="020B0609070205080204" pitchFamily="49" charset="-128"/>
              </a:defRPr>
            </a:lvl1pPr>
          </a:lstStyle>
          <a:p>
            <a:r>
              <a:rPr lang="ja-JP" altLang="en-US" dirty="0"/>
              <a:t>マスター タイトル</a:t>
            </a:r>
            <a:endParaRPr lang="en-US" dirty="0"/>
          </a:p>
        </p:txBody>
      </p:sp>
      <p:sp>
        <p:nvSpPr>
          <p:cNvPr id="5" name="角丸四角形 6">
            <a:extLst>
              <a:ext uri="{FF2B5EF4-FFF2-40B4-BE49-F238E27FC236}">
                <a16:creationId xmlns:a16="http://schemas.microsoft.com/office/drawing/2014/main" id="{4BFAF9D6-0385-A222-D7F1-2C1A8639E9D9}"/>
              </a:ext>
            </a:extLst>
          </p:cNvPr>
          <p:cNvSpPr/>
          <p:nvPr userDrawn="1"/>
        </p:nvSpPr>
        <p:spPr>
          <a:xfrm>
            <a:off x="322400" y="1288053"/>
            <a:ext cx="8499200" cy="5122739"/>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1200"/>
              </a:spcBef>
            </a:pPr>
            <a:endParaRPr kumimoji="1" lang="ja-JP" altLang="en-US" dirty="0"/>
          </a:p>
        </p:txBody>
      </p:sp>
      <p:sp>
        <p:nvSpPr>
          <p:cNvPr id="6" name="Content Placeholder 2">
            <a:extLst>
              <a:ext uri="{FF2B5EF4-FFF2-40B4-BE49-F238E27FC236}">
                <a16:creationId xmlns:a16="http://schemas.microsoft.com/office/drawing/2014/main" id="{7E0C6FB1-04CF-94E6-0FE5-F3F746F7C0AB}"/>
              </a:ext>
            </a:extLst>
          </p:cNvPr>
          <p:cNvSpPr>
            <a:spLocks noGrp="1"/>
          </p:cNvSpPr>
          <p:nvPr>
            <p:ph idx="1"/>
          </p:nvPr>
        </p:nvSpPr>
        <p:spPr>
          <a:xfrm>
            <a:off x="587375" y="1519372"/>
            <a:ext cx="7969250" cy="4652828"/>
          </a:xfrm>
          <a:prstGeom prst="rect">
            <a:avLst/>
          </a:prstGeom>
        </p:spPr>
        <p:txBody>
          <a:bodyPr/>
          <a:lstStyle>
            <a:lvl1pPr marL="228600" indent="-228600">
              <a:buClr>
                <a:srgbClr val="88C9A1"/>
              </a:buClr>
              <a:buFont typeface="Wingdings" panose="05000000000000000000" pitchFamily="2" charset="2"/>
              <a:buChar char="l"/>
              <a:defRPr sz="2400" b="1">
                <a:latin typeface="ＭＳ ゴシック" panose="020B0609070205080204" pitchFamily="49" charset="-128"/>
                <a:ea typeface="ＭＳ ゴシック" panose="020B0609070205080204" pitchFamily="49" charset="-128"/>
              </a:defRPr>
            </a:lvl1pPr>
            <a:lvl2pPr marL="685800" indent="-228600">
              <a:buFont typeface="Wingdings" panose="05000000000000000000" pitchFamily="2" charset="2"/>
              <a:buChar char="l"/>
              <a:defRPr sz="2100"/>
            </a:lvl2pPr>
            <a:lvl3pPr marL="1143000" indent="-228600">
              <a:buFont typeface="Wingdings" panose="05000000000000000000" pitchFamily="2" charset="2"/>
              <a:buChar char="l"/>
              <a:defRPr sz="1800"/>
            </a:lvl3pPr>
            <a:lvl4pPr>
              <a:defRPr sz="1400"/>
            </a:lvl4pPr>
            <a:lvl5pPr>
              <a:defRPr sz="1200"/>
            </a:lvl5pPr>
          </a:lstStyle>
          <a:p>
            <a:pPr lvl="0"/>
            <a:r>
              <a:rPr lang="ja-JP" altLang="en-US" dirty="0"/>
              <a:t>マスター テキストの書式設定</a:t>
            </a:r>
            <a:endParaRPr lang="en-US" altLang="ja-JP" dirty="0"/>
          </a:p>
          <a:p>
            <a:pPr lvl="0"/>
            <a:endParaRPr lang="en-US" dirty="0"/>
          </a:p>
        </p:txBody>
      </p:sp>
      <p:sp>
        <p:nvSpPr>
          <p:cNvPr id="7" name="Google Shape;565;p19">
            <a:extLst>
              <a:ext uri="{FF2B5EF4-FFF2-40B4-BE49-F238E27FC236}">
                <a16:creationId xmlns:a16="http://schemas.microsoft.com/office/drawing/2014/main" id="{081309B3-AC28-01CC-5614-5A947B7684B5}"/>
              </a:ext>
            </a:extLst>
          </p:cNvPr>
          <p:cNvSpPr txBox="1"/>
          <p:nvPr userDrawn="1"/>
        </p:nvSpPr>
        <p:spPr>
          <a:xfrm>
            <a:off x="1571648" y="538271"/>
            <a:ext cx="1364225" cy="492443"/>
          </a:xfrm>
          <a:prstGeom prst="rect">
            <a:avLst/>
          </a:prstGeom>
          <a:noFill/>
          <a:ln>
            <a:noFill/>
          </a:ln>
        </p:spPr>
        <p:txBody>
          <a:bodyPr spcFirstLastPara="1" wrap="square" lIns="91425" tIns="0" rIns="91425" bIns="0" anchor="ctr" anchorCtr="0">
            <a:noAutofit/>
          </a:bodyPr>
          <a:lstStyle/>
          <a:p>
            <a:pPr marL="0" marR="0" lvl="0" indent="0" algn="ctr" rtl="0">
              <a:lnSpc>
                <a:spcPct val="100000"/>
              </a:lnSpc>
              <a:spcBef>
                <a:spcPts val="0"/>
              </a:spcBef>
              <a:spcAft>
                <a:spcPts val="0"/>
              </a:spcAft>
              <a:buNone/>
            </a:pPr>
            <a:r>
              <a:rPr lang="ja-JP" altLang="en-US" sz="1600" b="1" spc="-120" baseline="0" dirty="0">
                <a:solidFill>
                  <a:schemeClr val="tx1">
                    <a:lumMod val="75000"/>
                    <a:lumOff val="25000"/>
                  </a:schemeClr>
                </a:solidFill>
                <a:latin typeface="ＭＳ ゴシック" panose="020B0609070205080204" pitchFamily="49" charset="-128"/>
                <a:ea typeface="ＭＳ ゴシック" panose="020B0609070205080204" pitchFamily="49" charset="-128"/>
                <a:cs typeface="Arial"/>
                <a:sym typeface="Arial"/>
              </a:rPr>
              <a:t>あなた</a:t>
            </a:r>
            <a:r>
              <a:rPr lang="ja-JP" altLang="en-US" sz="1500" b="1" spc="-120" baseline="0" dirty="0">
                <a:solidFill>
                  <a:schemeClr val="tx1">
                    <a:lumMod val="75000"/>
                    <a:lumOff val="25000"/>
                  </a:schemeClr>
                </a:solidFill>
                <a:latin typeface="ＭＳ ゴシック" panose="020B0609070205080204" pitchFamily="49" charset="-128"/>
                <a:ea typeface="ＭＳ ゴシック" panose="020B0609070205080204" pitchFamily="49" charset="-128"/>
                <a:cs typeface="Arial"/>
                <a:sym typeface="Arial"/>
              </a:rPr>
              <a:t>に</a:t>
            </a:r>
            <a:r>
              <a:rPr lang="ja-JP" altLang="en-US" sz="1600" b="1" spc="-120" baseline="0" dirty="0">
                <a:solidFill>
                  <a:schemeClr val="tx1">
                    <a:lumMod val="75000"/>
                    <a:lumOff val="25000"/>
                  </a:schemeClr>
                </a:solidFill>
                <a:latin typeface="ＭＳ ゴシック" panose="020B0609070205080204" pitchFamily="49" charset="-128"/>
                <a:ea typeface="ＭＳ ゴシック" panose="020B0609070205080204" pitchFamily="49" charset="-128"/>
                <a:cs typeface="Arial"/>
                <a:sym typeface="Arial"/>
              </a:rPr>
              <a:t>も</a:t>
            </a:r>
            <a:br>
              <a:rPr lang="en-US" altLang="ja-JP" sz="1600" b="1" spc="-120" baseline="0" dirty="0">
                <a:solidFill>
                  <a:schemeClr val="tx1">
                    <a:lumMod val="75000"/>
                    <a:lumOff val="25000"/>
                  </a:schemeClr>
                </a:solidFill>
                <a:latin typeface="ＭＳ ゴシック" panose="020B0609070205080204" pitchFamily="49" charset="-128"/>
                <a:ea typeface="ＭＳ ゴシック" panose="020B0609070205080204" pitchFamily="49" charset="-128"/>
                <a:cs typeface="Arial"/>
                <a:sym typeface="Arial"/>
              </a:rPr>
            </a:br>
            <a:r>
              <a:rPr lang="ja-JP" altLang="en-US" sz="1600" b="1" spc="-120" baseline="0" dirty="0">
                <a:solidFill>
                  <a:schemeClr val="tx1">
                    <a:lumMod val="75000"/>
                    <a:lumOff val="25000"/>
                  </a:schemeClr>
                </a:solidFill>
                <a:latin typeface="ＭＳ ゴシック" panose="020B0609070205080204" pitchFamily="49" charset="-128"/>
                <a:ea typeface="ＭＳ ゴシック" panose="020B0609070205080204" pitchFamily="49" charset="-128"/>
                <a:cs typeface="Arial"/>
                <a:sym typeface="Arial"/>
              </a:rPr>
              <a:t>知って欲しい</a:t>
            </a:r>
            <a:endParaRPr sz="1600" b="1" spc="-120" baseline="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739828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ベース_4共通_小見出しと図">
    <p:spTree>
      <p:nvGrpSpPr>
        <p:cNvPr id="1" name=""/>
        <p:cNvGrpSpPr/>
        <p:nvPr/>
      </p:nvGrpSpPr>
      <p:grpSpPr>
        <a:xfrm>
          <a:off x="0" y="0"/>
          <a:ext cx="0" cy="0"/>
          <a:chOff x="0" y="0"/>
          <a:chExt cx="0" cy="0"/>
        </a:xfrm>
      </p:grpSpPr>
      <p:pic>
        <p:nvPicPr>
          <p:cNvPr id="3" name="図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444" y="281211"/>
            <a:ext cx="1583913" cy="2072287"/>
          </a:xfrm>
          <a:prstGeom prst="rect">
            <a:avLst/>
          </a:prstGeom>
        </p:spPr>
      </p:pic>
      <p:sp>
        <p:nvSpPr>
          <p:cNvPr id="5" name="角丸四角形 4">
            <a:extLst>
              <a:ext uri="{FF2B5EF4-FFF2-40B4-BE49-F238E27FC236}">
                <a16:creationId xmlns:a16="http://schemas.microsoft.com/office/drawing/2014/main" id="{0E6F7A23-FB98-87F1-4704-4BB576C68E2B}"/>
              </a:ext>
            </a:extLst>
          </p:cNvPr>
          <p:cNvSpPr/>
          <p:nvPr userDrawn="1"/>
        </p:nvSpPr>
        <p:spPr>
          <a:xfrm>
            <a:off x="322400" y="1288053"/>
            <a:ext cx="8499200" cy="5122739"/>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11" name="Content Placeholder 2"/>
          <p:cNvSpPr>
            <a:spLocks noGrp="1"/>
          </p:cNvSpPr>
          <p:nvPr>
            <p:ph idx="1"/>
          </p:nvPr>
        </p:nvSpPr>
        <p:spPr>
          <a:xfrm>
            <a:off x="587375" y="1933312"/>
            <a:ext cx="7969250" cy="4054091"/>
          </a:xfrm>
          <a:prstGeom prst="rect">
            <a:avLst/>
          </a:prstGeom>
        </p:spPr>
        <p:txBody>
          <a:bodyPr/>
          <a:lstStyle>
            <a:lvl1pPr>
              <a:defRPr sz="2400" b="1">
                <a:latin typeface="ＭＳ ゴシック" panose="020B0609070205080204" pitchFamily="49" charset="-128"/>
                <a:ea typeface="ＭＳ ゴシック" panose="020B0609070205080204" pitchFamily="49" charset="-128"/>
              </a:defRPr>
            </a:lvl1pPr>
            <a:lvl2pPr>
              <a:defRPr sz="2100">
                <a:latin typeface="ＭＳ ゴシック" panose="020B0609070205080204" pitchFamily="49" charset="-128"/>
                <a:ea typeface="ＭＳ ゴシック" panose="020B0609070205080204" pitchFamily="49" charset="-128"/>
              </a:defRPr>
            </a:lvl2pPr>
            <a:lvl3pPr>
              <a:defRPr sz="1800">
                <a:latin typeface="ＭＳ ゴシック" panose="020B0609070205080204" pitchFamily="49" charset="-128"/>
                <a:ea typeface="ＭＳ ゴシック" panose="020B0609070205080204" pitchFamily="49" charset="-128"/>
              </a:defRPr>
            </a:lvl3pPr>
            <a:lvl4pPr>
              <a:defRPr sz="1400"/>
            </a:lvl4pPr>
            <a:lvl5pPr>
              <a:defRPr sz="1200"/>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endParaRPr lang="en-US" dirty="0"/>
          </a:p>
        </p:txBody>
      </p:sp>
      <p:sp>
        <p:nvSpPr>
          <p:cNvPr id="10" name="コンテンツ プレースホルダー 4">
            <a:extLst>
              <a:ext uri="{FF2B5EF4-FFF2-40B4-BE49-F238E27FC236}">
                <a16:creationId xmlns:a16="http://schemas.microsoft.com/office/drawing/2014/main" id="{4043363E-E847-3673-8322-45BC4ECAE783}"/>
              </a:ext>
            </a:extLst>
          </p:cNvPr>
          <p:cNvSpPr>
            <a:spLocks noGrp="1"/>
          </p:cNvSpPr>
          <p:nvPr>
            <p:ph idx="10" hasCustomPrompt="1"/>
          </p:nvPr>
        </p:nvSpPr>
        <p:spPr>
          <a:xfrm>
            <a:off x="493591" y="1417256"/>
            <a:ext cx="8187950" cy="444546"/>
          </a:xfrm>
          <a:prstGeom prst="roundRect">
            <a:avLst/>
          </a:prstGeom>
          <a:noFill/>
        </p:spPr>
        <p:txBody>
          <a:bodyPr anchor="ctr"/>
          <a:lstStyle>
            <a:lvl1pPr marL="0" indent="0" algn="ctr">
              <a:lnSpc>
                <a:spcPct val="100000"/>
              </a:lnSpc>
              <a:buFontTx/>
              <a:buNone/>
              <a:defRPr sz="2400" b="1">
                <a:solidFill>
                  <a:srgbClr val="EB6161"/>
                </a:solidFill>
                <a:latin typeface="ＭＳ ゴシック" panose="020B0609070205080204" pitchFamily="49" charset="-128"/>
                <a:ea typeface="ＭＳ ゴシック" panose="020B0609070205080204" pitchFamily="49" charset="-128"/>
              </a:defRPr>
            </a:lvl1pPr>
          </a:lstStyle>
          <a:p>
            <a:r>
              <a:rPr lang="ja-JP" altLang="en-US" dirty="0"/>
              <a:t>小見出し</a:t>
            </a:r>
          </a:p>
        </p:txBody>
      </p:sp>
      <p:sp>
        <p:nvSpPr>
          <p:cNvPr id="12" name="Title 1">
            <a:extLst>
              <a:ext uri="{FF2B5EF4-FFF2-40B4-BE49-F238E27FC236}">
                <a16:creationId xmlns:a16="http://schemas.microsoft.com/office/drawing/2014/main" id="{AF0EED5C-63BE-75EF-8DD5-2C7770D732C6}"/>
              </a:ext>
            </a:extLst>
          </p:cNvPr>
          <p:cNvSpPr>
            <a:spLocks noGrp="1"/>
          </p:cNvSpPr>
          <p:nvPr>
            <p:ph type="title"/>
          </p:nvPr>
        </p:nvSpPr>
        <p:spPr>
          <a:xfrm>
            <a:off x="1408148" y="393305"/>
            <a:ext cx="7349467" cy="894748"/>
          </a:xfrm>
        </p:spPr>
        <p:txBody>
          <a:bodyPr>
            <a:normAutofit/>
          </a:bodyPr>
          <a:lstStyle>
            <a:lvl1pPr algn="l">
              <a:defRPr sz="4000">
                <a:solidFill>
                  <a:schemeClr val="tx1">
                    <a:lumMod val="75000"/>
                    <a:lumOff val="25000"/>
                  </a:schemeClr>
                </a:solidFill>
              </a:defRPr>
            </a:lvl1pPr>
          </a:lstStyle>
          <a:p>
            <a:r>
              <a:rPr lang="ja-JP" altLang="en-US" dirty="0"/>
              <a:t>マスター タイトルの書式設定</a:t>
            </a:r>
            <a:endParaRPr lang="en-US" dirty="0"/>
          </a:p>
        </p:txBody>
      </p:sp>
      <p:sp>
        <p:nvSpPr>
          <p:cNvPr id="15" name="テキスト プレースホルダー 11">
            <a:extLst>
              <a:ext uri="{FF2B5EF4-FFF2-40B4-BE49-F238E27FC236}">
                <a16:creationId xmlns:a16="http://schemas.microsoft.com/office/drawing/2014/main" id="{8972AB82-6F01-C734-6148-3203C904D1E0}"/>
              </a:ext>
            </a:extLst>
          </p:cNvPr>
          <p:cNvSpPr>
            <a:spLocks noGrp="1"/>
          </p:cNvSpPr>
          <p:nvPr>
            <p:ph type="body" sz="quarter" idx="11" hasCustomPrompt="1"/>
          </p:nvPr>
        </p:nvSpPr>
        <p:spPr>
          <a:xfrm>
            <a:off x="4008063" y="6037281"/>
            <a:ext cx="4673478" cy="254204"/>
          </a:xfrm>
          <a:prstGeom prst="rect">
            <a:avLst/>
          </a:prstGeom>
        </p:spPr>
        <p:txBody>
          <a:bodyPr/>
          <a:lstStyle>
            <a:lvl1pPr marL="0" indent="0" algn="r">
              <a:buFontTx/>
              <a:buNone/>
              <a:defRPr sz="1200"/>
            </a:lvl1pPr>
            <a:lvl2pPr marL="457200" indent="0" algn="r">
              <a:buFontTx/>
              <a:buNone/>
              <a:defRPr sz="1200"/>
            </a:lvl2pPr>
            <a:lvl3pPr marL="914400" indent="0" algn="r">
              <a:buFontTx/>
              <a:buNone/>
              <a:defRPr sz="1200"/>
            </a:lvl3pPr>
            <a:lvl4pPr marL="1371600" indent="0" algn="r">
              <a:buFontTx/>
              <a:buNone/>
              <a:defRPr sz="1200"/>
            </a:lvl4pPr>
            <a:lvl5pPr marL="1828800" indent="0" algn="r">
              <a:buFontTx/>
              <a:buNone/>
              <a:defRPr sz="1200"/>
            </a:lvl5pPr>
          </a:lstStyle>
          <a:p>
            <a:pPr lvl="0"/>
            <a:r>
              <a:rPr kumimoji="1" lang="ja-JP" altLang="en-US" dirty="0"/>
              <a:t>出典：■■■■■■■</a:t>
            </a:r>
          </a:p>
        </p:txBody>
      </p:sp>
    </p:spTree>
    <p:extLst>
      <p:ext uri="{BB962C8B-B14F-4D97-AF65-F5344CB8AC3E}">
        <p14:creationId xmlns:p14="http://schemas.microsoft.com/office/powerpoint/2010/main" val="1895714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ベース_4共通_小見出しと図">
    <p:spTree>
      <p:nvGrpSpPr>
        <p:cNvPr id="1" name=""/>
        <p:cNvGrpSpPr/>
        <p:nvPr/>
      </p:nvGrpSpPr>
      <p:grpSpPr>
        <a:xfrm>
          <a:off x="0" y="0"/>
          <a:ext cx="0" cy="0"/>
          <a:chOff x="0" y="0"/>
          <a:chExt cx="0" cy="0"/>
        </a:xfrm>
      </p:grpSpPr>
      <p:pic>
        <p:nvPicPr>
          <p:cNvPr id="3" name="図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444" y="281211"/>
            <a:ext cx="1583913" cy="2072287"/>
          </a:xfrm>
          <a:prstGeom prst="rect">
            <a:avLst/>
          </a:prstGeom>
        </p:spPr>
      </p:pic>
      <p:sp>
        <p:nvSpPr>
          <p:cNvPr id="5" name="角丸四角形 4">
            <a:extLst>
              <a:ext uri="{FF2B5EF4-FFF2-40B4-BE49-F238E27FC236}">
                <a16:creationId xmlns:a16="http://schemas.microsoft.com/office/drawing/2014/main" id="{0E6F7A23-FB98-87F1-4704-4BB576C68E2B}"/>
              </a:ext>
            </a:extLst>
          </p:cNvPr>
          <p:cNvSpPr/>
          <p:nvPr userDrawn="1"/>
        </p:nvSpPr>
        <p:spPr>
          <a:xfrm>
            <a:off x="322400" y="1288053"/>
            <a:ext cx="8499200" cy="5122739"/>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Content Placeholder 2"/>
          <p:cNvSpPr>
            <a:spLocks noGrp="1"/>
          </p:cNvSpPr>
          <p:nvPr>
            <p:ph idx="1"/>
          </p:nvPr>
        </p:nvSpPr>
        <p:spPr>
          <a:xfrm>
            <a:off x="587375" y="1991002"/>
            <a:ext cx="7969250" cy="3996401"/>
          </a:xfrm>
          <a:prstGeom prst="rect">
            <a:avLst/>
          </a:prstGeom>
        </p:spPr>
        <p:txBody>
          <a:bodyPr/>
          <a:lstStyle>
            <a:lvl1pPr>
              <a:defRPr sz="2400" b="1" spc="-100" baseline="0">
                <a:latin typeface="ＭＳ ゴシック" panose="020B0609070205080204" pitchFamily="49" charset="-128"/>
                <a:ea typeface="ＭＳ ゴシック" panose="020B0609070205080204" pitchFamily="49" charset="-128"/>
              </a:defRPr>
            </a:lvl1pPr>
            <a:lvl2pPr>
              <a:defRPr sz="2100" spc="-100" baseline="0">
                <a:latin typeface="ＭＳ ゴシック" panose="020B0609070205080204" pitchFamily="49" charset="-128"/>
                <a:ea typeface="ＭＳ ゴシック" panose="020B0609070205080204" pitchFamily="49" charset="-128"/>
              </a:defRPr>
            </a:lvl2pPr>
            <a:lvl3pPr>
              <a:defRPr sz="1800" spc="-100" baseline="0">
                <a:latin typeface="ＭＳ ゴシック" panose="020B0609070205080204" pitchFamily="49" charset="-128"/>
                <a:ea typeface="ＭＳ ゴシック" panose="020B0609070205080204" pitchFamily="49" charset="-128"/>
              </a:defRPr>
            </a:lvl3pPr>
            <a:lvl4pPr>
              <a:defRPr sz="1400"/>
            </a:lvl4pPr>
            <a:lvl5pPr>
              <a:defRPr sz="1200"/>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endParaRPr lang="en-US" dirty="0"/>
          </a:p>
        </p:txBody>
      </p:sp>
      <p:sp>
        <p:nvSpPr>
          <p:cNvPr id="12" name="Title 1">
            <a:extLst>
              <a:ext uri="{FF2B5EF4-FFF2-40B4-BE49-F238E27FC236}">
                <a16:creationId xmlns:a16="http://schemas.microsoft.com/office/drawing/2014/main" id="{AF0EED5C-63BE-75EF-8DD5-2C7770D732C6}"/>
              </a:ext>
            </a:extLst>
          </p:cNvPr>
          <p:cNvSpPr>
            <a:spLocks noGrp="1"/>
          </p:cNvSpPr>
          <p:nvPr>
            <p:ph type="title"/>
          </p:nvPr>
        </p:nvSpPr>
        <p:spPr>
          <a:xfrm>
            <a:off x="1408148" y="393305"/>
            <a:ext cx="7349467" cy="894748"/>
          </a:xfrm>
        </p:spPr>
        <p:txBody>
          <a:bodyPr>
            <a:normAutofit/>
          </a:bodyPr>
          <a:lstStyle>
            <a:lvl1pPr algn="l">
              <a:defRPr sz="4000" spc="-100" baseline="0">
                <a:solidFill>
                  <a:schemeClr val="tx1">
                    <a:lumMod val="75000"/>
                    <a:lumOff val="25000"/>
                  </a:schemeClr>
                </a:solidFill>
              </a:defRPr>
            </a:lvl1pPr>
          </a:lstStyle>
          <a:p>
            <a:r>
              <a:rPr lang="ja-JP" altLang="en-US" dirty="0"/>
              <a:t>マスター タイトルの書式設定</a:t>
            </a:r>
            <a:endParaRPr lang="en-US" dirty="0"/>
          </a:p>
        </p:txBody>
      </p:sp>
      <p:sp>
        <p:nvSpPr>
          <p:cNvPr id="15" name="テキスト プレースホルダー 11">
            <a:extLst>
              <a:ext uri="{FF2B5EF4-FFF2-40B4-BE49-F238E27FC236}">
                <a16:creationId xmlns:a16="http://schemas.microsoft.com/office/drawing/2014/main" id="{8972AB82-6F01-C734-6148-3203C904D1E0}"/>
              </a:ext>
            </a:extLst>
          </p:cNvPr>
          <p:cNvSpPr>
            <a:spLocks noGrp="1"/>
          </p:cNvSpPr>
          <p:nvPr>
            <p:ph type="body" sz="quarter" idx="11" hasCustomPrompt="1"/>
          </p:nvPr>
        </p:nvSpPr>
        <p:spPr>
          <a:xfrm>
            <a:off x="4008063" y="6037281"/>
            <a:ext cx="4673478" cy="254204"/>
          </a:xfrm>
          <a:prstGeom prst="rect">
            <a:avLst/>
          </a:prstGeom>
        </p:spPr>
        <p:txBody>
          <a:bodyPr/>
          <a:lstStyle>
            <a:lvl1pPr marL="0" indent="0" algn="r">
              <a:buFontTx/>
              <a:buNone/>
              <a:defRPr sz="1200">
                <a:latin typeface="ＭＳ ゴシック" panose="020B0609070205080204" pitchFamily="49" charset="-128"/>
                <a:ea typeface="ＭＳ ゴシック" panose="020B0609070205080204" pitchFamily="49" charset="-128"/>
              </a:defRPr>
            </a:lvl1pPr>
            <a:lvl2pPr marL="457200" indent="0" algn="r">
              <a:buFontTx/>
              <a:buNone/>
              <a:defRPr sz="1200"/>
            </a:lvl2pPr>
            <a:lvl3pPr marL="914400" indent="0" algn="r">
              <a:buFontTx/>
              <a:buNone/>
              <a:defRPr sz="1200"/>
            </a:lvl3pPr>
            <a:lvl4pPr marL="1371600" indent="0" algn="r">
              <a:buFontTx/>
              <a:buNone/>
              <a:defRPr sz="1200"/>
            </a:lvl4pPr>
            <a:lvl5pPr marL="1828800" indent="0" algn="r">
              <a:buFontTx/>
              <a:buNone/>
              <a:defRPr sz="1200"/>
            </a:lvl5pPr>
          </a:lstStyle>
          <a:p>
            <a:pPr lvl="0"/>
            <a:r>
              <a:rPr kumimoji="1" lang="ja-JP" altLang="en-US" dirty="0"/>
              <a:t>出典：■■■■■■■</a:t>
            </a:r>
          </a:p>
        </p:txBody>
      </p:sp>
      <p:sp>
        <p:nvSpPr>
          <p:cNvPr id="7" name="コンテンツ プレースホルダー 10">
            <a:extLst>
              <a:ext uri="{FF2B5EF4-FFF2-40B4-BE49-F238E27FC236}">
                <a16:creationId xmlns:a16="http://schemas.microsoft.com/office/drawing/2014/main" id="{2656F4F2-482B-C225-5FD4-2DF66786C3CB}"/>
              </a:ext>
            </a:extLst>
          </p:cNvPr>
          <p:cNvSpPr>
            <a:spLocks noGrp="1"/>
          </p:cNvSpPr>
          <p:nvPr>
            <p:ph idx="10" hasCustomPrompt="1"/>
          </p:nvPr>
        </p:nvSpPr>
        <p:spPr>
          <a:xfrm>
            <a:off x="587375" y="1443729"/>
            <a:ext cx="7969250" cy="391597"/>
          </a:xfrm>
          <a:prstGeom prst="roundRect">
            <a:avLst/>
          </a:prstGeom>
          <a:solidFill>
            <a:srgbClr val="00AFEC"/>
          </a:solidFill>
        </p:spPr>
        <p:txBody>
          <a:bodyPr wrap="square" tIns="18000" bIns="18000" anchor="ctr" anchorCtr="0">
            <a:noAutofit/>
          </a:bodyPr>
          <a:lstStyle>
            <a:lvl1pPr marL="0" indent="0" algn="ctr">
              <a:buFontTx/>
              <a:buNone/>
              <a:defRPr sz="2000" b="1">
                <a:solidFill>
                  <a:schemeClr val="bg1"/>
                </a:solidFill>
                <a:latin typeface="ＭＳ ゴシック" panose="020B0609070205080204" pitchFamily="49" charset="-128"/>
                <a:ea typeface="ＭＳ ゴシック" panose="020B0609070205080204" pitchFamily="49" charset="-128"/>
              </a:defRPr>
            </a:lvl1pPr>
          </a:lstStyle>
          <a:p>
            <a:r>
              <a:rPr lang="ja-JP" altLang="en-US" sz="2000" dirty="0">
                <a:solidFill>
                  <a:schemeClr val="bg1"/>
                </a:solidFill>
              </a:rPr>
              <a:t>図タイトル</a:t>
            </a:r>
          </a:p>
        </p:txBody>
      </p:sp>
    </p:spTree>
    <p:extLst>
      <p:ext uri="{BB962C8B-B14F-4D97-AF65-F5344CB8AC3E}">
        <p14:creationId xmlns:p14="http://schemas.microsoft.com/office/powerpoint/2010/main" val="28752121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ベース_5共通_図のみ_タイトルあり">
    <p:spTree>
      <p:nvGrpSpPr>
        <p:cNvPr id="1" name=""/>
        <p:cNvGrpSpPr/>
        <p:nvPr/>
      </p:nvGrpSpPr>
      <p:grpSpPr>
        <a:xfrm>
          <a:off x="0" y="0"/>
          <a:ext cx="0" cy="0"/>
          <a:chOff x="0" y="0"/>
          <a:chExt cx="0" cy="0"/>
        </a:xfrm>
      </p:grpSpPr>
      <p:pic>
        <p:nvPicPr>
          <p:cNvPr id="3" name="図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444" y="281211"/>
            <a:ext cx="1583913" cy="2072287"/>
          </a:xfrm>
          <a:prstGeom prst="rect">
            <a:avLst/>
          </a:prstGeom>
        </p:spPr>
      </p:pic>
      <p:sp>
        <p:nvSpPr>
          <p:cNvPr id="4" name="Title 1"/>
          <p:cNvSpPr>
            <a:spLocks noGrp="1"/>
          </p:cNvSpPr>
          <p:nvPr>
            <p:ph type="title"/>
          </p:nvPr>
        </p:nvSpPr>
        <p:spPr>
          <a:xfrm>
            <a:off x="1408148" y="393305"/>
            <a:ext cx="7349467" cy="894748"/>
          </a:xfrm>
        </p:spPr>
        <p:txBody>
          <a:bodyPr>
            <a:normAutofit/>
          </a:bodyPr>
          <a:lstStyle>
            <a:lvl1pPr algn="l">
              <a:defRPr sz="4000">
                <a:solidFill>
                  <a:schemeClr val="tx1">
                    <a:lumMod val="75000"/>
                    <a:lumOff val="25000"/>
                  </a:schemeClr>
                </a:solidFill>
              </a:defRPr>
            </a:lvl1pPr>
          </a:lstStyle>
          <a:p>
            <a:r>
              <a:rPr lang="ja-JP" altLang="en-US" dirty="0"/>
              <a:t>マスター タイトルの書式設定</a:t>
            </a:r>
            <a:endParaRPr lang="en-US" dirty="0"/>
          </a:p>
        </p:txBody>
      </p:sp>
      <p:sp>
        <p:nvSpPr>
          <p:cNvPr id="7" name="角丸四角形 6">
            <a:extLst>
              <a:ext uri="{FF2B5EF4-FFF2-40B4-BE49-F238E27FC236}">
                <a16:creationId xmlns:a16="http://schemas.microsoft.com/office/drawing/2014/main" id="{0E6F7A23-FB98-87F1-4704-4BB576C68E2B}"/>
              </a:ext>
            </a:extLst>
          </p:cNvPr>
          <p:cNvSpPr/>
          <p:nvPr userDrawn="1"/>
        </p:nvSpPr>
        <p:spPr>
          <a:xfrm>
            <a:off x="322400" y="1288053"/>
            <a:ext cx="8499200" cy="5122739"/>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FontTx/>
              <a:buNone/>
            </a:pPr>
            <a:endParaRPr kumimoji="1" lang="ja-JP" altLang="en-US" dirty="0"/>
          </a:p>
        </p:txBody>
      </p:sp>
      <p:sp>
        <p:nvSpPr>
          <p:cNvPr id="6" name="Content Placeholder 2"/>
          <p:cNvSpPr>
            <a:spLocks noGrp="1"/>
          </p:cNvSpPr>
          <p:nvPr>
            <p:ph idx="1"/>
          </p:nvPr>
        </p:nvSpPr>
        <p:spPr>
          <a:xfrm>
            <a:off x="587375" y="1524000"/>
            <a:ext cx="7969250" cy="4459834"/>
          </a:xfrm>
          <a:prstGeom prst="rect">
            <a:avLst/>
          </a:prstGeom>
        </p:spPr>
        <p:txBody>
          <a:bodyPr/>
          <a:lstStyle>
            <a:lvl1pPr marL="0" indent="0">
              <a:buFontTx/>
              <a:buNone/>
              <a:defRPr sz="2200">
                <a:latin typeface="ＭＳ ゴシック" panose="020B0609070205080204" pitchFamily="49" charset="-128"/>
                <a:ea typeface="ＭＳ ゴシック" panose="020B0609070205080204" pitchFamily="49" charset="-128"/>
              </a:defRPr>
            </a:lvl1pPr>
            <a:lvl2pPr>
              <a:defRPr sz="1800"/>
            </a:lvl2pPr>
            <a:lvl3pPr>
              <a:defRPr sz="1600"/>
            </a:lvl3pPr>
            <a:lvl4pPr>
              <a:defRPr sz="1400"/>
            </a:lvl4pPr>
            <a:lvl5pPr>
              <a:defRPr sz="1200"/>
            </a:lvl5pPr>
          </a:lstStyle>
          <a:p>
            <a:pPr lvl="0"/>
            <a:endParaRPr lang="en-US" dirty="0"/>
          </a:p>
        </p:txBody>
      </p:sp>
      <p:sp>
        <p:nvSpPr>
          <p:cNvPr id="13" name="テキスト プレースホルダー 11">
            <a:extLst>
              <a:ext uri="{FF2B5EF4-FFF2-40B4-BE49-F238E27FC236}">
                <a16:creationId xmlns:a16="http://schemas.microsoft.com/office/drawing/2014/main" id="{E9287375-B72B-BA68-9C5A-C9FD14AD2308}"/>
              </a:ext>
            </a:extLst>
          </p:cNvPr>
          <p:cNvSpPr>
            <a:spLocks noGrp="1"/>
          </p:cNvSpPr>
          <p:nvPr>
            <p:ph type="body" sz="quarter" idx="11" hasCustomPrompt="1"/>
          </p:nvPr>
        </p:nvSpPr>
        <p:spPr>
          <a:xfrm>
            <a:off x="4008063" y="6037281"/>
            <a:ext cx="4673478" cy="254204"/>
          </a:xfrm>
          <a:prstGeom prst="rect">
            <a:avLst/>
          </a:prstGeom>
        </p:spPr>
        <p:txBody>
          <a:bodyPr/>
          <a:lstStyle>
            <a:lvl1pPr marL="0" indent="0" algn="r">
              <a:buFontTx/>
              <a:buNone/>
              <a:defRPr sz="1200">
                <a:latin typeface="ＭＳ ゴシック" panose="020B0609070205080204" pitchFamily="49" charset="-128"/>
                <a:ea typeface="ＭＳ ゴシック" panose="020B0609070205080204" pitchFamily="49" charset="-128"/>
              </a:defRPr>
            </a:lvl1pPr>
            <a:lvl2pPr marL="457200" indent="0" algn="r">
              <a:buFontTx/>
              <a:buNone/>
              <a:defRPr sz="1200"/>
            </a:lvl2pPr>
            <a:lvl3pPr marL="914400" indent="0" algn="r">
              <a:buFontTx/>
              <a:buNone/>
              <a:defRPr sz="1200"/>
            </a:lvl3pPr>
            <a:lvl4pPr marL="1371600" indent="0" algn="r">
              <a:buFontTx/>
              <a:buNone/>
              <a:defRPr sz="1200"/>
            </a:lvl4pPr>
            <a:lvl5pPr marL="1828800" indent="0" algn="r">
              <a:buFontTx/>
              <a:buNone/>
              <a:defRPr sz="1200"/>
            </a:lvl5pPr>
          </a:lstStyle>
          <a:p>
            <a:pPr lvl="0"/>
            <a:r>
              <a:rPr kumimoji="1" lang="ja-JP" altLang="en-US" dirty="0"/>
              <a:t>出典：■■■■■■■</a:t>
            </a:r>
          </a:p>
        </p:txBody>
      </p:sp>
    </p:spTree>
    <p:extLst>
      <p:ext uri="{BB962C8B-B14F-4D97-AF65-F5344CB8AC3E}">
        <p14:creationId xmlns:p14="http://schemas.microsoft.com/office/powerpoint/2010/main" val="1146943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ベース_5共通_図のみ_タイトルなし">
    <p:spTree>
      <p:nvGrpSpPr>
        <p:cNvPr id="1" name=""/>
        <p:cNvGrpSpPr/>
        <p:nvPr/>
      </p:nvGrpSpPr>
      <p:grpSpPr>
        <a:xfrm>
          <a:off x="0" y="0"/>
          <a:ext cx="0" cy="0"/>
          <a:chOff x="0" y="0"/>
          <a:chExt cx="0" cy="0"/>
        </a:xfrm>
      </p:grpSpPr>
      <p:sp>
        <p:nvSpPr>
          <p:cNvPr id="4" name="角丸四角形 3">
            <a:extLst>
              <a:ext uri="{FF2B5EF4-FFF2-40B4-BE49-F238E27FC236}">
                <a16:creationId xmlns:a16="http://schemas.microsoft.com/office/drawing/2014/main" id="{0E6F7A23-FB98-87F1-4704-4BB576C68E2B}"/>
              </a:ext>
            </a:extLst>
          </p:cNvPr>
          <p:cNvSpPr/>
          <p:nvPr userDrawn="1"/>
        </p:nvSpPr>
        <p:spPr>
          <a:xfrm>
            <a:off x="322400" y="447209"/>
            <a:ext cx="8499200" cy="5963583"/>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プレースホルダー 11">
            <a:extLst>
              <a:ext uri="{FF2B5EF4-FFF2-40B4-BE49-F238E27FC236}">
                <a16:creationId xmlns:a16="http://schemas.microsoft.com/office/drawing/2014/main" id="{1930FD45-466D-33E9-6BF2-F158C3CE7DB9}"/>
              </a:ext>
            </a:extLst>
          </p:cNvPr>
          <p:cNvSpPr>
            <a:spLocks noGrp="1"/>
          </p:cNvSpPr>
          <p:nvPr>
            <p:ph type="body" sz="quarter" idx="11" hasCustomPrompt="1"/>
          </p:nvPr>
        </p:nvSpPr>
        <p:spPr>
          <a:xfrm>
            <a:off x="4008063" y="6037281"/>
            <a:ext cx="4673478" cy="254204"/>
          </a:xfrm>
          <a:prstGeom prst="rect">
            <a:avLst/>
          </a:prstGeom>
        </p:spPr>
        <p:txBody>
          <a:bodyPr/>
          <a:lstStyle>
            <a:lvl1pPr marL="0" indent="0" algn="r">
              <a:buFontTx/>
              <a:buNone/>
              <a:defRPr sz="1200">
                <a:latin typeface="ＭＳ ゴシック" panose="020B0609070205080204" pitchFamily="49" charset="-128"/>
                <a:ea typeface="ＭＳ ゴシック" panose="020B0609070205080204" pitchFamily="49" charset="-128"/>
              </a:defRPr>
            </a:lvl1pPr>
            <a:lvl2pPr marL="457200" indent="0" algn="r">
              <a:buFontTx/>
              <a:buNone/>
              <a:defRPr sz="1200"/>
            </a:lvl2pPr>
            <a:lvl3pPr marL="914400" indent="0" algn="r">
              <a:buFontTx/>
              <a:buNone/>
              <a:defRPr sz="1200"/>
            </a:lvl3pPr>
            <a:lvl4pPr marL="1371600" indent="0" algn="r">
              <a:buFontTx/>
              <a:buNone/>
              <a:defRPr sz="1200"/>
            </a:lvl4pPr>
            <a:lvl5pPr marL="1828800" indent="0" algn="r">
              <a:buFontTx/>
              <a:buNone/>
              <a:defRPr sz="1200"/>
            </a:lvl5pPr>
          </a:lstStyle>
          <a:p>
            <a:pPr lvl="0"/>
            <a:r>
              <a:rPr kumimoji="1" lang="ja-JP" altLang="en-US" dirty="0"/>
              <a:t>出典：■■■■■■■</a:t>
            </a:r>
          </a:p>
        </p:txBody>
      </p:sp>
    </p:spTree>
    <p:extLst>
      <p:ext uri="{BB962C8B-B14F-4D97-AF65-F5344CB8AC3E}">
        <p14:creationId xmlns:p14="http://schemas.microsoft.com/office/powerpoint/2010/main" val="42819714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ベース_5共通_図のみ_タイトルなし">
    <p:spTree>
      <p:nvGrpSpPr>
        <p:cNvPr id="1" name=""/>
        <p:cNvGrpSpPr/>
        <p:nvPr/>
      </p:nvGrpSpPr>
      <p:grpSpPr>
        <a:xfrm>
          <a:off x="0" y="0"/>
          <a:ext cx="0" cy="0"/>
          <a:chOff x="0" y="0"/>
          <a:chExt cx="0" cy="0"/>
        </a:xfrm>
      </p:grpSpPr>
      <p:sp>
        <p:nvSpPr>
          <p:cNvPr id="4" name="角丸四角形 3">
            <a:extLst>
              <a:ext uri="{FF2B5EF4-FFF2-40B4-BE49-F238E27FC236}">
                <a16:creationId xmlns:a16="http://schemas.microsoft.com/office/drawing/2014/main" id="{0E6F7A23-FB98-87F1-4704-4BB576C68E2B}"/>
              </a:ext>
            </a:extLst>
          </p:cNvPr>
          <p:cNvSpPr/>
          <p:nvPr userDrawn="1"/>
        </p:nvSpPr>
        <p:spPr>
          <a:xfrm>
            <a:off x="322400" y="447209"/>
            <a:ext cx="8499200" cy="5963583"/>
          </a:xfrm>
          <a:prstGeom prst="roundRect">
            <a:avLst>
              <a:gd name="adj" fmla="val 2461"/>
            </a:avLst>
          </a:prstGeom>
          <a:solidFill>
            <a:srgbClr val="FFFF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0418756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ベース_共通_考えてみよう">
    <p:spTree>
      <p:nvGrpSpPr>
        <p:cNvPr id="1" name=""/>
        <p:cNvGrpSpPr/>
        <p:nvPr/>
      </p:nvGrpSpPr>
      <p:grpSpPr>
        <a:xfrm>
          <a:off x="0" y="0"/>
          <a:ext cx="0" cy="0"/>
          <a:chOff x="0" y="0"/>
          <a:chExt cx="0" cy="0"/>
        </a:xfrm>
      </p:grpSpPr>
      <p:sp>
        <p:nvSpPr>
          <p:cNvPr id="4" name="角丸四角形 3">
            <a:extLst>
              <a:ext uri="{FF2B5EF4-FFF2-40B4-BE49-F238E27FC236}">
                <a16:creationId xmlns:a16="http://schemas.microsoft.com/office/drawing/2014/main" id="{0E6F7A23-FB98-87F1-4704-4BB576C68E2B}"/>
              </a:ext>
            </a:extLst>
          </p:cNvPr>
          <p:cNvSpPr/>
          <p:nvPr userDrawn="1"/>
        </p:nvSpPr>
        <p:spPr>
          <a:xfrm>
            <a:off x="322400" y="447209"/>
            <a:ext cx="8499200" cy="5963583"/>
          </a:xfrm>
          <a:prstGeom prst="roundRect">
            <a:avLst>
              <a:gd name="adj" fmla="val 2461"/>
            </a:avLst>
          </a:prstGeom>
          <a:solidFill>
            <a:srgbClr val="FFFF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Title 1"/>
          <p:cNvSpPr>
            <a:spLocks noGrp="1"/>
          </p:cNvSpPr>
          <p:nvPr>
            <p:ph type="ctrTitle"/>
          </p:nvPr>
        </p:nvSpPr>
        <p:spPr>
          <a:xfrm>
            <a:off x="685800" y="2091426"/>
            <a:ext cx="7772400" cy="2025510"/>
          </a:xfrm>
        </p:spPr>
        <p:txBody>
          <a:bodyPr anchor="ctr"/>
          <a:lstStyle>
            <a:lvl1pPr algn="ctr">
              <a:defRPr sz="6000"/>
            </a:lvl1pPr>
          </a:lstStyle>
          <a:p>
            <a:r>
              <a:rPr lang="ja-JP" altLang="en-US" dirty="0"/>
              <a:t>マスター タイトル</a:t>
            </a:r>
            <a:endParaRPr lang="en-US" dirty="0"/>
          </a:p>
        </p:txBody>
      </p:sp>
      <p:pic>
        <p:nvPicPr>
          <p:cNvPr id="8" name="図 7" descr="アイコン&#10;&#10;自動的に生成された説明">
            <a:extLst>
              <a:ext uri="{FF2B5EF4-FFF2-40B4-BE49-F238E27FC236}">
                <a16:creationId xmlns:a16="http://schemas.microsoft.com/office/drawing/2014/main" id="{0B3725E0-192E-85A3-8B5F-466ECE49C29D}"/>
              </a:ext>
            </a:extLst>
          </p:cNvPr>
          <p:cNvPicPr>
            <a:picLocks noChangeAspect="1"/>
          </p:cNvPicPr>
          <p:nvPr userDrawn="1"/>
        </p:nvPicPr>
        <p:blipFill>
          <a:blip r:embed="rId2"/>
          <a:stretch>
            <a:fillRect/>
          </a:stretch>
        </p:blipFill>
        <p:spPr>
          <a:xfrm rot="2792611">
            <a:off x="7415200" y="2800350"/>
            <a:ext cx="1392556" cy="1638302"/>
          </a:xfrm>
          <a:prstGeom prst="rect">
            <a:avLst/>
          </a:prstGeom>
        </p:spPr>
      </p:pic>
      <p:pic>
        <p:nvPicPr>
          <p:cNvPr id="10" name="図 9" descr="おもちゃの人形と人の絵&#10;&#10;低い精度で自動的に生成された説明">
            <a:extLst>
              <a:ext uri="{FF2B5EF4-FFF2-40B4-BE49-F238E27FC236}">
                <a16:creationId xmlns:a16="http://schemas.microsoft.com/office/drawing/2014/main" id="{EDCEC7F5-79C4-A0C6-7BB4-12203A647F8A}"/>
              </a:ext>
            </a:extLst>
          </p:cNvPr>
          <p:cNvPicPr>
            <a:picLocks noChangeAspect="1"/>
          </p:cNvPicPr>
          <p:nvPr userDrawn="1"/>
        </p:nvPicPr>
        <p:blipFill>
          <a:blip r:embed="rId3"/>
          <a:stretch>
            <a:fillRect/>
          </a:stretch>
        </p:blipFill>
        <p:spPr>
          <a:xfrm>
            <a:off x="5795010" y="4071262"/>
            <a:ext cx="2941093" cy="2444816"/>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タイトル スライド">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3ACCE1D6-84B7-9396-2CEE-118A681012D6}"/>
              </a:ext>
            </a:extLst>
          </p:cNvPr>
          <p:cNvSpPr txBox="1"/>
          <p:nvPr userDrawn="1"/>
        </p:nvSpPr>
        <p:spPr>
          <a:xfrm>
            <a:off x="2253699" y="5460973"/>
            <a:ext cx="4572000" cy="369332"/>
          </a:xfrm>
          <a:prstGeom prst="rect">
            <a:avLst/>
          </a:prstGeom>
          <a:noFill/>
        </p:spPr>
        <p:txBody>
          <a:bodyPr wrap="square">
            <a:spAutoFit/>
          </a:bodyPr>
          <a:lstStyle/>
          <a:p>
            <a:pPr algn="ctr"/>
            <a:r>
              <a:rPr lang="en-US" altLang="ja-JP" sz="1800" b="1" dirty="0">
                <a:solidFill>
                  <a:schemeClr val="tx1">
                    <a:lumMod val="75000"/>
                    <a:lumOff val="25000"/>
                  </a:schemeClr>
                </a:solidFill>
                <a:latin typeface="ＭＳ ゴシック" panose="020B0609070205080204" pitchFamily="49" charset="-128"/>
                <a:ea typeface="ＭＳ ゴシック" panose="020B0609070205080204" pitchFamily="49" charset="-128"/>
              </a:rPr>
              <a:t>2024.6</a:t>
            </a:r>
          </a:p>
        </p:txBody>
      </p:sp>
      <p:sp>
        <p:nvSpPr>
          <p:cNvPr id="7" name="サブタイトル 6">
            <a:extLst>
              <a:ext uri="{FF2B5EF4-FFF2-40B4-BE49-F238E27FC236}">
                <a16:creationId xmlns:a16="http://schemas.microsoft.com/office/drawing/2014/main" id="{4C550FB7-B660-3F93-E476-A2136A0D602E}"/>
              </a:ext>
            </a:extLst>
          </p:cNvPr>
          <p:cNvSpPr txBox="1">
            <a:spLocks/>
          </p:cNvSpPr>
          <p:nvPr userDrawn="1"/>
        </p:nvSpPr>
        <p:spPr>
          <a:xfrm>
            <a:off x="1295400" y="5830305"/>
            <a:ext cx="6858000" cy="566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游ゴシック Medium" panose="020B0500000000000000" pitchFamily="50" charset="-128"/>
                <a:ea typeface="游ゴシック Medium" panose="020B0500000000000000"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游ゴシック Medium" panose="020B0500000000000000" pitchFamily="50" charset="-128"/>
                <a:ea typeface="游ゴシック Medium" panose="020B0500000000000000"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游ゴシック Medium" panose="020B0500000000000000" pitchFamily="50" charset="-128"/>
                <a:ea typeface="游ゴシック Medium" panose="020B0500000000000000"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buFont typeface="Arial" panose="020B0604020202020204" pitchFamily="34" charset="0"/>
              <a:buNone/>
            </a:pPr>
            <a:r>
              <a:rPr lang="ja-JP" altLang="en-US" sz="1600" dirty="0">
                <a:solidFill>
                  <a:prstClr val="black"/>
                </a:solidFill>
                <a:latin typeface="ＭＳ ゴシック" panose="020B0609070205080204" pitchFamily="49" charset="-128"/>
                <a:ea typeface="ＭＳ ゴシック" panose="020B0609070205080204" pitchFamily="49" charset="-128"/>
              </a:rPr>
              <a:t>公益社団法人 </a:t>
            </a:r>
            <a:r>
              <a:rPr lang="ja-JP" altLang="en-US" sz="2000" dirty="0">
                <a:solidFill>
                  <a:prstClr val="black"/>
                </a:solidFill>
                <a:latin typeface="ＭＳ ゴシック" panose="020B0609070205080204" pitchFamily="49" charset="-128"/>
                <a:ea typeface="ＭＳ ゴシック" panose="020B0609070205080204" pitchFamily="49" charset="-128"/>
              </a:rPr>
              <a:t>日本産婦人科医会 女性保健部</a:t>
            </a:r>
          </a:p>
        </p:txBody>
      </p:sp>
    </p:spTree>
    <p:extLst>
      <p:ext uri="{BB962C8B-B14F-4D97-AF65-F5344CB8AC3E}">
        <p14:creationId xmlns:p14="http://schemas.microsoft.com/office/powerpoint/2010/main" val="20164813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55" name="Footer Placeholder 4">
            <a:extLst>
              <a:ext uri="{FF2B5EF4-FFF2-40B4-BE49-F238E27FC236}">
                <a16:creationId xmlns:a16="http://schemas.microsoft.com/office/drawing/2014/main" id="{FF49D20C-7F16-25A4-687D-60D211DDF723}"/>
              </a:ext>
            </a:extLst>
          </p:cNvPr>
          <p:cNvSpPr txBox="1">
            <a:spLocks/>
          </p:cNvSpPr>
          <p:nvPr userDrawn="1"/>
        </p:nvSpPr>
        <p:spPr>
          <a:xfrm>
            <a:off x="246245" y="89605"/>
            <a:ext cx="3086100" cy="308488"/>
          </a:xfrm>
          <a:prstGeom prst="rect">
            <a:avLst/>
          </a:prstGeom>
          <a:noFill/>
        </p:spPr>
        <p:txBody>
          <a:bodyPr vert="horz" lIns="91440" tIns="45720" rIns="91440" bIns="45720" rtlCol="0" anchor="ctr"/>
          <a:lstStyle>
            <a:defPPr>
              <a:defRPr lang="en-US"/>
            </a:defPPr>
            <a:lvl1pPr marL="0" algn="r" defTabSz="457200" rtl="0" eaLnBrk="1" latinLnBrk="0" hangingPunct="1">
              <a:defRPr sz="1000" kern="1200">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1200" b="1" dirty="0">
                <a:solidFill>
                  <a:prstClr val="black">
                    <a:lumMod val="75000"/>
                    <a:lumOff val="25000"/>
                  </a:prstClr>
                </a:solidFill>
                <a:latin typeface="ＭＳ ゴシック" panose="020B0609070205080204" pitchFamily="49" charset="-128"/>
                <a:ea typeface="ＭＳ ゴシック" panose="020B0609070205080204" pitchFamily="49" charset="-128"/>
              </a:rPr>
              <a:t>中絶・避妊</a:t>
            </a:r>
          </a:p>
        </p:txBody>
      </p:sp>
    </p:spTree>
    <p:extLst>
      <p:ext uri="{BB962C8B-B14F-4D97-AF65-F5344CB8AC3E}">
        <p14:creationId xmlns:p14="http://schemas.microsoft.com/office/powerpoint/2010/main" val="4028722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F0513042-A253-8346-7BF3-867EB5CA77E1}"/>
              </a:ext>
            </a:extLst>
          </p:cNvPr>
          <p:cNvSpPr/>
          <p:nvPr userDrawn="1"/>
        </p:nvSpPr>
        <p:spPr>
          <a:xfrm>
            <a:off x="0" y="0"/>
            <a:ext cx="9144000" cy="6858000"/>
          </a:xfrm>
          <a:prstGeom prst="rect">
            <a:avLst/>
          </a:prstGeom>
          <a:solidFill>
            <a:srgbClr val="88C9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CC0000"/>
              </a:solidFill>
            </a:endParaRPr>
          </a:p>
        </p:txBody>
      </p:sp>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dirty="0"/>
              <a:t>マスター タイトルの書式設定</a:t>
            </a:r>
            <a:endParaRPr lang="en-US" dirty="0"/>
          </a:p>
        </p:txBody>
      </p:sp>
      <p:sp>
        <p:nvSpPr>
          <p:cNvPr id="19" name="Footer Placeholder 4"/>
          <p:cNvSpPr txBox="1">
            <a:spLocks/>
          </p:cNvSpPr>
          <p:nvPr userDrawn="1"/>
        </p:nvSpPr>
        <p:spPr>
          <a:xfrm>
            <a:off x="5817230" y="89605"/>
            <a:ext cx="3086100" cy="308488"/>
          </a:xfrm>
          <a:prstGeom prst="rect">
            <a:avLst/>
          </a:prstGeom>
          <a:noFill/>
        </p:spPr>
        <p:txBody>
          <a:bodyPr vert="horz" lIns="91440" tIns="45720" rIns="91440" bIns="45720" rtlCol="0" anchor="ctr"/>
          <a:lstStyle>
            <a:defPPr>
              <a:defRPr lang="en-US"/>
            </a:defPPr>
            <a:lvl1pPr marL="0" algn="r" defTabSz="457200" rtl="0" eaLnBrk="1" latinLnBrk="0" hangingPunct="1">
              <a:defRPr sz="1000" kern="1200">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kumimoji="1" lang="ja-JP" altLang="en-US" sz="1200" b="1" dirty="0">
                <a:solidFill>
                  <a:srgbClr val="008660"/>
                </a:solidFill>
                <a:latin typeface="ＭＳ ゴシック" panose="020B0609070205080204" pitchFamily="49" charset="-128"/>
                <a:ea typeface="ＭＳ ゴシック" panose="020B0609070205080204" pitchFamily="49" charset="-128"/>
              </a:rPr>
              <a:t>思春期って何だろう？ 性って何だろう？</a:t>
            </a:r>
          </a:p>
        </p:txBody>
      </p:sp>
      <p:sp>
        <p:nvSpPr>
          <p:cNvPr id="30" name="Google Shape;11;p23"/>
          <p:cNvSpPr txBox="1"/>
          <p:nvPr userDrawn="1"/>
        </p:nvSpPr>
        <p:spPr>
          <a:xfrm>
            <a:off x="8705192" y="6531537"/>
            <a:ext cx="218008" cy="153888"/>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fld id="{00000000-1234-1234-1234-123412341234}" type="slidenum">
              <a:rPr lang="ja-JP" sz="1000" b="1" i="0" u="none" strike="noStrike" cap="none">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a:t>
            </a:fld>
            <a:endParaRPr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endParaRPr>
          </a:p>
        </p:txBody>
      </p:sp>
      <p:sp>
        <p:nvSpPr>
          <p:cNvPr id="33" name="Google Shape;10;p23"/>
          <p:cNvSpPr txBox="1"/>
          <p:nvPr userDrawn="1"/>
        </p:nvSpPr>
        <p:spPr>
          <a:xfrm>
            <a:off x="5405123" y="6531537"/>
            <a:ext cx="3275154" cy="153888"/>
          </a:xfrm>
          <a:prstGeom prst="rect">
            <a:avLst/>
          </a:prstGeom>
          <a:noFill/>
          <a:ln>
            <a:noFill/>
          </a:ln>
        </p:spPr>
        <p:txBody>
          <a:bodyPr spcFirstLastPara="1" wrap="square" lIns="0" tIns="0" rIns="0" bIns="0" anchor="ctr" anchorCtr="0">
            <a:spAutoFit/>
          </a:bodyPr>
          <a:lstStyle/>
          <a:p>
            <a:pPr marL="0" marR="0" lvl="0" indent="0" algn="r" rtl="0">
              <a:spcBef>
                <a:spcPts val="0"/>
              </a:spcBef>
              <a:spcAft>
                <a:spcPts val="0"/>
              </a:spcAft>
              <a:buNone/>
            </a:pPr>
            <a:r>
              <a:rPr lang="ja-JP"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日本産婦人科医会</a:t>
            </a:r>
            <a:r>
              <a:rPr lang="en-US" altLang="ja-JP"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 </a:t>
            </a:r>
            <a:r>
              <a:rPr lang="ja-JP"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思春期・性</a:t>
            </a:r>
            <a:r>
              <a:rPr lang="en-US" altLang="ja-JP"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 4-</a:t>
            </a:r>
            <a:endParaRPr sz="1000" b="1" dirty="0">
              <a:solidFill>
                <a:schemeClr val="tx1">
                  <a:lumMod val="65000"/>
                  <a:lumOff val="35000"/>
                </a:schemeClr>
              </a:solidFill>
              <a:latin typeface="ＭＳ ゴシック" panose="020B0609070205080204" pitchFamily="49" charset="-128"/>
              <a:ea typeface="ＭＳ ゴシック" panose="020B0609070205080204" pitchFamily="49" charset="-128"/>
            </a:endParaRPr>
          </a:p>
        </p:txBody>
      </p:sp>
      <p:sp>
        <p:nvSpPr>
          <p:cNvPr id="5" name="Footer Placeholder 4">
            <a:extLst>
              <a:ext uri="{FF2B5EF4-FFF2-40B4-BE49-F238E27FC236}">
                <a16:creationId xmlns:a16="http://schemas.microsoft.com/office/drawing/2014/main" id="{FE8DF5C6-58AD-8C2F-DCAD-E3DD8CDC3138}"/>
              </a:ext>
            </a:extLst>
          </p:cNvPr>
          <p:cNvSpPr txBox="1">
            <a:spLocks/>
          </p:cNvSpPr>
          <p:nvPr userDrawn="1"/>
        </p:nvSpPr>
        <p:spPr>
          <a:xfrm>
            <a:off x="246245" y="89605"/>
            <a:ext cx="3086100" cy="308488"/>
          </a:xfrm>
          <a:prstGeom prst="rect">
            <a:avLst/>
          </a:prstGeom>
          <a:noFill/>
        </p:spPr>
        <p:txBody>
          <a:bodyPr vert="horz" lIns="91440" tIns="45720" rIns="91440" bIns="45720" rtlCol="0" anchor="ctr"/>
          <a:lstStyle>
            <a:defPPr>
              <a:defRPr lang="en-US"/>
            </a:defPPr>
            <a:lvl1pPr marL="0" algn="r" defTabSz="457200" rtl="0" eaLnBrk="1" latinLnBrk="0" hangingPunct="1">
              <a:defRPr sz="1000" kern="1200">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1200" b="1" dirty="0">
                <a:solidFill>
                  <a:prstClr val="black">
                    <a:lumMod val="75000"/>
                    <a:lumOff val="25000"/>
                  </a:prstClr>
                </a:solidFill>
                <a:latin typeface="ＭＳ ゴシック" panose="020B0609070205080204" pitchFamily="49" charset="-128"/>
                <a:ea typeface="ＭＳ ゴシック" panose="020B0609070205080204" pitchFamily="49" charset="-128"/>
              </a:rPr>
              <a:t>中絶・避妊</a:t>
            </a:r>
          </a:p>
        </p:txBody>
      </p:sp>
    </p:spTree>
    <p:extLst>
      <p:ext uri="{BB962C8B-B14F-4D97-AF65-F5344CB8AC3E}">
        <p14:creationId xmlns:p14="http://schemas.microsoft.com/office/powerpoint/2010/main" val="111192224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8" r:id="rId3"/>
    <p:sldLayoutId id="2147483683" r:id="rId4"/>
    <p:sldLayoutId id="2147483684" r:id="rId5"/>
    <p:sldLayoutId id="2147483682" r:id="rId6"/>
    <p:sldLayoutId id="2147483686" r:id="rId7"/>
    <p:sldLayoutId id="2147483677" r:id="rId8"/>
    <p:sldLayoutId id="2147483661" r:id="rId9"/>
    <p:sldLayoutId id="2147483685" r:id="rId10"/>
    <p:sldLayoutId id="2147483674" r:id="rId11"/>
  </p:sldLayoutIdLst>
  <p:hf sldNum="0" hdr="0" dt="0"/>
  <p:txStyles>
    <p:titleStyle>
      <a:lvl1pPr algn="l" defTabSz="914400" rtl="0" eaLnBrk="1" latinLnBrk="0" hangingPunct="1">
        <a:lnSpc>
          <a:spcPct val="90000"/>
        </a:lnSpc>
        <a:spcBef>
          <a:spcPct val="0"/>
        </a:spcBef>
        <a:buNone/>
        <a:defRPr kumimoji="1" sz="4000" b="1" kern="1200" spc="-100" baseline="0">
          <a:solidFill>
            <a:schemeClr val="tx1">
              <a:lumMod val="75000"/>
              <a:lumOff val="25000"/>
            </a:schemeClr>
          </a:solidFill>
          <a:latin typeface="ＭＳ ゴシック" panose="020B0609070205080204" pitchFamily="49" charset="-128"/>
          <a:ea typeface="ＭＳ ゴシック" panose="020B0609070205080204" pitchFamily="49" charset="-128"/>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游ゴシック Medium" panose="020B0500000000000000" pitchFamily="50" charset="-128"/>
          <a:ea typeface="游ゴシック Medium" panose="020B0500000000000000"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游ゴシック Medium" panose="020B0500000000000000" pitchFamily="50" charset="-128"/>
          <a:ea typeface="游ゴシック Medium" panose="020B0500000000000000"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游ゴシック Medium" panose="020B0500000000000000" pitchFamily="50" charset="-128"/>
          <a:ea typeface="游ゴシック Medium" panose="020B0500000000000000"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Google Shape;11;p23">
            <a:extLst>
              <a:ext uri="{FF2B5EF4-FFF2-40B4-BE49-F238E27FC236}">
                <a16:creationId xmlns:a16="http://schemas.microsoft.com/office/drawing/2014/main" id="{E1DB39A9-27C4-7B43-6626-59329C0EFC02}"/>
              </a:ext>
            </a:extLst>
          </p:cNvPr>
          <p:cNvSpPr txBox="1"/>
          <p:nvPr userDrawn="1"/>
        </p:nvSpPr>
        <p:spPr>
          <a:xfrm>
            <a:off x="8705192" y="6531537"/>
            <a:ext cx="218008" cy="153888"/>
          </a:xfrm>
          <a:prstGeom prst="rect">
            <a:avLst/>
          </a:prstGeom>
          <a:noFill/>
          <a:ln>
            <a:noFill/>
          </a:ln>
        </p:spPr>
        <p:txBody>
          <a:bodyPr spcFirstLastPara="1" wrap="square" lIns="0" tIns="0" rIns="0" bIns="0" anchor="ctr" anchorCtr="0">
            <a:spAutoFit/>
          </a:bodyPr>
          <a:lstStyle/>
          <a:p>
            <a:fld id="{00000000-1234-1234-1234-123412341234}" type="slidenum">
              <a:rPr lang="en-US" altLang="ja-JP" sz="1000" b="1">
                <a:solidFill>
                  <a:prstClr val="black">
                    <a:lumMod val="65000"/>
                    <a:lumOff val="35000"/>
                  </a:prstClr>
                </a:solidFill>
                <a:latin typeface="ＭＳ ゴシック" panose="020B0609070205080204" pitchFamily="49" charset="-128"/>
                <a:ea typeface="ＭＳ ゴシック" panose="020B0609070205080204" pitchFamily="49" charset="-128"/>
                <a:cs typeface="Arial"/>
                <a:sym typeface="Arial"/>
              </a:rPr>
              <a:pPr/>
              <a:t>‹#›</a:t>
            </a:fld>
            <a:endParaRPr sz="1000" b="1" dirty="0">
              <a:solidFill>
                <a:prstClr val="black">
                  <a:lumMod val="65000"/>
                  <a:lumOff val="35000"/>
                </a:prstClr>
              </a:solidFill>
              <a:latin typeface="ＭＳ ゴシック" panose="020B0609070205080204" pitchFamily="49" charset="-128"/>
              <a:ea typeface="ＭＳ ゴシック" panose="020B0609070205080204" pitchFamily="49" charset="-128"/>
              <a:cs typeface="Arial"/>
              <a:sym typeface="Arial"/>
            </a:endParaRPr>
          </a:p>
        </p:txBody>
      </p:sp>
      <p:sp>
        <p:nvSpPr>
          <p:cNvPr id="3" name="Google Shape;10;p23">
            <a:extLst>
              <a:ext uri="{FF2B5EF4-FFF2-40B4-BE49-F238E27FC236}">
                <a16:creationId xmlns:a16="http://schemas.microsoft.com/office/drawing/2014/main" id="{4744E0A9-3FF0-6D19-8E00-9AF0C4DD0AE7}"/>
              </a:ext>
            </a:extLst>
          </p:cNvPr>
          <p:cNvSpPr txBox="1"/>
          <p:nvPr userDrawn="1"/>
        </p:nvSpPr>
        <p:spPr>
          <a:xfrm>
            <a:off x="5405123" y="6531537"/>
            <a:ext cx="3275154" cy="153888"/>
          </a:xfrm>
          <a:prstGeom prst="rect">
            <a:avLst/>
          </a:prstGeom>
          <a:noFill/>
          <a:ln>
            <a:noFill/>
          </a:ln>
        </p:spPr>
        <p:txBody>
          <a:bodyPr spcFirstLastPara="1" wrap="square" lIns="0" tIns="0" rIns="0" bIns="0" anchor="ctr" anchorCtr="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ja-JP" altLang="en-US"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日本産婦人科医会</a:t>
            </a:r>
            <a:r>
              <a:rPr kumimoji="0" lang="en-US" altLang="ja-JP"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 </a:t>
            </a:r>
            <a:r>
              <a:rPr kumimoji="0" lang="ja-JP" altLang="en-US"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思春期・性</a:t>
            </a:r>
            <a:r>
              <a:rPr kumimoji="0" lang="en-US" altLang="ja-JP"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 4-</a:t>
            </a:r>
            <a:endParaRPr kumimoji="0"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endParaRPr>
          </a:p>
        </p:txBody>
      </p:sp>
      <p:sp>
        <p:nvSpPr>
          <p:cNvPr id="4" name="Footer Placeholder 4">
            <a:extLst>
              <a:ext uri="{FF2B5EF4-FFF2-40B4-BE49-F238E27FC236}">
                <a16:creationId xmlns:a16="http://schemas.microsoft.com/office/drawing/2014/main" id="{B7C3C76E-91DC-F1AE-08B6-3A7A1FD9D9A5}"/>
              </a:ext>
            </a:extLst>
          </p:cNvPr>
          <p:cNvSpPr txBox="1">
            <a:spLocks/>
          </p:cNvSpPr>
          <p:nvPr userDrawn="1"/>
        </p:nvSpPr>
        <p:spPr>
          <a:xfrm>
            <a:off x="246245" y="89605"/>
            <a:ext cx="3086100" cy="308488"/>
          </a:xfrm>
          <a:prstGeom prst="rect">
            <a:avLst/>
          </a:prstGeom>
          <a:noFill/>
        </p:spPr>
        <p:txBody>
          <a:bodyPr vert="horz" lIns="91440" tIns="45720" rIns="91440" bIns="45720" rtlCol="0" anchor="ctr"/>
          <a:lstStyle>
            <a:defPPr>
              <a:defRPr lang="en-US"/>
            </a:defPPr>
            <a:lvl1pPr marL="0" algn="r" defTabSz="457200" rtl="0" eaLnBrk="1" latinLnBrk="0" hangingPunct="1">
              <a:defRPr sz="1000" kern="1200">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1200" b="1" dirty="0">
                <a:solidFill>
                  <a:prstClr val="black">
                    <a:lumMod val="75000"/>
                    <a:lumOff val="25000"/>
                  </a:prstClr>
                </a:solidFill>
                <a:latin typeface="ＭＳ ゴシック" panose="020B0609070205080204" pitchFamily="49" charset="-128"/>
                <a:ea typeface="ＭＳ ゴシック" panose="020B0609070205080204" pitchFamily="49" charset="-128"/>
              </a:rPr>
              <a:t>中絶・避妊</a:t>
            </a:r>
          </a:p>
        </p:txBody>
      </p:sp>
    </p:spTree>
    <p:extLst>
      <p:ext uri="{BB962C8B-B14F-4D97-AF65-F5344CB8AC3E}">
        <p14:creationId xmlns:p14="http://schemas.microsoft.com/office/powerpoint/2010/main" val="452436996"/>
      </p:ext>
    </p:extLst>
  </p:cSld>
  <p:clrMap bg1="lt1" tx1="dk1" bg2="lt2" tx2="dk2" accent1="accent1" accent2="accent2" accent3="accent3" accent4="accent4" accent5="accent5" accent6="accent6" hlink="hlink" folHlink="folHlink"/>
  <p:sldLayoutIdLst>
    <p:sldLayoutId id="2147483673" r:id="rId1"/>
  </p:sldLayoutIdLst>
  <p:hf sldNum="0" hd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Google Shape;11;p23">
            <a:extLst>
              <a:ext uri="{FF2B5EF4-FFF2-40B4-BE49-F238E27FC236}">
                <a16:creationId xmlns:a16="http://schemas.microsoft.com/office/drawing/2014/main" id="{2C61C1E2-9B3D-3BBE-283D-C487CBBBA55D}"/>
              </a:ext>
            </a:extLst>
          </p:cNvPr>
          <p:cNvSpPr txBox="1"/>
          <p:nvPr userDrawn="1"/>
        </p:nvSpPr>
        <p:spPr>
          <a:xfrm>
            <a:off x="8705192" y="6531537"/>
            <a:ext cx="218008" cy="153888"/>
          </a:xfrm>
          <a:prstGeom prst="rect">
            <a:avLst/>
          </a:prstGeom>
          <a:noFill/>
          <a:ln>
            <a:noFill/>
          </a:ln>
        </p:spPr>
        <p:txBody>
          <a:bodyPr spcFirstLastPara="1" wrap="square" lIns="0" tIns="0" rIns="0" bIns="0" anchor="ctr" anchorCtr="0">
            <a:spAutoFit/>
          </a:bodyPr>
          <a:lstStyle/>
          <a:p>
            <a:fld id="{00000000-1234-1234-1234-123412341234}" type="slidenum">
              <a:rPr lang="en-US" altLang="ja-JP" sz="1000" b="1">
                <a:solidFill>
                  <a:prstClr val="black">
                    <a:lumMod val="65000"/>
                    <a:lumOff val="35000"/>
                  </a:prstClr>
                </a:solidFill>
                <a:latin typeface="ＭＳ ゴシック" panose="020B0609070205080204" pitchFamily="49" charset="-128"/>
                <a:ea typeface="ＭＳ ゴシック" panose="020B0609070205080204" pitchFamily="49" charset="-128"/>
                <a:cs typeface="Arial"/>
                <a:sym typeface="Arial"/>
              </a:rPr>
              <a:pPr/>
              <a:t>‹#›</a:t>
            </a:fld>
            <a:endParaRPr sz="1000" b="1" dirty="0">
              <a:solidFill>
                <a:prstClr val="black">
                  <a:lumMod val="65000"/>
                  <a:lumOff val="35000"/>
                </a:prstClr>
              </a:solidFill>
              <a:latin typeface="ＭＳ ゴシック" panose="020B0609070205080204" pitchFamily="49" charset="-128"/>
              <a:ea typeface="ＭＳ ゴシック" panose="020B0609070205080204" pitchFamily="49" charset="-128"/>
              <a:cs typeface="Arial"/>
              <a:sym typeface="Arial"/>
            </a:endParaRPr>
          </a:p>
        </p:txBody>
      </p:sp>
      <p:sp>
        <p:nvSpPr>
          <p:cNvPr id="3" name="Google Shape;10;p23">
            <a:extLst>
              <a:ext uri="{FF2B5EF4-FFF2-40B4-BE49-F238E27FC236}">
                <a16:creationId xmlns:a16="http://schemas.microsoft.com/office/drawing/2014/main" id="{54C26EEE-6A87-C17B-5F34-8B670B23A199}"/>
              </a:ext>
            </a:extLst>
          </p:cNvPr>
          <p:cNvSpPr txBox="1"/>
          <p:nvPr userDrawn="1"/>
        </p:nvSpPr>
        <p:spPr>
          <a:xfrm>
            <a:off x="5405123" y="6531537"/>
            <a:ext cx="3275154" cy="153888"/>
          </a:xfrm>
          <a:prstGeom prst="rect">
            <a:avLst/>
          </a:prstGeom>
          <a:noFill/>
          <a:ln>
            <a:noFill/>
          </a:ln>
        </p:spPr>
        <p:txBody>
          <a:bodyPr spcFirstLastPara="1" wrap="square" lIns="0" tIns="0" rIns="0" bIns="0" anchor="ctr" anchorCtr="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ja-JP" altLang="en-US"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日本産婦人科医会</a:t>
            </a:r>
            <a:r>
              <a:rPr kumimoji="0" lang="en-US" altLang="ja-JP"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 </a:t>
            </a:r>
            <a:r>
              <a:rPr kumimoji="0" lang="ja-JP" altLang="en-US"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思春期・性</a:t>
            </a:r>
            <a:r>
              <a:rPr kumimoji="0" lang="en-US" altLang="ja-JP"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 4-</a:t>
            </a:r>
            <a:endParaRPr kumimoji="0"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1635216115"/>
      </p:ext>
    </p:extLst>
  </p:cSld>
  <p:clrMap bg1="lt1" tx1="dk1" bg2="lt2" tx2="dk2" accent1="accent1" accent2="accent2" accent3="accent3" accent4="accent4" accent5="accent5" accent6="accent6" hlink="hlink" folHlink="folHlink"/>
  <p:sldLayoutIdLst>
    <p:sldLayoutId id="2147483680" r:id="rId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mj-lt"/>
        <a:buNone/>
        <a:defRPr kumimoji="1" sz="2000" b="1" kern="1200">
          <a:solidFill>
            <a:schemeClr val="tx1">
              <a:lumMod val="75000"/>
              <a:lumOff val="25000"/>
            </a:schemeClr>
          </a:solidFill>
          <a:latin typeface="HGｺﾞｼｯｸE" panose="020B0909000000000000" pitchFamily="49" charset="-128"/>
          <a:ea typeface="HGｺﾞｼｯｸE" panose="020B0909000000000000" pitchFamily="49"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HGｺﾞｼｯｸE" panose="020B0909000000000000" pitchFamily="49" charset="-128"/>
          <a:ea typeface="HGｺﾞｼｯｸE" panose="020B0909000000000000" pitchFamily="49"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HGｺﾞｼｯｸE" panose="020B0909000000000000" pitchFamily="49" charset="-128"/>
          <a:ea typeface="HGｺﾞｼｯｸE" panose="020B0909000000000000" pitchFamily="49"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HGｺﾞｼｯｸE" panose="020B0909000000000000" pitchFamily="49" charset="-128"/>
          <a:ea typeface="HGｺﾞｼｯｸE" panose="020B0909000000000000" pitchFamily="49"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HGｺﾞｼｯｸE" panose="020B0909000000000000" pitchFamily="49" charset="-128"/>
          <a:ea typeface="HGｺﾞｼｯｸE" panose="020B0909000000000000" pitchFamily="49"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0.emf"/></Relationships>
</file>

<file path=ppt/slides/_rels/slide16.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1.emf"/></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5">
            <a:extLst>
              <a:ext uri="{FF2B5EF4-FFF2-40B4-BE49-F238E27FC236}">
                <a16:creationId xmlns:a16="http://schemas.microsoft.com/office/drawing/2014/main" id="{92523B83-5486-0EE7-0B82-5A558018D9AE}"/>
              </a:ext>
            </a:extLst>
          </p:cNvPr>
          <p:cNvSpPr>
            <a:spLocks noGrp="1"/>
          </p:cNvSpPr>
          <p:nvPr>
            <p:ph type="ctrTitle"/>
          </p:nvPr>
        </p:nvSpPr>
        <p:spPr>
          <a:xfrm>
            <a:off x="685800" y="2091426"/>
            <a:ext cx="7772400" cy="2025510"/>
          </a:xfrm>
        </p:spPr>
        <p:txBody>
          <a:bodyPr>
            <a:normAutofit/>
          </a:bodyPr>
          <a:lstStyle/>
          <a:p>
            <a:r>
              <a:rPr lang="ja-JP" altLang="en-US" b="1" dirty="0"/>
              <a:t>思春期</a:t>
            </a:r>
            <a:r>
              <a:rPr lang="ja-JP" altLang="en-US" b="1" spc="-700" dirty="0"/>
              <a:t>っ</a:t>
            </a:r>
            <a:r>
              <a:rPr lang="ja-JP" altLang="en-US" b="1" dirty="0"/>
              <a:t>て何だろ</a:t>
            </a:r>
            <a:r>
              <a:rPr lang="ja-JP" altLang="en-US" b="1" spc="-700" dirty="0"/>
              <a:t>う</a:t>
            </a:r>
            <a:r>
              <a:rPr lang="ja-JP" altLang="en-US" b="1" dirty="0"/>
              <a:t>？性</a:t>
            </a:r>
            <a:r>
              <a:rPr lang="ja-JP" altLang="en-US" b="1" spc="-700" dirty="0"/>
              <a:t>っ</a:t>
            </a:r>
            <a:r>
              <a:rPr lang="ja-JP" altLang="en-US" b="1" dirty="0"/>
              <a:t>て何だろ</a:t>
            </a:r>
            <a:r>
              <a:rPr lang="ja-JP" altLang="en-US" b="1" spc="-700" dirty="0"/>
              <a:t>う</a:t>
            </a:r>
            <a:r>
              <a:rPr lang="ja-JP" altLang="en-US" b="1" dirty="0"/>
              <a:t>？</a:t>
            </a:r>
            <a:endParaRPr kumimoji="1" lang="ja-JP" altLang="en-US" b="1" dirty="0"/>
          </a:p>
        </p:txBody>
      </p:sp>
      <p:sp>
        <p:nvSpPr>
          <p:cNvPr id="8" name="サブタイトル 6">
            <a:extLst>
              <a:ext uri="{FF2B5EF4-FFF2-40B4-BE49-F238E27FC236}">
                <a16:creationId xmlns:a16="http://schemas.microsoft.com/office/drawing/2014/main" id="{7B8E3000-9721-C6EF-2CD8-D59CEBA7A1D7}"/>
              </a:ext>
            </a:extLst>
          </p:cNvPr>
          <p:cNvSpPr txBox="1">
            <a:spLocks/>
          </p:cNvSpPr>
          <p:nvPr/>
        </p:nvSpPr>
        <p:spPr>
          <a:xfrm>
            <a:off x="1295400" y="5830305"/>
            <a:ext cx="6858000" cy="566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游ゴシック Medium" panose="020B0500000000000000" pitchFamily="50" charset="-128"/>
                <a:ea typeface="游ゴシック Medium" panose="020B0500000000000000"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游ゴシック Medium" panose="020B0500000000000000" pitchFamily="50" charset="-128"/>
                <a:ea typeface="游ゴシック Medium" panose="020B0500000000000000"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游ゴシック Medium" panose="020B0500000000000000" pitchFamily="50" charset="-128"/>
                <a:ea typeface="游ゴシック Medium" panose="020B0500000000000000"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buFont typeface="Arial" panose="020B0604020202020204" pitchFamily="34" charset="0"/>
              <a:buNone/>
            </a:pPr>
            <a:r>
              <a:rPr lang="ja-JP" altLang="en-US" sz="1600" dirty="0">
                <a:solidFill>
                  <a:prstClr val="black"/>
                </a:solidFill>
                <a:latin typeface="ＭＳ ゴシック" panose="020B0609070205080204" pitchFamily="49" charset="-128"/>
                <a:ea typeface="ＭＳ ゴシック" panose="020B0609070205080204" pitchFamily="49" charset="-128"/>
              </a:rPr>
              <a:t>公益社団法人 </a:t>
            </a:r>
            <a:r>
              <a:rPr lang="ja-JP" altLang="en-US" sz="2000" dirty="0">
                <a:solidFill>
                  <a:prstClr val="black"/>
                </a:solidFill>
                <a:latin typeface="ＭＳ ゴシック" panose="020B0609070205080204" pitchFamily="49" charset="-128"/>
                <a:ea typeface="ＭＳ ゴシック" panose="020B0609070205080204" pitchFamily="49" charset="-128"/>
              </a:rPr>
              <a:t>日本産婦人科医会 女性保健部</a:t>
            </a:r>
          </a:p>
        </p:txBody>
      </p:sp>
      <p:sp>
        <p:nvSpPr>
          <p:cNvPr id="10" name="Google Shape;77;p2">
            <a:extLst>
              <a:ext uri="{FF2B5EF4-FFF2-40B4-BE49-F238E27FC236}">
                <a16:creationId xmlns:a16="http://schemas.microsoft.com/office/drawing/2014/main" id="{3D827C35-6D34-77EC-A2F7-7C4404C7F652}"/>
              </a:ext>
            </a:extLst>
          </p:cNvPr>
          <p:cNvSpPr txBox="1"/>
          <p:nvPr/>
        </p:nvSpPr>
        <p:spPr>
          <a:xfrm>
            <a:off x="705150" y="1287553"/>
            <a:ext cx="7881000" cy="584735"/>
          </a:xfrm>
          <a:prstGeom prst="rect">
            <a:avLst/>
          </a:prstGeom>
          <a:noFill/>
          <a:ln>
            <a:noFill/>
          </a:ln>
        </p:spPr>
        <p:txBody>
          <a:bodyPr spcFirstLastPara="1" wrap="square" lIns="91425" tIns="45700" rIns="91425" bIns="45700" anchor="ctr" anchorCtr="0">
            <a:spAutoFit/>
          </a:bodyPr>
          <a:lstStyle>
            <a:defPPr>
              <a:defRPr lang="en-US"/>
            </a:defPPr>
            <a:lvl1pPr marR="0" lvl="0" indent="0" algn="ctr">
              <a:spcBef>
                <a:spcPts val="0"/>
              </a:spcBef>
              <a:spcAft>
                <a:spcPts val="0"/>
              </a:spcAft>
              <a:buClr>
                <a:srgbClr val="17365D"/>
              </a:buClr>
              <a:buSzPts val="4400"/>
              <a:buFont typeface="Arial"/>
              <a:buNone/>
              <a:defRPr sz="3200" b="0" i="0" u="none" strike="noStrike" cap="none">
                <a:solidFill>
                  <a:schemeClr val="bg1"/>
                </a:solidFill>
                <a:latin typeface="+mj-ea"/>
                <a:ea typeface="+mj-ea"/>
                <a:cs typeface="Arial"/>
              </a:defRPr>
            </a:lvl1pPr>
          </a:lstStyle>
          <a:p>
            <a:pPr lvl="0"/>
            <a:r>
              <a:rPr lang="ja-JP" b="1" dirty="0">
                <a:latin typeface="ＭＳ ゴシック" panose="020B0609070205080204" pitchFamily="49" charset="-128"/>
                <a:ea typeface="ＭＳ ゴシック" panose="020B0609070205080204" pitchFamily="49" charset="-128"/>
                <a:sym typeface="Arial"/>
              </a:rPr>
              <a:t>中学生・高校生のきみたちへ</a:t>
            </a:r>
            <a:endParaRPr b="1" dirty="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15195753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D6021A80-112D-1BFD-1727-CAC549FD00D5}"/>
              </a:ext>
            </a:extLst>
          </p:cNvPr>
          <p:cNvSpPr txBox="1"/>
          <p:nvPr/>
        </p:nvSpPr>
        <p:spPr>
          <a:xfrm>
            <a:off x="690770" y="858162"/>
            <a:ext cx="7996029" cy="3785652"/>
          </a:xfrm>
          <a:prstGeom prst="rect">
            <a:avLst/>
          </a:prstGeom>
          <a:noFill/>
        </p:spPr>
        <p:txBody>
          <a:bodyPr wrap="square" rtlCol="0">
            <a:spAutoFit/>
          </a:bodyPr>
          <a:lstStyle/>
          <a:p>
            <a:pPr marL="342900" indent="-342900" algn="just">
              <a:spcAft>
                <a:spcPts val="1800"/>
              </a:spcAft>
              <a:buFont typeface="Wingdings" charset="2"/>
              <a:buChar char="n"/>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日本産婦人科医会 女性保健部では、中学生高校生向けの性教育スライドを作成しています。</a:t>
            </a:r>
          </a:p>
          <a:p>
            <a:pPr marL="342900" indent="-342900" algn="just">
              <a:spcAft>
                <a:spcPts val="1800"/>
              </a:spcAft>
              <a:buFont typeface="Wingdings" charset="2"/>
              <a:buChar char="n"/>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中学生高校生向けにわかりやすく作成したものであって、医療</a:t>
            </a:r>
            <a:b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b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水準を示したものではありません。</a:t>
            </a:r>
          </a:p>
          <a:p>
            <a:pPr marL="342900" indent="-342900" algn="just">
              <a:spcAft>
                <a:spcPts val="1800"/>
              </a:spcAft>
              <a:buFont typeface="Wingdings" charset="2"/>
              <a:buChar char="n"/>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目的別に指導しやすいように、削除・追加してご活用ください。</a:t>
            </a:r>
          </a:p>
          <a:p>
            <a:pPr marL="342900" indent="-342900" algn="just">
              <a:spcAft>
                <a:spcPts val="1800"/>
              </a:spcAft>
              <a:buFont typeface="Wingdings" charset="2"/>
              <a:buChar char="n"/>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使用する際には、必ず</a:t>
            </a:r>
            <a:r>
              <a:rPr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a:t>
            </a: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日本産婦人科医会「思春期ってなんだ</a:t>
            </a:r>
            <a:br>
              <a:rPr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b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ろう？性ってなんだろう？</a:t>
            </a:r>
            <a:r>
              <a:rPr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2024</a:t>
            </a: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年度改訂版」</a:t>
            </a:r>
            <a:r>
              <a:rPr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a:t>
            </a: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よりの出典をご記載いただきますようお願い申し上げます。</a:t>
            </a:r>
          </a:p>
          <a:p>
            <a:pPr marL="342900" indent="-342900" algn="just">
              <a:spcAft>
                <a:spcPts val="1800"/>
              </a:spcAft>
              <a:buFont typeface="Wingdings" charset="2"/>
              <a:buChar char="n"/>
            </a:pPr>
            <a:endParaRPr kumimoji="1"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endParaRPr>
          </a:p>
        </p:txBody>
      </p:sp>
    </p:spTree>
    <p:extLst>
      <p:ext uri="{BB962C8B-B14F-4D97-AF65-F5344CB8AC3E}">
        <p14:creationId xmlns:p14="http://schemas.microsoft.com/office/powerpoint/2010/main" val="492978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77;p2">
            <a:extLst>
              <a:ext uri="{FF2B5EF4-FFF2-40B4-BE49-F238E27FC236}">
                <a16:creationId xmlns:a16="http://schemas.microsoft.com/office/drawing/2014/main" id="{9D73539E-1BAE-5474-42F3-7B19F85F2A96}"/>
              </a:ext>
            </a:extLst>
          </p:cNvPr>
          <p:cNvSpPr txBox="1"/>
          <p:nvPr/>
        </p:nvSpPr>
        <p:spPr>
          <a:xfrm>
            <a:off x="531374" y="490795"/>
            <a:ext cx="7881000" cy="461624"/>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Clr>
                <a:srgbClr val="17365D"/>
              </a:buClr>
              <a:buSzPts val="4400"/>
              <a:buFont typeface="Arial"/>
              <a:buNone/>
            </a:pPr>
            <a:r>
              <a:rPr lang="ja-JP" altLang="en-US" sz="2400" b="1" i="0" u="none" strike="noStrike" cap="none" dirty="0">
                <a:solidFill>
                  <a:schemeClr val="tx1">
                    <a:lumMod val="75000"/>
                    <a:lumOff val="25000"/>
                  </a:schemeClr>
                </a:solidFill>
                <a:latin typeface="ＭＳ ゴシック" panose="020B0609070205080204" pitchFamily="49" charset="-128"/>
                <a:ea typeface="ＭＳ ゴシック" panose="020B0609070205080204" pitchFamily="49" charset="-128"/>
                <a:cs typeface="Arial"/>
                <a:sym typeface="Arial"/>
              </a:rPr>
              <a:t>目 次</a:t>
            </a:r>
            <a:endParaRPr sz="2400"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grpSp>
        <p:nvGrpSpPr>
          <p:cNvPr id="7" name="グループ化 6">
            <a:extLst>
              <a:ext uri="{FF2B5EF4-FFF2-40B4-BE49-F238E27FC236}">
                <a16:creationId xmlns:a16="http://schemas.microsoft.com/office/drawing/2014/main" id="{90646EEB-9F87-6C44-53D1-7D13A1CDD0C5}"/>
              </a:ext>
            </a:extLst>
          </p:cNvPr>
          <p:cNvGrpSpPr/>
          <p:nvPr/>
        </p:nvGrpSpPr>
        <p:grpSpPr>
          <a:xfrm>
            <a:off x="628650" y="1207608"/>
            <a:ext cx="7886700" cy="498663"/>
            <a:chOff x="628650" y="1370562"/>
            <a:chExt cx="7886700" cy="498663"/>
          </a:xfrm>
          <a:effectLst>
            <a:outerShdw blurRad="50800" dist="38100" algn="l" rotWithShape="0">
              <a:prstClr val="black">
                <a:alpha val="40000"/>
              </a:prstClr>
            </a:outerShdw>
          </a:effectLst>
        </p:grpSpPr>
        <p:sp>
          <p:nvSpPr>
            <p:cNvPr id="8" name="テキスト ボックス 7">
              <a:extLst>
                <a:ext uri="{FF2B5EF4-FFF2-40B4-BE49-F238E27FC236}">
                  <a16:creationId xmlns:a16="http://schemas.microsoft.com/office/drawing/2014/main" id="{EF0873D9-23B3-509D-6AA0-AEC3DA1695C6}"/>
                </a:ext>
              </a:extLst>
            </p:cNvPr>
            <p:cNvSpPr txBox="1"/>
            <p:nvPr userDrawn="1"/>
          </p:nvSpPr>
          <p:spPr>
            <a:xfrm>
              <a:off x="1335578" y="1370562"/>
              <a:ext cx="7179772" cy="495108"/>
            </a:xfrm>
            <a:prstGeom prst="rect">
              <a:avLst/>
            </a:prstGeom>
            <a:solidFill>
              <a:schemeClr val="bg1">
                <a:alpha val="90000"/>
              </a:schemeClr>
            </a:solidFill>
            <a:ln w="12700">
              <a:solidFill>
                <a:srgbClr val="E99FA0"/>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からだの成長・女の子のからだ</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9" name="テキスト ボックス 8">
              <a:extLst>
                <a:ext uri="{FF2B5EF4-FFF2-40B4-BE49-F238E27FC236}">
                  <a16:creationId xmlns:a16="http://schemas.microsoft.com/office/drawing/2014/main" id="{718F7DB7-DB31-8360-2D15-3358E7CE5474}"/>
                </a:ext>
              </a:extLst>
            </p:cNvPr>
            <p:cNvSpPr txBox="1"/>
            <p:nvPr userDrawn="1"/>
          </p:nvSpPr>
          <p:spPr>
            <a:xfrm>
              <a:off x="628650" y="1374117"/>
              <a:ext cx="648504" cy="495108"/>
            </a:xfrm>
            <a:prstGeom prst="rect">
              <a:avLst/>
            </a:prstGeom>
            <a:solidFill>
              <a:srgbClr val="F09192"/>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1</a:t>
              </a:r>
            </a:p>
          </p:txBody>
        </p:sp>
      </p:grpSp>
      <p:grpSp>
        <p:nvGrpSpPr>
          <p:cNvPr id="10" name="グループ化 9">
            <a:extLst>
              <a:ext uri="{FF2B5EF4-FFF2-40B4-BE49-F238E27FC236}">
                <a16:creationId xmlns:a16="http://schemas.microsoft.com/office/drawing/2014/main" id="{23E14360-0908-0618-17DC-2274FC601D60}"/>
              </a:ext>
            </a:extLst>
          </p:cNvPr>
          <p:cNvGrpSpPr/>
          <p:nvPr/>
        </p:nvGrpSpPr>
        <p:grpSpPr>
          <a:xfrm>
            <a:off x="628650" y="1758580"/>
            <a:ext cx="7886700" cy="498663"/>
            <a:chOff x="628650" y="1370562"/>
            <a:chExt cx="7886700" cy="498663"/>
          </a:xfrm>
          <a:effectLst>
            <a:outerShdw blurRad="50800" dist="38100" algn="l" rotWithShape="0">
              <a:prstClr val="black">
                <a:alpha val="40000"/>
              </a:prstClr>
            </a:outerShdw>
          </a:effectLst>
        </p:grpSpPr>
        <p:sp>
          <p:nvSpPr>
            <p:cNvPr id="11" name="テキスト ボックス 10">
              <a:extLst>
                <a:ext uri="{FF2B5EF4-FFF2-40B4-BE49-F238E27FC236}">
                  <a16:creationId xmlns:a16="http://schemas.microsoft.com/office/drawing/2014/main" id="{E78C8991-6FD5-7F81-337B-1E4B8A1AAEB9}"/>
                </a:ext>
              </a:extLst>
            </p:cNvPr>
            <p:cNvSpPr txBox="1"/>
            <p:nvPr userDrawn="1"/>
          </p:nvSpPr>
          <p:spPr>
            <a:xfrm>
              <a:off x="1335578" y="1370562"/>
              <a:ext cx="7179772" cy="495108"/>
            </a:xfrm>
            <a:prstGeom prst="rect">
              <a:avLst/>
            </a:prstGeom>
            <a:solidFill>
              <a:schemeClr val="bg1">
                <a:alpha val="90000"/>
              </a:schemeClr>
            </a:solidFill>
            <a:ln w="12700">
              <a:solidFill>
                <a:srgbClr val="F5BA1A"/>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男の子のからだ・多様な性</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12" name="テキスト ボックス 11">
              <a:extLst>
                <a:ext uri="{FF2B5EF4-FFF2-40B4-BE49-F238E27FC236}">
                  <a16:creationId xmlns:a16="http://schemas.microsoft.com/office/drawing/2014/main" id="{99AFED3F-46BF-231C-0DEC-5478A5E70E4F}"/>
                </a:ext>
              </a:extLst>
            </p:cNvPr>
            <p:cNvSpPr txBox="1"/>
            <p:nvPr userDrawn="1"/>
          </p:nvSpPr>
          <p:spPr>
            <a:xfrm>
              <a:off x="628650" y="1374117"/>
              <a:ext cx="648504" cy="495108"/>
            </a:xfrm>
            <a:prstGeom prst="rect">
              <a:avLst/>
            </a:prstGeom>
            <a:solidFill>
              <a:srgbClr val="F5BA1A"/>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2</a:t>
              </a:r>
            </a:p>
          </p:txBody>
        </p:sp>
      </p:grpSp>
      <p:grpSp>
        <p:nvGrpSpPr>
          <p:cNvPr id="13" name="グループ化 12">
            <a:extLst>
              <a:ext uri="{FF2B5EF4-FFF2-40B4-BE49-F238E27FC236}">
                <a16:creationId xmlns:a16="http://schemas.microsoft.com/office/drawing/2014/main" id="{2F5C0990-E95A-B175-464F-B491BE9DD128}"/>
              </a:ext>
            </a:extLst>
          </p:cNvPr>
          <p:cNvGrpSpPr/>
          <p:nvPr/>
        </p:nvGrpSpPr>
        <p:grpSpPr>
          <a:xfrm>
            <a:off x="628650" y="2309552"/>
            <a:ext cx="7886700" cy="498663"/>
            <a:chOff x="628650" y="1370562"/>
            <a:chExt cx="7886700" cy="498663"/>
          </a:xfrm>
          <a:effectLst>
            <a:outerShdw blurRad="50800" dist="38100" algn="l" rotWithShape="0">
              <a:prstClr val="black">
                <a:alpha val="40000"/>
              </a:prstClr>
            </a:outerShdw>
          </a:effectLst>
        </p:grpSpPr>
        <p:sp>
          <p:nvSpPr>
            <p:cNvPr id="14" name="テキスト ボックス 13">
              <a:extLst>
                <a:ext uri="{FF2B5EF4-FFF2-40B4-BE49-F238E27FC236}">
                  <a16:creationId xmlns:a16="http://schemas.microsoft.com/office/drawing/2014/main" id="{B92F5077-0478-AFC0-4FDD-2F9CF54E0513}"/>
                </a:ext>
              </a:extLst>
            </p:cNvPr>
            <p:cNvSpPr txBox="1"/>
            <p:nvPr userDrawn="1"/>
          </p:nvSpPr>
          <p:spPr>
            <a:xfrm>
              <a:off x="1335578" y="1370562"/>
              <a:ext cx="7179772" cy="495108"/>
            </a:xfrm>
            <a:prstGeom prst="rect">
              <a:avLst/>
            </a:prstGeom>
            <a:solidFill>
              <a:schemeClr val="bg1">
                <a:alpha val="90000"/>
              </a:schemeClr>
            </a:solidFill>
            <a:ln w="12700">
              <a:solidFill>
                <a:srgbClr val="C2DA69"/>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妊娠・出産</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15" name="テキスト ボックス 14">
              <a:extLst>
                <a:ext uri="{FF2B5EF4-FFF2-40B4-BE49-F238E27FC236}">
                  <a16:creationId xmlns:a16="http://schemas.microsoft.com/office/drawing/2014/main" id="{482A638B-6D94-2DDD-D279-B4E839A99494}"/>
                </a:ext>
              </a:extLst>
            </p:cNvPr>
            <p:cNvSpPr txBox="1"/>
            <p:nvPr userDrawn="1"/>
          </p:nvSpPr>
          <p:spPr>
            <a:xfrm>
              <a:off x="628650" y="1374117"/>
              <a:ext cx="648504" cy="495108"/>
            </a:xfrm>
            <a:prstGeom prst="rect">
              <a:avLst/>
            </a:prstGeom>
            <a:solidFill>
              <a:srgbClr val="C2DA69"/>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3</a:t>
              </a:r>
            </a:p>
          </p:txBody>
        </p:sp>
      </p:grpSp>
      <p:grpSp>
        <p:nvGrpSpPr>
          <p:cNvPr id="16" name="グループ化 15">
            <a:extLst>
              <a:ext uri="{FF2B5EF4-FFF2-40B4-BE49-F238E27FC236}">
                <a16:creationId xmlns:a16="http://schemas.microsoft.com/office/drawing/2014/main" id="{E7B8B456-73F5-3A73-C6E3-7C500B3D25A0}"/>
              </a:ext>
            </a:extLst>
          </p:cNvPr>
          <p:cNvGrpSpPr/>
          <p:nvPr/>
        </p:nvGrpSpPr>
        <p:grpSpPr>
          <a:xfrm>
            <a:off x="628650" y="2860524"/>
            <a:ext cx="7886700" cy="495108"/>
            <a:chOff x="628650" y="1335022"/>
            <a:chExt cx="7886700" cy="495108"/>
          </a:xfrm>
          <a:effectLst>
            <a:outerShdw blurRad="50800" dist="38100" algn="l" rotWithShape="0">
              <a:prstClr val="black">
                <a:alpha val="40000"/>
              </a:prstClr>
            </a:outerShdw>
          </a:effectLst>
        </p:grpSpPr>
        <p:sp>
          <p:nvSpPr>
            <p:cNvPr id="17" name="テキスト ボックス 16">
              <a:extLst>
                <a:ext uri="{FF2B5EF4-FFF2-40B4-BE49-F238E27FC236}">
                  <a16:creationId xmlns:a16="http://schemas.microsoft.com/office/drawing/2014/main" id="{3E968C58-601E-6A74-1F29-54FD3A264A19}"/>
                </a:ext>
              </a:extLst>
            </p:cNvPr>
            <p:cNvSpPr txBox="1"/>
            <p:nvPr userDrawn="1"/>
          </p:nvSpPr>
          <p:spPr>
            <a:xfrm>
              <a:off x="1335578" y="1335022"/>
              <a:ext cx="7179772" cy="495108"/>
            </a:xfrm>
            <a:prstGeom prst="rect">
              <a:avLst/>
            </a:prstGeom>
            <a:solidFill>
              <a:srgbClr val="FFFF99"/>
            </a:solidFill>
            <a:ln w="12700">
              <a:solidFill>
                <a:srgbClr val="00AA7B"/>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latin typeface="ＭＳ ゴシック" panose="020B0609070205080204" pitchFamily="49" charset="-128"/>
                  <a:ea typeface="ＭＳ ゴシック" panose="020B0609070205080204" pitchFamily="49" charset="-128"/>
                </a:rPr>
                <a:t>中絶・避妊</a:t>
              </a:r>
              <a:endParaRPr lang="en-US" altLang="ja-JP" b="1" dirty="0">
                <a:latin typeface="ＭＳ ゴシック" panose="020B0609070205080204" pitchFamily="49" charset="-128"/>
                <a:ea typeface="ＭＳ ゴシック" panose="020B0609070205080204" pitchFamily="49" charset="-128"/>
              </a:endParaRPr>
            </a:p>
          </p:txBody>
        </p:sp>
        <p:sp>
          <p:nvSpPr>
            <p:cNvPr id="18" name="テキスト ボックス 17">
              <a:extLst>
                <a:ext uri="{FF2B5EF4-FFF2-40B4-BE49-F238E27FC236}">
                  <a16:creationId xmlns:a16="http://schemas.microsoft.com/office/drawing/2014/main" id="{39392537-713A-1C74-5E88-4B92D0CCD110}"/>
                </a:ext>
              </a:extLst>
            </p:cNvPr>
            <p:cNvSpPr txBox="1"/>
            <p:nvPr userDrawn="1"/>
          </p:nvSpPr>
          <p:spPr>
            <a:xfrm>
              <a:off x="628650" y="1335022"/>
              <a:ext cx="648504" cy="495108"/>
            </a:xfrm>
            <a:prstGeom prst="rect">
              <a:avLst/>
            </a:prstGeom>
            <a:solidFill>
              <a:srgbClr val="00AA7B"/>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4</a:t>
              </a:r>
            </a:p>
          </p:txBody>
        </p:sp>
      </p:grpSp>
      <p:grpSp>
        <p:nvGrpSpPr>
          <p:cNvPr id="19" name="グループ化 18">
            <a:extLst>
              <a:ext uri="{FF2B5EF4-FFF2-40B4-BE49-F238E27FC236}">
                <a16:creationId xmlns:a16="http://schemas.microsoft.com/office/drawing/2014/main" id="{22686CBB-2585-A196-2342-193B1EEC9313}"/>
              </a:ext>
            </a:extLst>
          </p:cNvPr>
          <p:cNvGrpSpPr/>
          <p:nvPr/>
        </p:nvGrpSpPr>
        <p:grpSpPr>
          <a:xfrm>
            <a:off x="628650" y="3407941"/>
            <a:ext cx="7886700" cy="498663"/>
            <a:chOff x="628650" y="1331467"/>
            <a:chExt cx="7886700" cy="498663"/>
          </a:xfrm>
          <a:effectLst>
            <a:outerShdw blurRad="50800" dist="38100" algn="l" rotWithShape="0">
              <a:prstClr val="black">
                <a:alpha val="40000"/>
              </a:prstClr>
            </a:outerShdw>
          </a:effectLst>
        </p:grpSpPr>
        <p:sp>
          <p:nvSpPr>
            <p:cNvPr id="20" name="テキスト ボックス 19">
              <a:extLst>
                <a:ext uri="{FF2B5EF4-FFF2-40B4-BE49-F238E27FC236}">
                  <a16:creationId xmlns:a16="http://schemas.microsoft.com/office/drawing/2014/main" id="{FE6FF50B-FD8C-6ADB-331E-DFF466A1DB05}"/>
                </a:ext>
              </a:extLst>
            </p:cNvPr>
            <p:cNvSpPr txBox="1"/>
            <p:nvPr userDrawn="1"/>
          </p:nvSpPr>
          <p:spPr>
            <a:xfrm>
              <a:off x="1335578" y="1335022"/>
              <a:ext cx="7179772" cy="495108"/>
            </a:xfrm>
            <a:prstGeom prst="rect">
              <a:avLst/>
            </a:prstGeom>
            <a:solidFill>
              <a:schemeClr val="bg1">
                <a:alpha val="90000"/>
              </a:schemeClr>
            </a:solidFill>
            <a:ln w="12700">
              <a:solidFill>
                <a:srgbClr val="7ECEF4"/>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性感染症</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21" name="テキスト ボックス 20">
              <a:extLst>
                <a:ext uri="{FF2B5EF4-FFF2-40B4-BE49-F238E27FC236}">
                  <a16:creationId xmlns:a16="http://schemas.microsoft.com/office/drawing/2014/main" id="{4C500CB2-6728-F455-6249-4EFB86C86F4D}"/>
                </a:ext>
              </a:extLst>
            </p:cNvPr>
            <p:cNvSpPr txBox="1"/>
            <p:nvPr userDrawn="1"/>
          </p:nvSpPr>
          <p:spPr>
            <a:xfrm>
              <a:off x="628650" y="1331467"/>
              <a:ext cx="648504" cy="495108"/>
            </a:xfrm>
            <a:prstGeom prst="rect">
              <a:avLst/>
            </a:prstGeom>
            <a:solidFill>
              <a:srgbClr val="7ECEF4"/>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5</a:t>
              </a:r>
            </a:p>
          </p:txBody>
        </p:sp>
      </p:grpSp>
      <p:grpSp>
        <p:nvGrpSpPr>
          <p:cNvPr id="22" name="グループ化 21">
            <a:extLst>
              <a:ext uri="{FF2B5EF4-FFF2-40B4-BE49-F238E27FC236}">
                <a16:creationId xmlns:a16="http://schemas.microsoft.com/office/drawing/2014/main" id="{8638B380-39B9-EC84-04C1-067E02BE69EC}"/>
              </a:ext>
            </a:extLst>
          </p:cNvPr>
          <p:cNvGrpSpPr/>
          <p:nvPr/>
        </p:nvGrpSpPr>
        <p:grpSpPr>
          <a:xfrm>
            <a:off x="628650" y="3955358"/>
            <a:ext cx="7886700" cy="502218"/>
            <a:chOff x="628650" y="1327912"/>
            <a:chExt cx="7886700" cy="502218"/>
          </a:xfrm>
          <a:effectLst>
            <a:outerShdw blurRad="50800" dist="38100" algn="l" rotWithShape="0">
              <a:prstClr val="black">
                <a:alpha val="40000"/>
              </a:prstClr>
            </a:outerShdw>
          </a:effectLst>
        </p:grpSpPr>
        <p:sp>
          <p:nvSpPr>
            <p:cNvPr id="23" name="テキスト ボックス 22">
              <a:extLst>
                <a:ext uri="{FF2B5EF4-FFF2-40B4-BE49-F238E27FC236}">
                  <a16:creationId xmlns:a16="http://schemas.microsoft.com/office/drawing/2014/main" id="{F4AA48FD-6454-8E54-6894-253C91E4A0D0}"/>
                </a:ext>
              </a:extLst>
            </p:cNvPr>
            <p:cNvSpPr txBox="1"/>
            <p:nvPr userDrawn="1"/>
          </p:nvSpPr>
          <p:spPr>
            <a:xfrm>
              <a:off x="1335578" y="1335022"/>
              <a:ext cx="7179772" cy="495108"/>
            </a:xfrm>
            <a:prstGeom prst="rect">
              <a:avLst/>
            </a:prstGeom>
            <a:solidFill>
              <a:schemeClr val="bg1">
                <a:alpha val="90000"/>
              </a:schemeClr>
            </a:solidFill>
            <a:ln w="12700">
              <a:solidFill>
                <a:srgbClr val="A3BCE2"/>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性について</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24" name="テキスト ボックス 23">
              <a:extLst>
                <a:ext uri="{FF2B5EF4-FFF2-40B4-BE49-F238E27FC236}">
                  <a16:creationId xmlns:a16="http://schemas.microsoft.com/office/drawing/2014/main" id="{FB7989BB-BB90-D33C-1600-F09671A8F566}"/>
                </a:ext>
              </a:extLst>
            </p:cNvPr>
            <p:cNvSpPr txBox="1"/>
            <p:nvPr userDrawn="1"/>
          </p:nvSpPr>
          <p:spPr>
            <a:xfrm>
              <a:off x="628650" y="1327912"/>
              <a:ext cx="648504" cy="495108"/>
            </a:xfrm>
            <a:prstGeom prst="rect">
              <a:avLst/>
            </a:prstGeom>
            <a:solidFill>
              <a:srgbClr val="A3BCE2"/>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6</a:t>
              </a:r>
            </a:p>
          </p:txBody>
        </p:sp>
      </p:grpSp>
      <p:grpSp>
        <p:nvGrpSpPr>
          <p:cNvPr id="25" name="グループ化 24">
            <a:extLst>
              <a:ext uri="{FF2B5EF4-FFF2-40B4-BE49-F238E27FC236}">
                <a16:creationId xmlns:a16="http://schemas.microsoft.com/office/drawing/2014/main" id="{0B79E3E4-AF2C-EC02-49E0-5E0B9B9C587A}"/>
              </a:ext>
            </a:extLst>
          </p:cNvPr>
          <p:cNvGrpSpPr/>
          <p:nvPr/>
        </p:nvGrpSpPr>
        <p:grpSpPr>
          <a:xfrm>
            <a:off x="628650" y="4513440"/>
            <a:ext cx="7886700" cy="495108"/>
            <a:chOff x="628650" y="1335022"/>
            <a:chExt cx="7886700" cy="495108"/>
          </a:xfrm>
          <a:effectLst>
            <a:outerShdw blurRad="50800" dist="38100" algn="l" rotWithShape="0">
              <a:prstClr val="black">
                <a:alpha val="40000"/>
              </a:prstClr>
            </a:outerShdw>
          </a:effectLst>
        </p:grpSpPr>
        <p:sp>
          <p:nvSpPr>
            <p:cNvPr id="26" name="テキスト ボックス 25">
              <a:extLst>
                <a:ext uri="{FF2B5EF4-FFF2-40B4-BE49-F238E27FC236}">
                  <a16:creationId xmlns:a16="http://schemas.microsoft.com/office/drawing/2014/main" id="{3825069F-B51A-6CE7-3BFB-401019870FA6}"/>
                </a:ext>
              </a:extLst>
            </p:cNvPr>
            <p:cNvSpPr txBox="1"/>
            <p:nvPr userDrawn="1"/>
          </p:nvSpPr>
          <p:spPr>
            <a:xfrm>
              <a:off x="1335578" y="1335022"/>
              <a:ext cx="7179772" cy="495108"/>
            </a:xfrm>
            <a:prstGeom prst="rect">
              <a:avLst/>
            </a:prstGeom>
            <a:solidFill>
              <a:schemeClr val="bg1">
                <a:alpha val="90000"/>
              </a:schemeClr>
            </a:solidFill>
            <a:ln w="12700">
              <a:solidFill>
                <a:srgbClr val="D5A9CD"/>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子宮頸がん</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27" name="テキスト ボックス 26">
              <a:extLst>
                <a:ext uri="{FF2B5EF4-FFF2-40B4-BE49-F238E27FC236}">
                  <a16:creationId xmlns:a16="http://schemas.microsoft.com/office/drawing/2014/main" id="{3FFE86DA-A306-EB70-7E52-F3DAC5A2BF11}"/>
                </a:ext>
              </a:extLst>
            </p:cNvPr>
            <p:cNvSpPr txBox="1"/>
            <p:nvPr userDrawn="1"/>
          </p:nvSpPr>
          <p:spPr>
            <a:xfrm>
              <a:off x="628650" y="1335022"/>
              <a:ext cx="648504" cy="495108"/>
            </a:xfrm>
            <a:prstGeom prst="rect">
              <a:avLst/>
            </a:prstGeom>
            <a:solidFill>
              <a:srgbClr val="D5A9CD"/>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7</a:t>
              </a:r>
            </a:p>
          </p:txBody>
        </p:sp>
      </p:grpSp>
      <p:grpSp>
        <p:nvGrpSpPr>
          <p:cNvPr id="28" name="グループ化 27">
            <a:extLst>
              <a:ext uri="{FF2B5EF4-FFF2-40B4-BE49-F238E27FC236}">
                <a16:creationId xmlns:a16="http://schemas.microsoft.com/office/drawing/2014/main" id="{DC894E57-3846-497C-E616-3B6070D85281}"/>
              </a:ext>
            </a:extLst>
          </p:cNvPr>
          <p:cNvGrpSpPr/>
          <p:nvPr/>
        </p:nvGrpSpPr>
        <p:grpSpPr>
          <a:xfrm>
            <a:off x="628650" y="5064412"/>
            <a:ext cx="7886700" cy="495108"/>
            <a:chOff x="628650" y="1335022"/>
            <a:chExt cx="7886700" cy="495108"/>
          </a:xfrm>
          <a:effectLst>
            <a:outerShdw blurRad="50800" dist="38100" algn="l" rotWithShape="0">
              <a:prstClr val="black">
                <a:alpha val="40000"/>
              </a:prstClr>
            </a:outerShdw>
          </a:effectLst>
        </p:grpSpPr>
        <p:sp>
          <p:nvSpPr>
            <p:cNvPr id="29" name="テキスト ボックス 28">
              <a:extLst>
                <a:ext uri="{FF2B5EF4-FFF2-40B4-BE49-F238E27FC236}">
                  <a16:creationId xmlns:a16="http://schemas.microsoft.com/office/drawing/2014/main" id="{57ACF4DC-18A3-EC13-239E-3778790C809A}"/>
                </a:ext>
              </a:extLst>
            </p:cNvPr>
            <p:cNvSpPr txBox="1"/>
            <p:nvPr userDrawn="1"/>
          </p:nvSpPr>
          <p:spPr>
            <a:xfrm>
              <a:off x="1335578" y="1335022"/>
              <a:ext cx="7179772" cy="495108"/>
            </a:xfrm>
            <a:prstGeom prst="rect">
              <a:avLst/>
            </a:prstGeom>
            <a:solidFill>
              <a:schemeClr val="bg1">
                <a:alpha val="90000"/>
              </a:schemeClr>
            </a:solidFill>
            <a:ln w="12700">
              <a:solidFill>
                <a:srgbClr val="F2A5C6"/>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デート</a:t>
              </a:r>
              <a:r>
                <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rPr>
                <a:t>DV</a:t>
              </a:r>
            </a:p>
          </p:txBody>
        </p:sp>
        <p:sp>
          <p:nvSpPr>
            <p:cNvPr id="30" name="テキスト ボックス 29">
              <a:extLst>
                <a:ext uri="{FF2B5EF4-FFF2-40B4-BE49-F238E27FC236}">
                  <a16:creationId xmlns:a16="http://schemas.microsoft.com/office/drawing/2014/main" id="{9FD6DABE-8734-A505-69C0-8E4E8432A9DB}"/>
                </a:ext>
              </a:extLst>
            </p:cNvPr>
            <p:cNvSpPr txBox="1"/>
            <p:nvPr userDrawn="1"/>
          </p:nvSpPr>
          <p:spPr>
            <a:xfrm>
              <a:off x="628650" y="1335022"/>
              <a:ext cx="648504" cy="495108"/>
            </a:xfrm>
            <a:prstGeom prst="rect">
              <a:avLst/>
            </a:prstGeom>
            <a:solidFill>
              <a:srgbClr val="F2A5C6"/>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8</a:t>
              </a:r>
            </a:p>
          </p:txBody>
        </p:sp>
      </p:grpSp>
      <p:grpSp>
        <p:nvGrpSpPr>
          <p:cNvPr id="31" name="グループ化 30">
            <a:extLst>
              <a:ext uri="{FF2B5EF4-FFF2-40B4-BE49-F238E27FC236}">
                <a16:creationId xmlns:a16="http://schemas.microsoft.com/office/drawing/2014/main" id="{D3B12253-6D97-7DC6-E0D2-359545C65A96}"/>
              </a:ext>
            </a:extLst>
          </p:cNvPr>
          <p:cNvGrpSpPr/>
          <p:nvPr/>
        </p:nvGrpSpPr>
        <p:grpSpPr>
          <a:xfrm>
            <a:off x="628650" y="5619020"/>
            <a:ext cx="7886700" cy="495108"/>
            <a:chOff x="628650" y="1335022"/>
            <a:chExt cx="7886700" cy="495108"/>
          </a:xfrm>
          <a:effectLst>
            <a:outerShdw blurRad="50800" dist="38100" algn="l" rotWithShape="0">
              <a:prstClr val="black">
                <a:alpha val="40000"/>
              </a:prstClr>
            </a:outerShdw>
          </a:effectLst>
        </p:grpSpPr>
        <p:sp>
          <p:nvSpPr>
            <p:cNvPr id="33" name="テキスト ボックス 32">
              <a:extLst>
                <a:ext uri="{FF2B5EF4-FFF2-40B4-BE49-F238E27FC236}">
                  <a16:creationId xmlns:a16="http://schemas.microsoft.com/office/drawing/2014/main" id="{6D2468EE-1E25-5873-D7C3-93BF908B55A2}"/>
                </a:ext>
              </a:extLst>
            </p:cNvPr>
            <p:cNvSpPr txBox="1"/>
            <p:nvPr userDrawn="1"/>
          </p:nvSpPr>
          <p:spPr>
            <a:xfrm>
              <a:off x="1335578" y="1335022"/>
              <a:ext cx="7179772" cy="495108"/>
            </a:xfrm>
            <a:prstGeom prst="rect">
              <a:avLst/>
            </a:prstGeom>
            <a:solidFill>
              <a:schemeClr val="bg1">
                <a:alpha val="90000"/>
              </a:schemeClr>
            </a:solidFill>
            <a:ln w="12700">
              <a:solidFill>
                <a:srgbClr val="FB996D"/>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付録</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55" name="テキスト ボックス 54">
              <a:extLst>
                <a:ext uri="{FF2B5EF4-FFF2-40B4-BE49-F238E27FC236}">
                  <a16:creationId xmlns:a16="http://schemas.microsoft.com/office/drawing/2014/main" id="{F1714CB9-7D3D-C3B7-EDFB-AFED5278B7DE}"/>
                </a:ext>
              </a:extLst>
            </p:cNvPr>
            <p:cNvSpPr txBox="1"/>
            <p:nvPr userDrawn="1"/>
          </p:nvSpPr>
          <p:spPr>
            <a:xfrm>
              <a:off x="628650" y="1335022"/>
              <a:ext cx="648504" cy="495108"/>
            </a:xfrm>
            <a:prstGeom prst="rect">
              <a:avLst/>
            </a:prstGeom>
            <a:solidFill>
              <a:srgbClr val="FB996D"/>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9</a:t>
              </a:r>
            </a:p>
          </p:txBody>
        </p:sp>
      </p:grpSp>
      <p:pic>
        <p:nvPicPr>
          <p:cNvPr id="56" name="図 55">
            <a:extLst>
              <a:ext uri="{FF2B5EF4-FFF2-40B4-BE49-F238E27FC236}">
                <a16:creationId xmlns:a16="http://schemas.microsoft.com/office/drawing/2014/main" id="{087BD621-4923-0213-F173-240BF748AD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3826" y="3331991"/>
            <a:ext cx="1496074" cy="3236586"/>
          </a:xfrm>
          <a:prstGeom prst="rect">
            <a:avLst/>
          </a:prstGeom>
        </p:spPr>
      </p:pic>
    </p:spTree>
    <p:extLst>
      <p:ext uri="{BB962C8B-B14F-4D97-AF65-F5344CB8AC3E}">
        <p14:creationId xmlns:p14="http://schemas.microsoft.com/office/powerpoint/2010/main" val="23898457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タイトル 19"/>
          <p:cNvSpPr>
            <a:spLocks noGrp="1"/>
          </p:cNvSpPr>
          <p:nvPr>
            <p:ph type="ctrTitle"/>
          </p:nvPr>
        </p:nvSpPr>
        <p:spPr>
          <a:xfrm>
            <a:off x="685800" y="2091426"/>
            <a:ext cx="7772400" cy="2025510"/>
          </a:xfrm>
        </p:spPr>
        <p:txBody>
          <a:bodyPr/>
          <a:lstStyle/>
          <a:p>
            <a:r>
              <a:rPr lang="ja-JP" altLang="en-US" spc="-2000" dirty="0"/>
              <a:t>１</a:t>
            </a:r>
            <a:r>
              <a:rPr lang="ja-JP" altLang="en-US" spc="-600" dirty="0"/>
              <a:t>０</a:t>
            </a:r>
            <a:r>
              <a:rPr lang="ja-JP" altLang="en-US" dirty="0"/>
              <a:t>代の妊娠と</a:t>
            </a:r>
            <a:br>
              <a:rPr lang="ja-JP" altLang="en-US" dirty="0"/>
            </a:br>
            <a:r>
              <a:rPr lang="ja-JP" altLang="en-US" dirty="0"/>
              <a:t>人工妊娠中絶</a:t>
            </a:r>
          </a:p>
        </p:txBody>
      </p:sp>
    </p:spTree>
    <p:extLst>
      <p:ext uri="{BB962C8B-B14F-4D97-AF65-F5344CB8AC3E}">
        <p14:creationId xmlns:p14="http://schemas.microsoft.com/office/powerpoint/2010/main" val="710895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コンテンツ プレースホルダー 13">
            <a:extLst>
              <a:ext uri="{FF2B5EF4-FFF2-40B4-BE49-F238E27FC236}">
                <a16:creationId xmlns:a16="http://schemas.microsoft.com/office/drawing/2014/main" id="{072E25E9-800E-A090-30A6-49BDB9FD7521}"/>
              </a:ext>
            </a:extLst>
          </p:cNvPr>
          <p:cNvSpPr>
            <a:spLocks noGrp="1"/>
          </p:cNvSpPr>
          <p:nvPr>
            <p:ph idx="10"/>
          </p:nvPr>
        </p:nvSpPr>
        <p:spPr>
          <a:noFill/>
        </p:spPr>
        <p:txBody>
          <a:bodyPr/>
          <a:lstStyle/>
          <a:p>
            <a:r>
              <a:rPr lang="ja-JP" altLang="en-US" sz="2800" dirty="0">
                <a:solidFill>
                  <a:srgbClr val="00AA7B"/>
                </a:solidFill>
              </a:rPr>
              <a:t>もし今、あなたが妊娠したら？</a:t>
            </a:r>
          </a:p>
        </p:txBody>
      </p:sp>
      <p:sp>
        <p:nvSpPr>
          <p:cNvPr id="5" name="タイトル 4">
            <a:extLst>
              <a:ext uri="{FF2B5EF4-FFF2-40B4-BE49-F238E27FC236}">
                <a16:creationId xmlns:a16="http://schemas.microsoft.com/office/drawing/2014/main" id="{B13D64CE-51DF-55D1-07F1-AFDD25228BF6}"/>
              </a:ext>
            </a:extLst>
          </p:cNvPr>
          <p:cNvSpPr>
            <a:spLocks noGrp="1"/>
          </p:cNvSpPr>
          <p:nvPr>
            <p:ph type="title"/>
          </p:nvPr>
        </p:nvSpPr>
        <p:spPr/>
        <p:txBody>
          <a:bodyPr>
            <a:normAutofit/>
          </a:bodyPr>
          <a:lstStyle/>
          <a:p>
            <a:r>
              <a:rPr kumimoji="1" lang="ja-JP" altLang="en-US" spc="-1500" dirty="0"/>
              <a:t>１</a:t>
            </a:r>
            <a:r>
              <a:rPr kumimoji="1" lang="ja-JP" altLang="en-US" spc="-500" dirty="0"/>
              <a:t>０</a:t>
            </a:r>
            <a:r>
              <a:rPr lang="ja-JP" altLang="en-US" dirty="0"/>
              <a:t>代の妊</a:t>
            </a:r>
            <a:r>
              <a:rPr lang="ja-JP" altLang="en-US" spc="-1000" dirty="0"/>
              <a:t>娠・</a:t>
            </a:r>
            <a:r>
              <a:rPr lang="ja-JP" altLang="en-US" dirty="0"/>
              <a:t>出産</a:t>
            </a:r>
          </a:p>
        </p:txBody>
      </p:sp>
      <p:sp>
        <p:nvSpPr>
          <p:cNvPr id="8" name="角丸四角形 6">
            <a:extLst>
              <a:ext uri="{FF2B5EF4-FFF2-40B4-BE49-F238E27FC236}">
                <a16:creationId xmlns:a16="http://schemas.microsoft.com/office/drawing/2014/main" id="{0EA38C7C-2082-EA50-5FCA-800D34E1DC36}"/>
              </a:ext>
            </a:extLst>
          </p:cNvPr>
          <p:cNvSpPr/>
          <p:nvPr/>
        </p:nvSpPr>
        <p:spPr>
          <a:xfrm>
            <a:off x="700391" y="2435551"/>
            <a:ext cx="2472215" cy="1332240"/>
          </a:xfrm>
          <a:prstGeom prst="roundRect">
            <a:avLst>
              <a:gd name="adj" fmla="val 40945"/>
            </a:avLst>
          </a:prstGeom>
          <a:solidFill>
            <a:srgbClr val="00AFEC"/>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ctr"/>
          <a:lstStyle/>
          <a:p>
            <a:pPr algn="ctr">
              <a:defRPr/>
            </a:pPr>
            <a:r>
              <a:rPr lang="ja-JP" altLang="en-US" sz="2800" spc="-100" dirty="0">
                <a:solidFill>
                  <a:schemeClr val="bg1"/>
                </a:solidFill>
                <a:latin typeface="ＭＳ ゴシック" panose="020B0609070205080204" pitchFamily="49" charset="-128"/>
                <a:ea typeface="ＭＳ ゴシック" panose="020B0609070205080204" pitchFamily="49" charset="-128"/>
              </a:rPr>
              <a:t>赤ちゃんを</a:t>
            </a:r>
            <a:endParaRPr lang="en-US" altLang="ja-JP" sz="2800" spc="-100" dirty="0">
              <a:solidFill>
                <a:schemeClr val="bg1"/>
              </a:solidFill>
              <a:latin typeface="ＭＳ ゴシック" panose="020B0609070205080204" pitchFamily="49" charset="-128"/>
              <a:ea typeface="ＭＳ ゴシック" panose="020B0609070205080204" pitchFamily="49" charset="-128"/>
            </a:endParaRPr>
          </a:p>
          <a:p>
            <a:pPr algn="ctr">
              <a:defRPr/>
            </a:pPr>
            <a:r>
              <a:rPr lang="ja-JP" altLang="en-US" sz="2800" spc="-100" dirty="0">
                <a:solidFill>
                  <a:schemeClr val="bg1"/>
                </a:solidFill>
                <a:latin typeface="ＭＳ ゴシック" panose="020B0609070205080204" pitchFamily="49" charset="-128"/>
                <a:ea typeface="ＭＳ ゴシック" panose="020B0609070205080204" pitchFamily="49" charset="-128"/>
              </a:rPr>
              <a:t>育てる</a:t>
            </a:r>
          </a:p>
        </p:txBody>
      </p:sp>
      <p:sp>
        <p:nvSpPr>
          <p:cNvPr id="9" name="角丸四角形 9">
            <a:extLst>
              <a:ext uri="{FF2B5EF4-FFF2-40B4-BE49-F238E27FC236}">
                <a16:creationId xmlns:a16="http://schemas.microsoft.com/office/drawing/2014/main" id="{83851F87-AA6A-19EE-D221-6CF57AD7EAD1}"/>
              </a:ext>
            </a:extLst>
          </p:cNvPr>
          <p:cNvSpPr/>
          <p:nvPr/>
        </p:nvSpPr>
        <p:spPr>
          <a:xfrm>
            <a:off x="5551648" y="4891024"/>
            <a:ext cx="2245210" cy="1099439"/>
          </a:xfrm>
          <a:prstGeom prst="roundRect">
            <a:avLst>
              <a:gd name="adj" fmla="val 40945"/>
            </a:avLst>
          </a:prstGeom>
          <a:solidFill>
            <a:srgbClr val="8396E5"/>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ctr"/>
          <a:lstStyle/>
          <a:p>
            <a:pPr algn="ctr">
              <a:defRPr/>
            </a:pPr>
            <a:r>
              <a:rPr lang="ja-JP" altLang="en-US" sz="2800" spc="-100" dirty="0">
                <a:solidFill>
                  <a:schemeClr val="bg1"/>
                </a:solidFill>
                <a:latin typeface="ＭＳ ゴシック" panose="020B0609070205080204" pitchFamily="49" charset="-128"/>
                <a:ea typeface="ＭＳ ゴシック" panose="020B0609070205080204" pitchFamily="49" charset="-128"/>
              </a:rPr>
              <a:t>夢</a:t>
            </a:r>
          </a:p>
        </p:txBody>
      </p:sp>
      <p:sp>
        <p:nvSpPr>
          <p:cNvPr id="10" name="角丸四角形 7">
            <a:extLst>
              <a:ext uri="{FF2B5EF4-FFF2-40B4-BE49-F238E27FC236}">
                <a16:creationId xmlns:a16="http://schemas.microsoft.com/office/drawing/2014/main" id="{9B281B53-4304-44DD-49B5-62575AC92FE2}"/>
              </a:ext>
            </a:extLst>
          </p:cNvPr>
          <p:cNvSpPr/>
          <p:nvPr/>
        </p:nvSpPr>
        <p:spPr>
          <a:xfrm>
            <a:off x="4038097" y="2169449"/>
            <a:ext cx="2245210" cy="1099439"/>
          </a:xfrm>
          <a:prstGeom prst="roundRect">
            <a:avLst>
              <a:gd name="adj" fmla="val 40945"/>
            </a:avLst>
          </a:prstGeom>
          <a:solidFill>
            <a:srgbClr val="8396E5"/>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ctr"/>
          <a:lstStyle/>
          <a:p>
            <a:pPr algn="ctr"/>
            <a:r>
              <a:rPr lang="ja-JP" altLang="en-US" sz="2800" spc="-100" dirty="0">
                <a:solidFill>
                  <a:schemeClr val="bg1"/>
                </a:solidFill>
                <a:latin typeface="ＭＳ ゴシック" panose="020B0609070205080204" pitchFamily="49" charset="-128"/>
                <a:ea typeface="ＭＳ ゴシック" panose="020B0609070205080204" pitchFamily="49" charset="-128"/>
              </a:rPr>
              <a:t>学 業</a:t>
            </a:r>
          </a:p>
        </p:txBody>
      </p:sp>
      <p:sp>
        <p:nvSpPr>
          <p:cNvPr id="11" name="角丸四角形 10">
            <a:extLst>
              <a:ext uri="{FF2B5EF4-FFF2-40B4-BE49-F238E27FC236}">
                <a16:creationId xmlns:a16="http://schemas.microsoft.com/office/drawing/2014/main" id="{22266EBC-1993-799D-E944-D3A6EC736C94}"/>
              </a:ext>
            </a:extLst>
          </p:cNvPr>
          <p:cNvSpPr/>
          <p:nvPr/>
        </p:nvSpPr>
        <p:spPr>
          <a:xfrm>
            <a:off x="6198399" y="3347040"/>
            <a:ext cx="2245210" cy="1099439"/>
          </a:xfrm>
          <a:prstGeom prst="roundRect">
            <a:avLst>
              <a:gd name="adj" fmla="val 40945"/>
            </a:avLst>
          </a:prstGeom>
          <a:solidFill>
            <a:srgbClr val="00AFEC"/>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ctr"/>
          <a:lstStyle/>
          <a:p>
            <a:pPr algn="ctr"/>
            <a:r>
              <a:rPr lang="ja-JP" altLang="en-US" sz="2800" spc="-100" dirty="0">
                <a:solidFill>
                  <a:schemeClr val="bg1"/>
                </a:solidFill>
                <a:latin typeface="ＭＳ ゴシック" panose="020B0609070205080204" pitchFamily="49" charset="-128"/>
                <a:ea typeface="ＭＳ ゴシック" panose="020B0609070205080204" pitchFamily="49" charset="-128"/>
              </a:rPr>
              <a:t>経済力</a:t>
            </a:r>
          </a:p>
        </p:txBody>
      </p:sp>
      <p:sp>
        <p:nvSpPr>
          <p:cNvPr id="12" name="角丸四角形 11">
            <a:extLst>
              <a:ext uri="{FF2B5EF4-FFF2-40B4-BE49-F238E27FC236}">
                <a16:creationId xmlns:a16="http://schemas.microsoft.com/office/drawing/2014/main" id="{B8EAE667-0AC4-9FC2-B930-FBF4BC3625A4}"/>
              </a:ext>
            </a:extLst>
          </p:cNvPr>
          <p:cNvSpPr/>
          <p:nvPr/>
        </p:nvSpPr>
        <p:spPr>
          <a:xfrm>
            <a:off x="927396" y="4446479"/>
            <a:ext cx="2245210" cy="1099439"/>
          </a:xfrm>
          <a:prstGeom prst="roundRect">
            <a:avLst>
              <a:gd name="adj" fmla="val 40945"/>
            </a:avLst>
          </a:prstGeom>
          <a:solidFill>
            <a:srgbClr val="8396E5"/>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ctr"/>
          <a:lstStyle/>
          <a:p>
            <a:pPr algn="ctr"/>
            <a:r>
              <a:rPr lang="ja-JP" altLang="en-US" sz="2800" spc="-100" dirty="0">
                <a:solidFill>
                  <a:schemeClr val="bg1"/>
                </a:solidFill>
                <a:latin typeface="ＭＳ ゴシック" panose="020B0609070205080204" pitchFamily="49" charset="-128"/>
                <a:ea typeface="ＭＳ ゴシック" panose="020B0609070205080204" pitchFamily="49" charset="-128"/>
              </a:rPr>
              <a:t>生活力</a:t>
            </a:r>
          </a:p>
        </p:txBody>
      </p:sp>
      <p:pic>
        <p:nvPicPr>
          <p:cNvPr id="17" name="図 16" descr="おもちゃ, 人形 が含まれている画像&#10;&#10;自動的に生成された説明">
            <a:extLst>
              <a:ext uri="{FF2B5EF4-FFF2-40B4-BE49-F238E27FC236}">
                <a16:creationId xmlns:a16="http://schemas.microsoft.com/office/drawing/2014/main" id="{62F9549A-67B8-24C7-D723-8F5E9E9E9952}"/>
              </a:ext>
            </a:extLst>
          </p:cNvPr>
          <p:cNvPicPr>
            <a:picLocks noChangeAspect="1"/>
          </p:cNvPicPr>
          <p:nvPr/>
        </p:nvPicPr>
        <p:blipFill>
          <a:blip r:embed="rId3"/>
          <a:stretch>
            <a:fillRect/>
          </a:stretch>
        </p:blipFill>
        <p:spPr>
          <a:xfrm>
            <a:off x="3172606" y="2743198"/>
            <a:ext cx="2239527" cy="3928555"/>
          </a:xfrm>
          <a:prstGeom prst="rect">
            <a:avLst/>
          </a:prstGeom>
        </p:spPr>
      </p:pic>
    </p:spTree>
    <p:extLst>
      <p:ext uri="{BB962C8B-B14F-4D97-AF65-F5344CB8AC3E}">
        <p14:creationId xmlns:p14="http://schemas.microsoft.com/office/powerpoint/2010/main" val="205974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F1B9782C-705E-4D71-6A8C-84645EF30196}"/>
              </a:ext>
            </a:extLst>
          </p:cNvPr>
          <p:cNvSpPr txBox="1"/>
          <p:nvPr/>
        </p:nvSpPr>
        <p:spPr>
          <a:xfrm>
            <a:off x="583660" y="690664"/>
            <a:ext cx="7986408" cy="4401205"/>
          </a:xfrm>
          <a:prstGeom prst="rect">
            <a:avLst/>
          </a:prstGeom>
          <a:noFill/>
        </p:spPr>
        <p:txBody>
          <a:bodyPr wrap="square" rtlCol="0">
            <a:spAutoFit/>
          </a:bodyPr>
          <a:lstStyle/>
          <a:p>
            <a:pPr algn="just"/>
            <a:r>
              <a:rPr lang="ja-JP" altLang="en-US" sz="2700" b="1" kern="0" spc="-100" dirty="0">
                <a:solidFill>
                  <a:schemeClr val="tx1">
                    <a:lumMod val="75000"/>
                    <a:lumOff val="25000"/>
                  </a:schemeClr>
                </a:solidFill>
                <a:latin typeface="ＭＳ ゴシック" panose="020B0609070205080204" pitchFamily="49" charset="-128"/>
                <a:ea typeface="ＭＳ ゴシック" panose="020B0609070205080204" pitchFamily="49" charset="-128"/>
              </a:rPr>
              <a:t>男の子も女の子も、</a:t>
            </a:r>
          </a:p>
          <a:p>
            <a:pPr algn="just"/>
            <a:r>
              <a:rPr lang="ja-JP" altLang="en-US" sz="2700" b="1" kern="0" spc="-100" dirty="0">
                <a:solidFill>
                  <a:schemeClr val="tx1">
                    <a:lumMod val="75000"/>
                    <a:lumOff val="25000"/>
                  </a:schemeClr>
                </a:solidFill>
                <a:latin typeface="ＭＳ ゴシック" panose="020B0609070205080204" pitchFamily="49" charset="-128"/>
                <a:ea typeface="ＭＳ ゴシック" panose="020B0609070205080204" pitchFamily="49" charset="-128"/>
              </a:rPr>
              <a:t>お互いを尊重し合い</a:t>
            </a:r>
            <a:r>
              <a:rPr lang="ja-JP" altLang="en-US" sz="2700" b="1" kern="0" spc="-1000" dirty="0">
                <a:solidFill>
                  <a:schemeClr val="tx1">
                    <a:lumMod val="75000"/>
                    <a:lumOff val="25000"/>
                  </a:schemeClr>
                </a:solidFill>
                <a:latin typeface="ＭＳ ゴシック" panose="020B0609070205080204" pitchFamily="49" charset="-128"/>
                <a:ea typeface="ＭＳ ゴシック" panose="020B0609070205080204" pitchFamily="49" charset="-128"/>
              </a:rPr>
              <a:t>、</a:t>
            </a:r>
            <a:r>
              <a:rPr lang="ja-JP" altLang="en-US" sz="2700" b="1" kern="0" spc="-100" dirty="0">
                <a:solidFill>
                  <a:schemeClr val="tx1">
                    <a:lumMod val="75000"/>
                    <a:lumOff val="25000"/>
                  </a:schemeClr>
                </a:solidFill>
                <a:latin typeface="ＭＳ ゴシック" panose="020B0609070205080204" pitchFamily="49" charset="-128"/>
                <a:ea typeface="ＭＳ ゴシック" panose="020B0609070205080204" pitchFamily="49" charset="-128"/>
              </a:rPr>
              <a:t>愛情が深まった結果が</a:t>
            </a:r>
            <a:r>
              <a:rPr lang="ja-JP" altLang="en-US" sz="2700" b="1" kern="0" spc="-600" dirty="0">
                <a:solidFill>
                  <a:schemeClr val="tx1">
                    <a:lumMod val="75000"/>
                    <a:lumOff val="25000"/>
                  </a:schemeClr>
                </a:solidFill>
                <a:latin typeface="ＭＳ ゴシック" panose="020B0609070205080204" pitchFamily="49" charset="-128"/>
                <a:ea typeface="ＭＳ ゴシック" panose="020B0609070205080204" pitchFamily="49" charset="-128"/>
              </a:rPr>
              <a:t>ＳＥ</a:t>
            </a:r>
            <a:r>
              <a:rPr lang="ja-JP" altLang="en-US" sz="2700" b="1" kern="0" spc="-100" dirty="0">
                <a:solidFill>
                  <a:schemeClr val="tx1">
                    <a:lumMod val="75000"/>
                    <a:lumOff val="25000"/>
                  </a:schemeClr>
                </a:solidFill>
                <a:latin typeface="ＭＳ ゴシック" panose="020B0609070205080204" pitchFamily="49" charset="-128"/>
                <a:ea typeface="ＭＳ ゴシック" panose="020B0609070205080204" pitchFamily="49" charset="-128"/>
              </a:rPr>
              <a:t>Ｘに繋がることもあります。</a:t>
            </a:r>
          </a:p>
          <a:p>
            <a:pPr algn="just"/>
            <a:endParaRPr lang="ja-JP" altLang="en-US" sz="2700" b="1" kern="0" spc="-10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pPr algn="just"/>
            <a:r>
              <a:rPr lang="ja-JP" altLang="en-US" sz="2700" b="1" kern="0" spc="-100" dirty="0">
                <a:solidFill>
                  <a:schemeClr val="tx1">
                    <a:lumMod val="75000"/>
                    <a:lumOff val="25000"/>
                  </a:schemeClr>
                </a:solidFill>
                <a:latin typeface="ＭＳ ゴシック" panose="020B0609070205080204" pitchFamily="49" charset="-128"/>
                <a:ea typeface="ＭＳ ゴシック" panose="020B0609070205080204" pitchFamily="49" charset="-128"/>
              </a:rPr>
              <a:t>産み育てることができる年齢になるまでは性交をしないか</a:t>
            </a:r>
            <a:r>
              <a:rPr lang="ja-JP" altLang="en-US" sz="2700" b="1" kern="0" spc="-1000" dirty="0">
                <a:solidFill>
                  <a:schemeClr val="tx1">
                    <a:lumMod val="75000"/>
                    <a:lumOff val="25000"/>
                  </a:schemeClr>
                </a:solidFill>
                <a:latin typeface="ＭＳ ゴシック" panose="020B0609070205080204" pitchFamily="49" charset="-128"/>
                <a:ea typeface="ＭＳ ゴシック" panose="020B0609070205080204" pitchFamily="49" charset="-128"/>
              </a:rPr>
              <a:t>、</a:t>
            </a:r>
            <a:r>
              <a:rPr lang="ja-JP" altLang="en-US" sz="2700" b="1" kern="0" spc="-100" dirty="0">
                <a:solidFill>
                  <a:schemeClr val="tx1">
                    <a:lumMod val="75000"/>
                    <a:lumOff val="25000"/>
                  </a:schemeClr>
                </a:solidFill>
                <a:latin typeface="ＭＳ ゴシック" panose="020B0609070205080204" pitchFamily="49" charset="-128"/>
                <a:ea typeface="ＭＳ ゴシック" panose="020B0609070205080204" pitchFamily="49" charset="-128"/>
              </a:rPr>
              <a:t>正しくしっかり避妊してください。</a:t>
            </a:r>
          </a:p>
          <a:p>
            <a:pPr algn="just"/>
            <a:endParaRPr lang="ja-JP" altLang="en-US" sz="2700" b="1" kern="0" spc="-10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pPr algn="just"/>
            <a:r>
              <a:rPr lang="ja-JP" altLang="en-US" sz="2700" b="1" kern="0" spc="-100" dirty="0">
                <a:solidFill>
                  <a:schemeClr val="tx1">
                    <a:lumMod val="75000"/>
                    <a:lumOff val="25000"/>
                  </a:schemeClr>
                </a:solidFill>
                <a:latin typeface="ＭＳ ゴシック" panose="020B0609070205080204" pitchFamily="49" charset="-128"/>
                <a:ea typeface="ＭＳ ゴシック" panose="020B0609070205080204" pitchFamily="49" charset="-128"/>
              </a:rPr>
              <a:t>もし</a:t>
            </a:r>
            <a:r>
              <a:rPr lang="ja-JP" altLang="en-US" sz="2700" b="1" kern="0" spc="-1000" dirty="0">
                <a:solidFill>
                  <a:schemeClr val="tx1">
                    <a:lumMod val="75000"/>
                    <a:lumOff val="25000"/>
                  </a:schemeClr>
                </a:solidFill>
                <a:latin typeface="ＭＳ ゴシック" panose="020B0609070205080204" pitchFamily="49" charset="-128"/>
                <a:ea typeface="ＭＳ ゴシック" panose="020B0609070205080204" pitchFamily="49" charset="-128"/>
              </a:rPr>
              <a:t>、</a:t>
            </a:r>
            <a:r>
              <a:rPr lang="ja-JP" altLang="en-US" sz="2700" b="1" kern="0" spc="-100" dirty="0">
                <a:solidFill>
                  <a:schemeClr val="tx1">
                    <a:lumMod val="75000"/>
                    <a:lumOff val="25000"/>
                  </a:schemeClr>
                </a:solidFill>
                <a:latin typeface="ＭＳ ゴシック" panose="020B0609070205080204" pitchFamily="49" charset="-128"/>
                <a:ea typeface="ＭＳ ゴシック" panose="020B0609070205080204" pitchFamily="49" charset="-128"/>
              </a:rPr>
              <a:t>月経が遅れたなと思ったら</a:t>
            </a:r>
            <a:r>
              <a:rPr lang="ja-JP" altLang="en-US" sz="2700" b="1" kern="0" spc="-1000" dirty="0">
                <a:solidFill>
                  <a:schemeClr val="tx1">
                    <a:lumMod val="75000"/>
                    <a:lumOff val="25000"/>
                  </a:schemeClr>
                </a:solidFill>
                <a:latin typeface="ＭＳ ゴシック" panose="020B0609070205080204" pitchFamily="49" charset="-128"/>
                <a:ea typeface="ＭＳ ゴシック" panose="020B0609070205080204" pitchFamily="49" charset="-128"/>
              </a:rPr>
              <a:t>、</a:t>
            </a:r>
            <a:r>
              <a:rPr lang="ja-JP" altLang="en-US" sz="2700" b="1" kern="0" spc="-100" dirty="0">
                <a:solidFill>
                  <a:schemeClr val="tx1">
                    <a:lumMod val="75000"/>
                    <a:lumOff val="25000"/>
                  </a:schemeClr>
                </a:solidFill>
                <a:latin typeface="ＭＳ ゴシック" panose="020B0609070205080204" pitchFamily="49" charset="-128"/>
                <a:ea typeface="ＭＳ ゴシック" panose="020B0609070205080204" pitchFamily="49" charset="-128"/>
              </a:rPr>
              <a:t>すぐ産婦人科を受診することを考えてください。</a:t>
            </a:r>
          </a:p>
          <a:p>
            <a:pPr algn="just"/>
            <a:endParaRPr kumimoji="1" lang="ja-JP" altLang="en-US" sz="2700" b="1" kern="0" spc="-10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pic>
        <p:nvPicPr>
          <p:cNvPr id="7" name="図 6" descr="挿絵, シャツ が含まれている画像&#10;&#10;自動的に生成された説明">
            <a:extLst>
              <a:ext uri="{FF2B5EF4-FFF2-40B4-BE49-F238E27FC236}">
                <a16:creationId xmlns:a16="http://schemas.microsoft.com/office/drawing/2014/main" id="{02AF5A20-D01B-C858-C904-698972AB87FF}"/>
              </a:ext>
            </a:extLst>
          </p:cNvPr>
          <p:cNvPicPr>
            <a:picLocks noChangeAspect="1"/>
          </p:cNvPicPr>
          <p:nvPr/>
        </p:nvPicPr>
        <p:blipFill rotWithShape="1">
          <a:blip r:embed="rId3"/>
          <a:srcRect b="50726"/>
          <a:stretch/>
        </p:blipFill>
        <p:spPr>
          <a:xfrm>
            <a:off x="6531253" y="3978613"/>
            <a:ext cx="2280663" cy="2431140"/>
          </a:xfrm>
          <a:prstGeom prst="rect">
            <a:avLst/>
          </a:prstGeom>
        </p:spPr>
      </p:pic>
    </p:spTree>
    <p:extLst>
      <p:ext uri="{BB962C8B-B14F-4D97-AF65-F5344CB8AC3E}">
        <p14:creationId xmlns:p14="http://schemas.microsoft.com/office/powerpoint/2010/main" val="1172837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263D42-47E7-20A5-ACD2-82FF414C70FE}"/>
              </a:ext>
            </a:extLst>
          </p:cNvPr>
          <p:cNvSpPr>
            <a:spLocks noGrp="1"/>
          </p:cNvSpPr>
          <p:nvPr>
            <p:ph type="title"/>
          </p:nvPr>
        </p:nvSpPr>
        <p:spPr/>
        <p:txBody>
          <a:bodyPr>
            <a:normAutofit/>
          </a:bodyPr>
          <a:lstStyle/>
          <a:p>
            <a:r>
              <a:rPr lang="ja-JP" altLang="en-US" dirty="0"/>
              <a:t>妊娠が女の子に与える影響</a:t>
            </a:r>
          </a:p>
        </p:txBody>
      </p:sp>
      <p:pic>
        <p:nvPicPr>
          <p:cNvPr id="7" name="図 6">
            <a:extLst>
              <a:ext uri="{FF2B5EF4-FFF2-40B4-BE49-F238E27FC236}">
                <a16:creationId xmlns:a16="http://schemas.microsoft.com/office/drawing/2014/main" id="{CD143AFB-11DC-DE3C-0B21-7617586F44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9720" y="2017907"/>
            <a:ext cx="2704762" cy="4390476"/>
          </a:xfrm>
          <a:prstGeom prst="rect">
            <a:avLst/>
          </a:prstGeom>
        </p:spPr>
      </p:pic>
      <p:grpSp>
        <p:nvGrpSpPr>
          <p:cNvPr id="13" name="グループ化 12">
            <a:extLst>
              <a:ext uri="{FF2B5EF4-FFF2-40B4-BE49-F238E27FC236}">
                <a16:creationId xmlns:a16="http://schemas.microsoft.com/office/drawing/2014/main" id="{850249AD-7EDD-DB2E-B07D-5B8CE8522238}"/>
              </a:ext>
            </a:extLst>
          </p:cNvPr>
          <p:cNvGrpSpPr/>
          <p:nvPr/>
        </p:nvGrpSpPr>
        <p:grpSpPr>
          <a:xfrm>
            <a:off x="3772064" y="1345375"/>
            <a:ext cx="4792508" cy="3613573"/>
            <a:chOff x="3772064" y="1345375"/>
            <a:chExt cx="4792508" cy="3613573"/>
          </a:xfrm>
        </p:grpSpPr>
        <p:pic>
          <p:nvPicPr>
            <p:cNvPr id="12" name="図 11">
              <a:extLst>
                <a:ext uri="{FF2B5EF4-FFF2-40B4-BE49-F238E27FC236}">
                  <a16:creationId xmlns:a16="http://schemas.microsoft.com/office/drawing/2014/main" id="{45325FCD-D7A1-1681-BEFD-BD6E27FEB5A9}"/>
                </a:ext>
              </a:extLst>
            </p:cNvPr>
            <p:cNvPicPr>
              <a:picLocks noChangeAspect="1"/>
            </p:cNvPicPr>
            <p:nvPr/>
          </p:nvPicPr>
          <p:blipFill>
            <a:blip r:embed="rId4"/>
            <a:stretch>
              <a:fillRect/>
            </a:stretch>
          </p:blipFill>
          <p:spPr>
            <a:xfrm rot="398844">
              <a:off x="3772064" y="1345375"/>
              <a:ext cx="4792508" cy="3613573"/>
            </a:xfrm>
            <a:prstGeom prst="rect">
              <a:avLst/>
            </a:prstGeom>
          </p:spPr>
        </p:pic>
        <p:sp>
          <p:nvSpPr>
            <p:cNvPr id="9" name="角丸四角形 16">
              <a:extLst>
                <a:ext uri="{FF2B5EF4-FFF2-40B4-BE49-F238E27FC236}">
                  <a16:creationId xmlns:a16="http://schemas.microsoft.com/office/drawing/2014/main" id="{69D9F5D8-9B83-35D7-2763-34496D5187DF}"/>
                </a:ext>
              </a:extLst>
            </p:cNvPr>
            <p:cNvSpPr/>
            <p:nvPr/>
          </p:nvSpPr>
          <p:spPr>
            <a:xfrm rot="531573">
              <a:off x="4582249" y="2311302"/>
              <a:ext cx="3244221" cy="1362075"/>
            </a:xfrm>
            <a:prstGeom prst="roundRect">
              <a:avLst/>
            </a:prstGeom>
            <a:noFill/>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wrap="square" lIns="0" tIns="0" rIns="0" bIns="0" rtlCol="0" anchor="ctr">
              <a:spAutoFit/>
            </a:bodyPr>
            <a:lstStyle/>
            <a:p>
              <a:pPr algn="ctr" fontAlgn="base">
                <a:spcBef>
                  <a:spcPct val="0"/>
                </a:spcBef>
                <a:spcAft>
                  <a:spcPct val="0"/>
                </a:spcAft>
              </a:pPr>
              <a:r>
                <a:rPr lang="ja-JP" altLang="en-US" sz="4000" b="1" spc="-200" dirty="0">
                  <a:solidFill>
                    <a:schemeClr val="bg1"/>
                  </a:solidFill>
                  <a:effectLst/>
                  <a:latin typeface="ＭＳ ゴシック" panose="020B0609070205080204" pitchFamily="49" charset="-128"/>
                  <a:ea typeface="ＭＳ ゴシック" panose="020B0609070205080204" pitchFamily="49" charset="-128"/>
                </a:rPr>
                <a:t>産める？</a:t>
              </a:r>
              <a:endParaRPr lang="en-US" altLang="ja-JP" sz="4000" b="1" spc="-200" dirty="0">
                <a:solidFill>
                  <a:schemeClr val="bg1"/>
                </a:solidFill>
                <a:effectLst/>
                <a:latin typeface="ＭＳ ゴシック" panose="020B0609070205080204" pitchFamily="49" charset="-128"/>
                <a:ea typeface="ＭＳ ゴシック" panose="020B0609070205080204" pitchFamily="49" charset="-128"/>
              </a:endParaRPr>
            </a:p>
            <a:p>
              <a:pPr algn="ctr" fontAlgn="base">
                <a:spcBef>
                  <a:spcPct val="0"/>
                </a:spcBef>
                <a:spcAft>
                  <a:spcPct val="0"/>
                </a:spcAft>
              </a:pPr>
              <a:r>
                <a:rPr lang="ja-JP" altLang="en-US" sz="4000" b="1" spc="-200" dirty="0">
                  <a:solidFill>
                    <a:schemeClr val="bg1"/>
                  </a:solidFill>
                  <a:effectLst/>
                  <a:latin typeface="ＭＳ ゴシック" panose="020B0609070205080204" pitchFamily="49" charset="-128"/>
                  <a:ea typeface="ＭＳ ゴシック" panose="020B0609070205080204" pitchFamily="49" charset="-128"/>
                </a:rPr>
                <a:t>育てられる？</a:t>
              </a:r>
            </a:p>
          </p:txBody>
        </p:sp>
      </p:grpSp>
    </p:spTree>
    <p:extLst>
      <p:ext uri="{BB962C8B-B14F-4D97-AF65-F5344CB8AC3E}">
        <p14:creationId xmlns:p14="http://schemas.microsoft.com/office/powerpoint/2010/main" val="24173254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D81B66F1-9901-216F-7C2B-C983A09688E0}"/>
              </a:ext>
            </a:extLst>
          </p:cNvPr>
          <p:cNvSpPr>
            <a:spLocks noGrp="1"/>
          </p:cNvSpPr>
          <p:nvPr>
            <p:ph type="title"/>
          </p:nvPr>
        </p:nvSpPr>
        <p:spPr/>
        <p:txBody>
          <a:bodyPr>
            <a:normAutofit/>
          </a:bodyPr>
          <a:lstStyle/>
          <a:p>
            <a:r>
              <a:rPr lang="ja-JP" altLang="en-US" dirty="0"/>
              <a:t>人工妊娠中絶って何？</a:t>
            </a:r>
          </a:p>
        </p:txBody>
      </p:sp>
      <p:sp>
        <p:nvSpPr>
          <p:cNvPr id="10" name="角丸四角形 16">
            <a:extLst>
              <a:ext uri="{FF2B5EF4-FFF2-40B4-BE49-F238E27FC236}">
                <a16:creationId xmlns:a16="http://schemas.microsoft.com/office/drawing/2014/main" id="{23DE7FFF-231E-8974-B9A3-A81066A59323}"/>
              </a:ext>
            </a:extLst>
          </p:cNvPr>
          <p:cNvSpPr/>
          <p:nvPr/>
        </p:nvSpPr>
        <p:spPr>
          <a:xfrm>
            <a:off x="775107" y="1633833"/>
            <a:ext cx="7593786" cy="855561"/>
          </a:xfrm>
          <a:prstGeom prst="roundRect">
            <a:avLst/>
          </a:prstGeom>
          <a:solidFill>
            <a:srgbClr val="F87C7C"/>
          </a:solidFill>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rtlCol="0" anchor="ctr"/>
          <a:lstStyle/>
          <a:p>
            <a:pPr fontAlgn="base">
              <a:lnSpc>
                <a:spcPts val="3600"/>
              </a:lnSpc>
              <a:spcBef>
                <a:spcPct val="0"/>
              </a:spcBef>
              <a:spcAft>
                <a:spcPct val="0"/>
              </a:spcAft>
            </a:pPr>
            <a:r>
              <a:rPr lang="ja-JP" altLang="en-US" sz="3200" b="1" spc="-160" dirty="0">
                <a:noFill/>
                <a:effectLst/>
                <a:latin typeface="ＭＳ ゴシック" panose="020B0609070205080204" pitchFamily="49" charset="-128"/>
                <a:ea typeface="ＭＳ ゴシック" panose="020B0609070205080204" pitchFamily="49" charset="-128"/>
              </a:rPr>
              <a:t>どんな手術？</a:t>
            </a:r>
          </a:p>
        </p:txBody>
      </p:sp>
      <p:sp>
        <p:nvSpPr>
          <p:cNvPr id="11" name="角丸四角形 17">
            <a:extLst>
              <a:ext uri="{FF2B5EF4-FFF2-40B4-BE49-F238E27FC236}">
                <a16:creationId xmlns:a16="http://schemas.microsoft.com/office/drawing/2014/main" id="{C4B3EDEB-2C74-3A70-9C10-67A7C715F1B0}"/>
              </a:ext>
            </a:extLst>
          </p:cNvPr>
          <p:cNvSpPr/>
          <p:nvPr/>
        </p:nvSpPr>
        <p:spPr>
          <a:xfrm>
            <a:off x="775107" y="2781231"/>
            <a:ext cx="7593786" cy="855561"/>
          </a:xfrm>
          <a:prstGeom prst="roundRect">
            <a:avLst/>
          </a:prstGeom>
          <a:solidFill>
            <a:srgbClr val="F87C7C"/>
          </a:solidFill>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rtlCol="0" anchor="ctr"/>
          <a:lstStyle/>
          <a:p>
            <a:pPr fontAlgn="base">
              <a:lnSpc>
                <a:spcPts val="3600"/>
              </a:lnSpc>
              <a:spcBef>
                <a:spcPct val="0"/>
              </a:spcBef>
              <a:spcAft>
                <a:spcPct val="0"/>
              </a:spcAft>
            </a:pPr>
            <a:r>
              <a:rPr lang="ja-JP" altLang="en-US" sz="3200" b="1" dirty="0">
                <a:noFill/>
                <a:effectLst/>
                <a:latin typeface="ＭＳ ゴシック" panose="020B0609070205080204" pitchFamily="49" charset="-128"/>
                <a:ea typeface="ＭＳ ゴシック" panose="020B0609070205080204" pitchFamily="49" charset="-128"/>
              </a:rPr>
              <a:t>いつまでできるの？</a:t>
            </a:r>
          </a:p>
        </p:txBody>
      </p:sp>
      <p:sp>
        <p:nvSpPr>
          <p:cNvPr id="12" name="角丸四角形 18">
            <a:extLst>
              <a:ext uri="{FF2B5EF4-FFF2-40B4-BE49-F238E27FC236}">
                <a16:creationId xmlns:a16="http://schemas.microsoft.com/office/drawing/2014/main" id="{4CCF2212-F285-DAA0-0E58-CA3D2BB66BED}"/>
              </a:ext>
            </a:extLst>
          </p:cNvPr>
          <p:cNvSpPr/>
          <p:nvPr/>
        </p:nvSpPr>
        <p:spPr>
          <a:xfrm>
            <a:off x="775107" y="3946509"/>
            <a:ext cx="7593786" cy="855561"/>
          </a:xfrm>
          <a:prstGeom prst="roundRect">
            <a:avLst/>
          </a:prstGeom>
          <a:solidFill>
            <a:srgbClr val="F87C7C"/>
          </a:solidFill>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rtlCol="0" anchor="ctr"/>
          <a:lstStyle/>
          <a:p>
            <a:pPr fontAlgn="base">
              <a:lnSpc>
                <a:spcPts val="3600"/>
              </a:lnSpc>
              <a:spcBef>
                <a:spcPct val="0"/>
              </a:spcBef>
              <a:spcAft>
                <a:spcPct val="0"/>
              </a:spcAft>
            </a:pPr>
            <a:r>
              <a:rPr lang="ja-JP" altLang="en-US" sz="3200" b="1" spc="-160" dirty="0">
                <a:noFill/>
                <a:effectLst/>
                <a:latin typeface="ＭＳ ゴシック" panose="020B0609070205080204" pitchFamily="49" charset="-128"/>
                <a:ea typeface="ＭＳ ゴシック" panose="020B0609070205080204" pitchFamily="49" charset="-128"/>
              </a:rPr>
              <a:t>からだへの影響は？</a:t>
            </a:r>
          </a:p>
        </p:txBody>
      </p:sp>
      <p:sp>
        <p:nvSpPr>
          <p:cNvPr id="13" name="角丸四角形 19">
            <a:extLst>
              <a:ext uri="{FF2B5EF4-FFF2-40B4-BE49-F238E27FC236}">
                <a16:creationId xmlns:a16="http://schemas.microsoft.com/office/drawing/2014/main" id="{90F2F709-49E7-3C13-BAD2-F31AC6BF9853}"/>
              </a:ext>
            </a:extLst>
          </p:cNvPr>
          <p:cNvSpPr/>
          <p:nvPr/>
        </p:nvSpPr>
        <p:spPr>
          <a:xfrm>
            <a:off x="775107" y="5192718"/>
            <a:ext cx="7593786" cy="855561"/>
          </a:xfrm>
          <a:prstGeom prst="roundRect">
            <a:avLst/>
          </a:prstGeom>
          <a:solidFill>
            <a:srgbClr val="F87C7C"/>
          </a:solidFill>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rtlCol="0" anchor="ctr"/>
          <a:lstStyle/>
          <a:p>
            <a:pPr fontAlgn="base">
              <a:lnSpc>
                <a:spcPts val="3600"/>
              </a:lnSpc>
              <a:spcBef>
                <a:spcPct val="0"/>
              </a:spcBef>
              <a:spcAft>
                <a:spcPct val="0"/>
              </a:spcAft>
            </a:pPr>
            <a:r>
              <a:rPr lang="ja-JP" altLang="en-US" sz="3200" b="1" spc="300" dirty="0">
                <a:noFill/>
                <a:effectLst/>
                <a:latin typeface="ＭＳ ゴシック" panose="020B0609070205080204" pitchFamily="49" charset="-128"/>
                <a:ea typeface="ＭＳ ゴシック" panose="020B0609070205080204" pitchFamily="49" charset="-128"/>
              </a:rPr>
              <a:t>将来、赤ちゃんは産めるの？</a:t>
            </a:r>
          </a:p>
        </p:txBody>
      </p:sp>
      <p:sp>
        <p:nvSpPr>
          <p:cNvPr id="19" name="角丸四角形 15">
            <a:extLst>
              <a:ext uri="{FF2B5EF4-FFF2-40B4-BE49-F238E27FC236}">
                <a16:creationId xmlns:a16="http://schemas.microsoft.com/office/drawing/2014/main" id="{FF9EF7C4-A81C-A9F0-B5C5-C8D8DDD984DF}"/>
              </a:ext>
            </a:extLst>
          </p:cNvPr>
          <p:cNvSpPr/>
          <p:nvPr/>
        </p:nvSpPr>
        <p:spPr>
          <a:xfrm>
            <a:off x="858375" y="1774840"/>
            <a:ext cx="7349467" cy="552279"/>
          </a:xfrm>
          <a:prstGeom prst="roundRect">
            <a:avLst/>
          </a:prstGeom>
          <a:noFill/>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wrap="square" rtlCol="0" anchor="ctr">
            <a:spAutoFit/>
          </a:bodyPr>
          <a:lstStyle/>
          <a:p>
            <a:pPr fontAlgn="base">
              <a:lnSpc>
                <a:spcPts val="3600"/>
              </a:lnSpc>
              <a:spcBef>
                <a:spcPct val="0"/>
              </a:spcBef>
              <a:spcAft>
                <a:spcPct val="0"/>
              </a:spcAft>
            </a:pPr>
            <a:r>
              <a:rPr lang="ja-JP" altLang="en-US" sz="2800" b="1" spc="-150" dirty="0">
                <a:solidFill>
                  <a:schemeClr val="bg1"/>
                </a:solidFill>
                <a:effectLst/>
                <a:latin typeface="ＭＳ ゴシック" panose="020B0609070205080204" pitchFamily="49" charset="-128"/>
                <a:ea typeface="ＭＳ ゴシック" panose="020B0609070205080204" pitchFamily="49" charset="-128"/>
              </a:rPr>
              <a:t>どんな手術？</a:t>
            </a:r>
          </a:p>
        </p:txBody>
      </p:sp>
      <p:sp>
        <p:nvSpPr>
          <p:cNvPr id="20" name="角丸四角形 22">
            <a:extLst>
              <a:ext uri="{FF2B5EF4-FFF2-40B4-BE49-F238E27FC236}">
                <a16:creationId xmlns:a16="http://schemas.microsoft.com/office/drawing/2014/main" id="{2AA3795D-2B1E-BCAE-8F5A-051BD21699F5}"/>
              </a:ext>
            </a:extLst>
          </p:cNvPr>
          <p:cNvSpPr/>
          <p:nvPr/>
        </p:nvSpPr>
        <p:spPr>
          <a:xfrm>
            <a:off x="919965" y="2922238"/>
            <a:ext cx="7287877" cy="552279"/>
          </a:xfrm>
          <a:prstGeom prst="roundRect">
            <a:avLst/>
          </a:prstGeom>
          <a:noFill/>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wrap="square" rtlCol="0" anchor="ctr">
            <a:spAutoFit/>
          </a:bodyPr>
          <a:lstStyle/>
          <a:p>
            <a:pPr fontAlgn="base">
              <a:lnSpc>
                <a:spcPts val="3600"/>
              </a:lnSpc>
              <a:spcBef>
                <a:spcPct val="0"/>
              </a:spcBef>
              <a:spcAft>
                <a:spcPct val="0"/>
              </a:spcAft>
            </a:pPr>
            <a:r>
              <a:rPr lang="ja-JP" altLang="en-US" sz="2800" b="1" spc="-150" dirty="0">
                <a:solidFill>
                  <a:schemeClr val="bg1"/>
                </a:solidFill>
                <a:effectLst/>
                <a:latin typeface="ＭＳ ゴシック" panose="020B0609070205080204" pitchFamily="49" charset="-128"/>
                <a:ea typeface="ＭＳ ゴシック" panose="020B0609070205080204" pitchFamily="49" charset="-128"/>
              </a:rPr>
              <a:t>いつまでできるの？</a:t>
            </a:r>
          </a:p>
        </p:txBody>
      </p:sp>
      <p:sp>
        <p:nvSpPr>
          <p:cNvPr id="21" name="角丸四角形 23">
            <a:extLst>
              <a:ext uri="{FF2B5EF4-FFF2-40B4-BE49-F238E27FC236}">
                <a16:creationId xmlns:a16="http://schemas.microsoft.com/office/drawing/2014/main" id="{D7E9B1A3-C6C6-6A1E-5C4B-D5A2FC96B498}"/>
              </a:ext>
            </a:extLst>
          </p:cNvPr>
          <p:cNvSpPr/>
          <p:nvPr/>
        </p:nvSpPr>
        <p:spPr>
          <a:xfrm>
            <a:off x="919965" y="4087516"/>
            <a:ext cx="7287877" cy="552279"/>
          </a:xfrm>
          <a:prstGeom prst="roundRect">
            <a:avLst/>
          </a:prstGeom>
          <a:noFill/>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wrap="square" rtlCol="0" anchor="ctr">
            <a:spAutoFit/>
          </a:bodyPr>
          <a:lstStyle/>
          <a:p>
            <a:pPr fontAlgn="base">
              <a:lnSpc>
                <a:spcPts val="3600"/>
              </a:lnSpc>
              <a:spcBef>
                <a:spcPct val="0"/>
              </a:spcBef>
              <a:spcAft>
                <a:spcPct val="0"/>
              </a:spcAft>
            </a:pPr>
            <a:r>
              <a:rPr lang="ja-JP" altLang="en-US" sz="2800" b="1" spc="-150" dirty="0">
                <a:solidFill>
                  <a:schemeClr val="bg1"/>
                </a:solidFill>
                <a:effectLst/>
                <a:latin typeface="ＭＳ ゴシック" panose="020B0609070205080204" pitchFamily="49" charset="-128"/>
                <a:ea typeface="ＭＳ ゴシック" panose="020B0609070205080204" pitchFamily="49" charset="-128"/>
              </a:rPr>
              <a:t>からだへの影響は？</a:t>
            </a:r>
          </a:p>
        </p:txBody>
      </p:sp>
      <p:sp>
        <p:nvSpPr>
          <p:cNvPr id="22" name="角丸四角形 24">
            <a:extLst>
              <a:ext uri="{FF2B5EF4-FFF2-40B4-BE49-F238E27FC236}">
                <a16:creationId xmlns:a16="http://schemas.microsoft.com/office/drawing/2014/main" id="{980EBF42-C64E-D668-6AE2-62AAEE252115}"/>
              </a:ext>
            </a:extLst>
          </p:cNvPr>
          <p:cNvSpPr/>
          <p:nvPr/>
        </p:nvSpPr>
        <p:spPr>
          <a:xfrm>
            <a:off x="919965" y="5344358"/>
            <a:ext cx="7287877" cy="552279"/>
          </a:xfrm>
          <a:prstGeom prst="roundRect">
            <a:avLst/>
          </a:prstGeom>
          <a:noFill/>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wrap="square" rtlCol="0" anchor="ctr">
            <a:spAutoFit/>
          </a:bodyPr>
          <a:lstStyle/>
          <a:p>
            <a:pPr fontAlgn="base">
              <a:lnSpc>
                <a:spcPts val="3600"/>
              </a:lnSpc>
              <a:spcBef>
                <a:spcPct val="0"/>
              </a:spcBef>
              <a:spcAft>
                <a:spcPct val="0"/>
              </a:spcAft>
            </a:pPr>
            <a:r>
              <a:rPr lang="ja-JP" altLang="en-US" sz="2800" b="1" spc="-150" dirty="0">
                <a:solidFill>
                  <a:schemeClr val="bg1"/>
                </a:solidFill>
                <a:effectLst/>
                <a:latin typeface="ＭＳ ゴシック" panose="020B0609070205080204" pitchFamily="49" charset="-128"/>
                <a:ea typeface="ＭＳ ゴシック" panose="020B0609070205080204" pitchFamily="49" charset="-128"/>
              </a:rPr>
              <a:t>将来、赤ちゃんは産めるの？</a:t>
            </a:r>
          </a:p>
        </p:txBody>
      </p:sp>
    </p:spTree>
    <p:extLst>
      <p:ext uri="{BB962C8B-B14F-4D97-AF65-F5344CB8AC3E}">
        <p14:creationId xmlns:p14="http://schemas.microsoft.com/office/powerpoint/2010/main" val="32785466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18B45246-6060-17FB-FFF0-DD256C80212E}"/>
              </a:ext>
            </a:extLst>
          </p:cNvPr>
          <p:cNvSpPr>
            <a:spLocks noGrp="1"/>
          </p:cNvSpPr>
          <p:nvPr>
            <p:ph type="title"/>
          </p:nvPr>
        </p:nvSpPr>
        <p:spPr>
          <a:xfrm>
            <a:off x="1408148" y="393305"/>
            <a:ext cx="7735852" cy="894748"/>
          </a:xfrm>
        </p:spPr>
        <p:txBody>
          <a:bodyPr>
            <a:noAutofit/>
          </a:bodyPr>
          <a:lstStyle/>
          <a:p>
            <a:r>
              <a:rPr lang="ja-JP" altLang="en-US" sz="3350" dirty="0"/>
              <a:t>母体保護法による人工妊娠中絶の規定</a:t>
            </a:r>
          </a:p>
        </p:txBody>
      </p:sp>
      <p:sp>
        <p:nvSpPr>
          <p:cNvPr id="3" name="タイトル 1">
            <a:extLst>
              <a:ext uri="{FF2B5EF4-FFF2-40B4-BE49-F238E27FC236}">
                <a16:creationId xmlns:a16="http://schemas.microsoft.com/office/drawing/2014/main" id="{89D6840B-503E-A02E-F60A-D20EE4771FE0}"/>
              </a:ext>
            </a:extLst>
          </p:cNvPr>
          <p:cNvSpPr txBox="1">
            <a:spLocks/>
          </p:cNvSpPr>
          <p:nvPr/>
        </p:nvSpPr>
        <p:spPr bwMode="auto">
          <a:xfrm>
            <a:off x="2042160" y="2932619"/>
            <a:ext cx="6460928" cy="3064942"/>
          </a:xfrm>
          <a:prstGeom prst="rect">
            <a:avLst/>
          </a:prstGeom>
          <a:noFill/>
          <a:ln w="9525">
            <a:noFill/>
            <a:miter lim="800000"/>
            <a:headEnd/>
            <a:tailEnd/>
          </a:ln>
        </p:spPr>
        <p:txBody>
          <a:bodyPr wrap="square" lIns="0" tIns="0" rIns="0" bIns="0" anchor="ctr">
            <a:spAutoFit/>
          </a:bodyPr>
          <a:lstStyle>
            <a:defPPr>
              <a:defRPr lang="ja-JP"/>
            </a:defPPr>
            <a:lvl1pPr fontAlgn="base">
              <a:lnSpc>
                <a:spcPts val="3500"/>
              </a:lnSpc>
              <a:spcBef>
                <a:spcPct val="0"/>
              </a:spcBef>
              <a:spcAft>
                <a:spcPct val="0"/>
              </a:spcAft>
              <a:defRPr sz="3200">
                <a:solidFill>
                  <a:srgbClr val="0070C0"/>
                </a:solidFill>
                <a:latin typeface="HGPｺﾞｼｯｸE" panose="020B0900000000000000" pitchFamily="50" charset="-128"/>
                <a:ea typeface="HGPｺﾞｼｯｸE" panose="020B0900000000000000" pitchFamily="50" charset="-128"/>
                <a:cs typeface="+mj-cs"/>
              </a:defRPr>
            </a:lvl1pPr>
            <a:lvl2pPr eaLnBrk="0" fontAlgn="base" hangingPunct="0">
              <a:spcBef>
                <a:spcPct val="0"/>
              </a:spcBef>
              <a:spcAft>
                <a:spcPct val="0"/>
              </a:spcAft>
              <a:defRPr>
                <a:latin typeface="Arial" pitchFamily="34" charset="0"/>
                <a:ea typeface="ＭＳ Ｐゴシック" pitchFamily="50" charset="-128"/>
              </a:defRPr>
            </a:lvl2pPr>
            <a:lvl3pPr eaLnBrk="0" fontAlgn="base" hangingPunct="0">
              <a:spcBef>
                <a:spcPct val="0"/>
              </a:spcBef>
              <a:spcAft>
                <a:spcPct val="0"/>
              </a:spcAft>
              <a:defRPr>
                <a:latin typeface="Arial" pitchFamily="34" charset="0"/>
                <a:ea typeface="ＭＳ Ｐゴシック" pitchFamily="50" charset="-128"/>
              </a:defRPr>
            </a:lvl3pPr>
            <a:lvl4pPr eaLnBrk="0" fontAlgn="base" hangingPunct="0">
              <a:spcBef>
                <a:spcPct val="0"/>
              </a:spcBef>
              <a:spcAft>
                <a:spcPct val="0"/>
              </a:spcAft>
              <a:defRPr>
                <a:latin typeface="Arial" pitchFamily="34" charset="0"/>
                <a:ea typeface="ＭＳ Ｐゴシック" pitchFamily="50" charset="-128"/>
              </a:defRPr>
            </a:lvl4pPr>
            <a:lvl5pPr eaLnBrk="0" fontAlgn="base" hangingPunct="0">
              <a:spcBef>
                <a:spcPct val="0"/>
              </a:spcBef>
              <a:spcAft>
                <a:spcPct val="0"/>
              </a:spcAft>
              <a:defRPr>
                <a:latin typeface="Arial" pitchFamily="34" charset="0"/>
                <a:ea typeface="ＭＳ Ｐゴシック" pitchFamily="50" charset="-128"/>
              </a:defRPr>
            </a:lvl5pPr>
            <a:lvl6pPr>
              <a:defRPr>
                <a:latin typeface="Arial" pitchFamily="34" charset="0"/>
                <a:ea typeface="ＭＳ Ｐゴシック" pitchFamily="50" charset="-128"/>
              </a:defRPr>
            </a:lvl6pPr>
            <a:lvl7pPr>
              <a:defRPr>
                <a:latin typeface="Arial" pitchFamily="34" charset="0"/>
                <a:ea typeface="ＭＳ Ｐゴシック" pitchFamily="50" charset="-128"/>
              </a:defRPr>
            </a:lvl7pPr>
            <a:lvl8pPr>
              <a:defRPr>
                <a:latin typeface="Arial" pitchFamily="34" charset="0"/>
                <a:ea typeface="ＭＳ Ｐゴシック" pitchFamily="50" charset="-128"/>
              </a:defRPr>
            </a:lvl8pPr>
            <a:lvl9pPr>
              <a:defRPr>
                <a:latin typeface="Arial" pitchFamily="34" charset="0"/>
                <a:ea typeface="ＭＳ Ｐゴシック" pitchFamily="50" charset="-128"/>
              </a:defRPr>
            </a:lvl9pPr>
          </a:lstStyle>
          <a:p>
            <a:pPr marL="352425" indent="-352425" algn="just">
              <a:spcBef>
                <a:spcPts val="3000"/>
              </a:spcBef>
              <a:defRPr/>
            </a:pPr>
            <a:r>
              <a:rPr lang="ja-JP" altLang="en-US" sz="2800" b="1" dirty="0">
                <a:solidFill>
                  <a:schemeClr val="tx1">
                    <a:lumMod val="75000"/>
                    <a:lumOff val="25000"/>
                  </a:schemeClr>
                </a:solidFill>
                <a:latin typeface="ＭＳ ゴシック" panose="020B0609070205080204" pitchFamily="49" charset="-128"/>
                <a:ea typeface="ＭＳ ゴシック" panose="020B0609070205080204" pitchFamily="49" charset="-128"/>
              </a:rPr>
              <a:t>①</a:t>
            </a:r>
            <a:r>
              <a:rPr lang="ja-JP" altLang="en-US" sz="2800" b="1" spc="-150" dirty="0">
                <a:solidFill>
                  <a:schemeClr val="tx1">
                    <a:lumMod val="75000"/>
                    <a:lumOff val="25000"/>
                  </a:schemeClr>
                </a:solidFill>
                <a:latin typeface="ＭＳ ゴシック" panose="020B0609070205080204" pitchFamily="49" charset="-128"/>
                <a:ea typeface="ＭＳ ゴシック" panose="020B0609070205080204" pitchFamily="49" charset="-128"/>
              </a:rPr>
              <a:t>妊娠の継続又は分娩が身体的又は経済的</a:t>
            </a:r>
            <a:r>
              <a:rPr lang="ja-JP" altLang="en-US" sz="2800" b="1" spc="60" dirty="0">
                <a:solidFill>
                  <a:schemeClr val="tx1">
                    <a:lumMod val="75000"/>
                    <a:lumOff val="25000"/>
                  </a:schemeClr>
                </a:solidFill>
                <a:latin typeface="ＭＳ ゴシック" panose="020B0609070205080204" pitchFamily="49" charset="-128"/>
                <a:ea typeface="ＭＳ ゴシック" panose="020B0609070205080204" pitchFamily="49" charset="-128"/>
              </a:rPr>
              <a:t>理由により母体の健康をいちじるしく害する</a:t>
            </a:r>
            <a:r>
              <a:rPr lang="ja-JP" altLang="en-US" sz="2800" b="1" dirty="0">
                <a:solidFill>
                  <a:schemeClr val="tx1">
                    <a:lumMod val="75000"/>
                    <a:lumOff val="25000"/>
                  </a:schemeClr>
                </a:solidFill>
                <a:latin typeface="ＭＳ ゴシック" panose="020B0609070205080204" pitchFamily="49" charset="-128"/>
                <a:ea typeface="ＭＳ ゴシック" panose="020B0609070205080204" pitchFamily="49" charset="-128"/>
              </a:rPr>
              <a:t>おそれのあるもの</a:t>
            </a:r>
            <a:endParaRPr lang="en-US" altLang="ja-JP" sz="2800"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pPr marL="352425" indent="-352425" algn="just">
              <a:spcBef>
                <a:spcPts val="3000"/>
              </a:spcBef>
              <a:defRPr/>
            </a:pPr>
            <a:r>
              <a:rPr lang="ja-JP" altLang="en-US" sz="2800" b="1" dirty="0">
                <a:solidFill>
                  <a:schemeClr val="tx1">
                    <a:lumMod val="75000"/>
                    <a:lumOff val="25000"/>
                  </a:schemeClr>
                </a:solidFill>
                <a:latin typeface="ＭＳ ゴシック" panose="020B0609070205080204" pitchFamily="49" charset="-128"/>
                <a:ea typeface="ＭＳ ゴシック" panose="020B0609070205080204" pitchFamily="49" charset="-128"/>
              </a:rPr>
              <a:t>②</a:t>
            </a:r>
            <a:r>
              <a:rPr lang="ja-JP" altLang="en-US" sz="2800" b="1" spc="-40" dirty="0">
                <a:solidFill>
                  <a:schemeClr val="tx1">
                    <a:lumMod val="75000"/>
                    <a:lumOff val="25000"/>
                  </a:schemeClr>
                </a:solidFill>
                <a:latin typeface="ＭＳ ゴシック" panose="020B0609070205080204" pitchFamily="49" charset="-128"/>
                <a:ea typeface="ＭＳ ゴシック" panose="020B0609070205080204" pitchFamily="49" charset="-128"/>
              </a:rPr>
              <a:t>暴力もしくは脅迫によって</a:t>
            </a:r>
            <a:r>
              <a:rPr lang="ja-JP" altLang="en-US" sz="2800" b="1" spc="-500" dirty="0">
                <a:solidFill>
                  <a:schemeClr val="tx1">
                    <a:lumMod val="75000"/>
                    <a:lumOff val="25000"/>
                  </a:schemeClr>
                </a:solidFill>
                <a:latin typeface="ＭＳ ゴシック" panose="020B0609070205080204" pitchFamily="49" charset="-128"/>
                <a:ea typeface="ＭＳ ゴシック" panose="020B0609070205080204" pitchFamily="49" charset="-128"/>
              </a:rPr>
              <a:t>、</a:t>
            </a:r>
            <a:r>
              <a:rPr lang="ja-JP" altLang="en-US" sz="2800" b="1" spc="-40" dirty="0">
                <a:solidFill>
                  <a:schemeClr val="tx1">
                    <a:lumMod val="75000"/>
                    <a:lumOff val="25000"/>
                  </a:schemeClr>
                </a:solidFill>
                <a:latin typeface="ＭＳ ゴシック" panose="020B0609070205080204" pitchFamily="49" charset="-128"/>
                <a:ea typeface="ＭＳ ゴシック" panose="020B0609070205080204" pitchFamily="49" charset="-128"/>
              </a:rPr>
              <a:t>又は抵抗もしくは</a:t>
            </a:r>
            <a:r>
              <a:rPr lang="ja-JP" altLang="en-US" sz="2800" b="1" dirty="0">
                <a:solidFill>
                  <a:schemeClr val="tx1">
                    <a:lumMod val="75000"/>
                    <a:lumOff val="25000"/>
                  </a:schemeClr>
                </a:solidFill>
                <a:latin typeface="ＭＳ ゴシック" panose="020B0609070205080204" pitchFamily="49" charset="-128"/>
                <a:ea typeface="ＭＳ ゴシック" panose="020B0609070205080204" pitchFamily="49" charset="-128"/>
              </a:rPr>
              <a:t>拒絶できない間に性交されて妊娠したもの</a:t>
            </a:r>
          </a:p>
        </p:txBody>
      </p:sp>
      <p:sp>
        <p:nvSpPr>
          <p:cNvPr id="31" name="タイトル 1">
            <a:extLst>
              <a:ext uri="{FF2B5EF4-FFF2-40B4-BE49-F238E27FC236}">
                <a16:creationId xmlns:a16="http://schemas.microsoft.com/office/drawing/2014/main" id="{76B81E15-FF97-2DDA-8593-0BB8D219B4C2}"/>
              </a:ext>
            </a:extLst>
          </p:cNvPr>
          <p:cNvSpPr txBox="1">
            <a:spLocks/>
          </p:cNvSpPr>
          <p:nvPr/>
        </p:nvSpPr>
        <p:spPr bwMode="auto">
          <a:xfrm>
            <a:off x="4670122" y="1538960"/>
            <a:ext cx="3350276" cy="913392"/>
          </a:xfrm>
          <a:prstGeom prst="rect">
            <a:avLst/>
          </a:prstGeom>
          <a:noFill/>
          <a:ln w="9525">
            <a:noFill/>
            <a:miter lim="800000"/>
            <a:headEnd/>
            <a:tailEnd/>
          </a:ln>
        </p:spPr>
        <p:txBody>
          <a:bodyPr wrap="none" lIns="0" tIns="0" rIns="0" bIns="0" anchor="ctr">
            <a:spAutoFit/>
          </a:bodyPr>
          <a:lstStyle>
            <a:defPPr>
              <a:defRPr lang="ja-JP"/>
            </a:defPPr>
            <a:lvl1pPr algn="l" rtl="0" eaLnBrk="0" fontAlgn="base" hangingPunct="0">
              <a:spcBef>
                <a:spcPct val="0"/>
              </a:spcBef>
              <a:spcAft>
                <a:spcPct val="0"/>
              </a:spcAft>
              <a:defRPr kumimoji="1" kern="1200">
                <a:solidFill>
                  <a:schemeClr val="tx1"/>
                </a:solidFill>
                <a:latin typeface="Arial" pitchFamily="34" charset="0"/>
                <a:ea typeface="ＭＳ Ｐゴシック" pitchFamily="50" charset="-128"/>
                <a:cs typeface="+mn-cs"/>
              </a:defRPr>
            </a:lvl1pPr>
            <a:lvl2pPr marL="457200" algn="l" rtl="0" eaLnBrk="0" fontAlgn="base" hangingPunct="0">
              <a:spcBef>
                <a:spcPct val="0"/>
              </a:spcBef>
              <a:spcAft>
                <a:spcPct val="0"/>
              </a:spcAft>
              <a:defRPr kumimoji="1" kern="1200">
                <a:solidFill>
                  <a:schemeClr val="tx1"/>
                </a:solidFill>
                <a:latin typeface="Arial" pitchFamily="34" charset="0"/>
                <a:ea typeface="ＭＳ Ｐゴシック" pitchFamily="50" charset="-128"/>
                <a:cs typeface="+mn-cs"/>
              </a:defRPr>
            </a:lvl2pPr>
            <a:lvl3pPr marL="914400" algn="l" rtl="0" eaLnBrk="0" fontAlgn="base" hangingPunct="0">
              <a:spcBef>
                <a:spcPct val="0"/>
              </a:spcBef>
              <a:spcAft>
                <a:spcPct val="0"/>
              </a:spcAft>
              <a:defRPr kumimoji="1" kern="1200">
                <a:solidFill>
                  <a:schemeClr val="tx1"/>
                </a:solidFill>
                <a:latin typeface="Arial" pitchFamily="34" charset="0"/>
                <a:ea typeface="ＭＳ Ｐゴシック" pitchFamily="50" charset="-128"/>
                <a:cs typeface="+mn-cs"/>
              </a:defRPr>
            </a:lvl3pPr>
            <a:lvl4pPr marL="1371600" algn="l" rtl="0" eaLnBrk="0" fontAlgn="base" hangingPunct="0">
              <a:spcBef>
                <a:spcPct val="0"/>
              </a:spcBef>
              <a:spcAft>
                <a:spcPct val="0"/>
              </a:spcAft>
              <a:defRPr kumimoji="1" kern="1200">
                <a:solidFill>
                  <a:schemeClr val="tx1"/>
                </a:solidFill>
                <a:latin typeface="Arial" pitchFamily="34" charset="0"/>
                <a:ea typeface="ＭＳ Ｐゴシック" pitchFamily="50" charset="-128"/>
                <a:cs typeface="+mn-cs"/>
              </a:defRPr>
            </a:lvl4pPr>
            <a:lvl5pPr marL="1828800" algn="l" rtl="0" eaLnBrk="0" fontAlgn="base" hangingPunct="0">
              <a:spcBef>
                <a:spcPct val="0"/>
              </a:spcBef>
              <a:spcAft>
                <a:spcPct val="0"/>
              </a:spcAft>
              <a:defRPr kumimoji="1" kern="1200">
                <a:solidFill>
                  <a:schemeClr val="tx1"/>
                </a:solidFill>
                <a:latin typeface="Arial" pitchFamily="34" charset="0"/>
                <a:ea typeface="ＭＳ Ｐゴシック" pitchFamily="50" charset="-128"/>
                <a:cs typeface="+mn-cs"/>
              </a:defRPr>
            </a:lvl5pPr>
            <a:lvl6pPr marL="2286000" algn="l" defTabSz="914400" rtl="0" eaLnBrk="1" latinLnBrk="0" hangingPunct="1">
              <a:defRPr kumimoji="1" kern="1200">
                <a:solidFill>
                  <a:schemeClr val="tx1"/>
                </a:solidFill>
                <a:latin typeface="Arial" pitchFamily="34" charset="0"/>
                <a:ea typeface="ＭＳ Ｐゴシック" pitchFamily="50" charset="-128"/>
                <a:cs typeface="+mn-cs"/>
              </a:defRPr>
            </a:lvl6pPr>
            <a:lvl7pPr marL="2743200" algn="l" defTabSz="914400" rtl="0" eaLnBrk="1" latinLnBrk="0" hangingPunct="1">
              <a:defRPr kumimoji="1" kern="1200">
                <a:solidFill>
                  <a:schemeClr val="tx1"/>
                </a:solidFill>
                <a:latin typeface="Arial" pitchFamily="34" charset="0"/>
                <a:ea typeface="ＭＳ Ｐゴシック" pitchFamily="50" charset="-128"/>
                <a:cs typeface="+mn-cs"/>
              </a:defRPr>
            </a:lvl7pPr>
            <a:lvl8pPr marL="3200400" algn="l" defTabSz="914400" rtl="0" eaLnBrk="1" latinLnBrk="0" hangingPunct="1">
              <a:defRPr kumimoji="1" kern="1200">
                <a:solidFill>
                  <a:schemeClr val="tx1"/>
                </a:solidFill>
                <a:latin typeface="Arial" pitchFamily="34" charset="0"/>
                <a:ea typeface="ＭＳ Ｐゴシック" pitchFamily="50" charset="-128"/>
                <a:cs typeface="+mn-cs"/>
              </a:defRPr>
            </a:lvl8pPr>
            <a:lvl9pPr marL="3657600" algn="l" defTabSz="914400" rtl="0" eaLnBrk="1" latinLnBrk="0" hangingPunct="1">
              <a:defRPr kumimoji="1" kern="1200">
                <a:solidFill>
                  <a:schemeClr val="tx1"/>
                </a:solidFill>
                <a:latin typeface="Arial" pitchFamily="34" charset="0"/>
                <a:ea typeface="ＭＳ Ｐゴシック" pitchFamily="50" charset="-128"/>
                <a:cs typeface="+mn-cs"/>
              </a:defRPr>
            </a:lvl9pPr>
          </a:lstStyle>
          <a:p>
            <a:pPr eaLnBrk="1" hangingPunct="1">
              <a:lnSpc>
                <a:spcPts val="3800"/>
              </a:lnSpc>
              <a:defRPr/>
            </a:pPr>
            <a:r>
              <a:rPr lang="ja-JP" altLang="en-US" sz="2800" b="1" spc="-200" dirty="0">
                <a:solidFill>
                  <a:schemeClr val="tx1">
                    <a:lumMod val="75000"/>
                    <a:lumOff val="25000"/>
                  </a:schemeClr>
                </a:solidFill>
                <a:latin typeface="ＭＳ ゴシック" panose="020B0609070205080204" pitchFamily="49" charset="-128"/>
                <a:ea typeface="ＭＳ ゴシック" panose="020B0609070205080204" pitchFamily="49" charset="-128"/>
                <a:cs typeface="+mj-cs"/>
              </a:rPr>
              <a:t>母体保護法指定医師の</a:t>
            </a:r>
          </a:p>
          <a:p>
            <a:pPr eaLnBrk="1" hangingPunct="1">
              <a:lnSpc>
                <a:spcPts val="3800"/>
              </a:lnSpc>
              <a:defRPr/>
            </a:pPr>
            <a:r>
              <a:rPr lang="ja-JP" altLang="en-US" sz="2800" b="1" spc="-200" dirty="0">
                <a:solidFill>
                  <a:schemeClr val="tx1">
                    <a:lumMod val="75000"/>
                    <a:lumOff val="25000"/>
                  </a:schemeClr>
                </a:solidFill>
                <a:latin typeface="ＭＳ ゴシック" panose="020B0609070205080204" pitchFamily="49" charset="-128"/>
                <a:ea typeface="ＭＳ ゴシック" panose="020B0609070205080204" pitchFamily="49" charset="-128"/>
                <a:cs typeface="+mj-cs"/>
              </a:rPr>
              <a:t>産婦人科医</a:t>
            </a:r>
          </a:p>
        </p:txBody>
      </p:sp>
      <p:sp>
        <p:nvSpPr>
          <p:cNvPr id="33" name="角丸四角形 16">
            <a:extLst>
              <a:ext uri="{FF2B5EF4-FFF2-40B4-BE49-F238E27FC236}">
                <a16:creationId xmlns:a16="http://schemas.microsoft.com/office/drawing/2014/main" id="{1C6553C7-4488-54B5-B9C6-8CB53799684A}"/>
              </a:ext>
            </a:extLst>
          </p:cNvPr>
          <p:cNvSpPr/>
          <p:nvPr/>
        </p:nvSpPr>
        <p:spPr>
          <a:xfrm>
            <a:off x="574826" y="1575105"/>
            <a:ext cx="3578154" cy="855561"/>
          </a:xfrm>
          <a:prstGeom prst="roundRect">
            <a:avLst/>
          </a:prstGeom>
          <a:solidFill>
            <a:srgbClr val="F87C7C"/>
          </a:solidFill>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rtlCol="0" anchor="ctr"/>
          <a:lstStyle/>
          <a:p>
            <a:pPr fontAlgn="base">
              <a:lnSpc>
                <a:spcPts val="3600"/>
              </a:lnSpc>
              <a:spcBef>
                <a:spcPct val="0"/>
              </a:spcBef>
              <a:spcAft>
                <a:spcPct val="0"/>
              </a:spcAft>
            </a:pPr>
            <a:r>
              <a:rPr lang="ja-JP" altLang="en-US" sz="3200" b="1" spc="-160" dirty="0">
                <a:noFill/>
                <a:effectLst/>
                <a:latin typeface="ＭＳ ゴシック" panose="020B0609070205080204" pitchFamily="49" charset="-128"/>
                <a:ea typeface="ＭＳ ゴシック" panose="020B0609070205080204" pitchFamily="49" charset="-128"/>
              </a:rPr>
              <a:t>どんな手術？</a:t>
            </a:r>
          </a:p>
        </p:txBody>
      </p:sp>
      <p:sp>
        <p:nvSpPr>
          <p:cNvPr id="34" name="角丸四角形 17">
            <a:extLst>
              <a:ext uri="{FF2B5EF4-FFF2-40B4-BE49-F238E27FC236}">
                <a16:creationId xmlns:a16="http://schemas.microsoft.com/office/drawing/2014/main" id="{2622D35A-F852-38E4-01B1-6B728D9F74A0}"/>
              </a:ext>
            </a:extLst>
          </p:cNvPr>
          <p:cNvSpPr/>
          <p:nvPr/>
        </p:nvSpPr>
        <p:spPr>
          <a:xfrm>
            <a:off x="574826" y="2722503"/>
            <a:ext cx="833322" cy="3403977"/>
          </a:xfrm>
          <a:prstGeom prst="roundRect">
            <a:avLst>
              <a:gd name="adj" fmla="val 20211"/>
            </a:avLst>
          </a:prstGeom>
          <a:solidFill>
            <a:srgbClr val="F87C7C"/>
          </a:solidFill>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vert="eaVert" rtlCol="0" anchor="ctr"/>
          <a:lstStyle/>
          <a:p>
            <a:pPr fontAlgn="base">
              <a:lnSpc>
                <a:spcPts val="3600"/>
              </a:lnSpc>
              <a:spcBef>
                <a:spcPct val="0"/>
              </a:spcBef>
              <a:spcAft>
                <a:spcPct val="0"/>
              </a:spcAft>
            </a:pPr>
            <a:r>
              <a:rPr lang="ja-JP" altLang="en-US" sz="3200" b="1" dirty="0">
                <a:noFill/>
                <a:effectLst/>
                <a:latin typeface="ＭＳ ゴシック" panose="020B0609070205080204" pitchFamily="49" charset="-128"/>
                <a:ea typeface="ＭＳ ゴシック" panose="020B0609070205080204" pitchFamily="49" charset="-128"/>
              </a:rPr>
              <a:t>いつまでできるの？</a:t>
            </a:r>
          </a:p>
        </p:txBody>
      </p:sp>
      <p:sp>
        <p:nvSpPr>
          <p:cNvPr id="37" name="角丸四角形 15">
            <a:extLst>
              <a:ext uri="{FF2B5EF4-FFF2-40B4-BE49-F238E27FC236}">
                <a16:creationId xmlns:a16="http://schemas.microsoft.com/office/drawing/2014/main" id="{E66E6812-B031-BF8B-FD3B-CA93BB8B56EA}"/>
              </a:ext>
            </a:extLst>
          </p:cNvPr>
          <p:cNvSpPr/>
          <p:nvPr/>
        </p:nvSpPr>
        <p:spPr>
          <a:xfrm>
            <a:off x="658095" y="1716112"/>
            <a:ext cx="3463032" cy="552279"/>
          </a:xfrm>
          <a:prstGeom prst="roundRect">
            <a:avLst/>
          </a:prstGeom>
          <a:noFill/>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wrap="square" rtlCol="0" anchor="ctr">
            <a:spAutoFit/>
          </a:bodyPr>
          <a:lstStyle/>
          <a:p>
            <a:pPr fontAlgn="base">
              <a:lnSpc>
                <a:spcPts val="3600"/>
              </a:lnSpc>
              <a:spcBef>
                <a:spcPct val="0"/>
              </a:spcBef>
              <a:spcAft>
                <a:spcPct val="0"/>
              </a:spcAft>
            </a:pPr>
            <a:r>
              <a:rPr lang="ja-JP" altLang="en-US" sz="2800" b="1" spc="-150" dirty="0">
                <a:solidFill>
                  <a:schemeClr val="bg1"/>
                </a:solidFill>
                <a:effectLst/>
                <a:latin typeface="ＭＳ ゴシック" panose="020B0609070205080204" pitchFamily="49" charset="-128"/>
                <a:ea typeface="ＭＳ ゴシック" panose="020B0609070205080204" pitchFamily="49" charset="-128"/>
              </a:rPr>
              <a:t>誰が行う？</a:t>
            </a:r>
          </a:p>
        </p:txBody>
      </p:sp>
      <p:sp>
        <p:nvSpPr>
          <p:cNvPr id="38" name="角丸四角形 22">
            <a:extLst>
              <a:ext uri="{FF2B5EF4-FFF2-40B4-BE49-F238E27FC236}">
                <a16:creationId xmlns:a16="http://schemas.microsoft.com/office/drawing/2014/main" id="{ABA4B336-04BB-DC99-130F-372431AA9C87}"/>
              </a:ext>
            </a:extLst>
          </p:cNvPr>
          <p:cNvSpPr/>
          <p:nvPr/>
        </p:nvSpPr>
        <p:spPr>
          <a:xfrm>
            <a:off x="662371" y="3036856"/>
            <a:ext cx="654435" cy="2896584"/>
          </a:xfrm>
          <a:prstGeom prst="roundRect">
            <a:avLst/>
          </a:prstGeom>
          <a:noFill/>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vert="eaVert" wrap="square" rtlCol="0" anchor="ctr">
            <a:spAutoFit/>
          </a:bodyPr>
          <a:lstStyle/>
          <a:p>
            <a:pPr algn="ctr" fontAlgn="base">
              <a:lnSpc>
                <a:spcPts val="3600"/>
              </a:lnSpc>
              <a:spcBef>
                <a:spcPct val="0"/>
              </a:spcBef>
              <a:spcAft>
                <a:spcPct val="0"/>
              </a:spcAft>
            </a:pPr>
            <a:r>
              <a:rPr lang="ja-JP" altLang="en-US" sz="2800" b="1" spc="-150" dirty="0">
                <a:solidFill>
                  <a:schemeClr val="bg1"/>
                </a:solidFill>
                <a:effectLst/>
                <a:latin typeface="ＭＳ ゴシック" panose="020B0609070205080204" pitchFamily="49" charset="-128"/>
                <a:ea typeface="ＭＳ ゴシック" panose="020B0609070205080204" pitchFamily="49" charset="-128"/>
              </a:rPr>
              <a:t>どんなとき？</a:t>
            </a:r>
          </a:p>
        </p:txBody>
      </p:sp>
      <p:sp>
        <p:nvSpPr>
          <p:cNvPr id="4" name="二等辺三角形 3">
            <a:extLst>
              <a:ext uri="{FF2B5EF4-FFF2-40B4-BE49-F238E27FC236}">
                <a16:creationId xmlns:a16="http://schemas.microsoft.com/office/drawing/2014/main" id="{5F2CC94D-8160-4D55-5175-7D39BC537E6D}"/>
              </a:ext>
            </a:extLst>
          </p:cNvPr>
          <p:cNvSpPr/>
          <p:nvPr/>
        </p:nvSpPr>
        <p:spPr>
          <a:xfrm rot="5400000">
            <a:off x="4107552" y="1812313"/>
            <a:ext cx="640589" cy="363921"/>
          </a:xfrm>
          <a:prstGeom prst="triangle">
            <a:avLst/>
          </a:prstGeom>
          <a:gradFill>
            <a:gsLst>
              <a:gs pos="52000">
                <a:srgbClr val="F87C7C">
                  <a:alpha val="80000"/>
                </a:srgbClr>
              </a:gs>
              <a:gs pos="100000">
                <a:srgbClr val="F75353">
                  <a:lumMod val="99000"/>
                  <a:alpha val="0"/>
                </a:srgbClr>
              </a:gs>
              <a:gs pos="0">
                <a:srgbClr val="F87C7C">
                  <a:alpha val="80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ＭＳ ゴシック" panose="020B0609070205080204" pitchFamily="49" charset="-128"/>
              <a:ea typeface="ＭＳ ゴシック" panose="020B0609070205080204" pitchFamily="49" charset="-128"/>
            </a:endParaRPr>
          </a:p>
        </p:txBody>
      </p:sp>
      <p:sp>
        <p:nvSpPr>
          <p:cNvPr id="7" name="二等辺三角形 6">
            <a:extLst>
              <a:ext uri="{FF2B5EF4-FFF2-40B4-BE49-F238E27FC236}">
                <a16:creationId xmlns:a16="http://schemas.microsoft.com/office/drawing/2014/main" id="{F3E3AE4F-9034-3F8F-442C-69E49A0FC0D4}"/>
              </a:ext>
            </a:extLst>
          </p:cNvPr>
          <p:cNvSpPr/>
          <p:nvPr/>
        </p:nvSpPr>
        <p:spPr>
          <a:xfrm rot="5400000">
            <a:off x="1372317" y="4242530"/>
            <a:ext cx="640589" cy="363921"/>
          </a:xfrm>
          <a:prstGeom prst="triangle">
            <a:avLst/>
          </a:prstGeom>
          <a:gradFill>
            <a:gsLst>
              <a:gs pos="52000">
                <a:srgbClr val="F87C7C">
                  <a:alpha val="80000"/>
                </a:srgbClr>
              </a:gs>
              <a:gs pos="100000">
                <a:srgbClr val="F75353">
                  <a:lumMod val="99000"/>
                  <a:alpha val="0"/>
                </a:srgbClr>
              </a:gs>
              <a:gs pos="0">
                <a:srgbClr val="F87C7C">
                  <a:alpha val="80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26103455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98778BB-BF2E-47E7-3AAC-A686DCA9A6CC}"/>
              </a:ext>
            </a:extLst>
          </p:cNvPr>
          <p:cNvSpPr>
            <a:spLocks noGrp="1"/>
          </p:cNvSpPr>
          <p:nvPr>
            <p:ph type="title"/>
          </p:nvPr>
        </p:nvSpPr>
        <p:spPr/>
        <p:txBody>
          <a:bodyPr>
            <a:normAutofit/>
          </a:bodyPr>
          <a:lstStyle/>
          <a:p>
            <a:r>
              <a:rPr kumimoji="1" lang="ja-JP" altLang="en-US" dirty="0"/>
              <a:t>人工妊娠中絶について</a:t>
            </a:r>
          </a:p>
        </p:txBody>
      </p:sp>
      <p:sp>
        <p:nvSpPr>
          <p:cNvPr id="4" name="四角形: 角を丸くする 3">
            <a:extLst>
              <a:ext uri="{FF2B5EF4-FFF2-40B4-BE49-F238E27FC236}">
                <a16:creationId xmlns:a16="http://schemas.microsoft.com/office/drawing/2014/main" id="{8EE51D9E-CF25-8993-67F6-F485380E4D18}"/>
              </a:ext>
            </a:extLst>
          </p:cNvPr>
          <p:cNvSpPr/>
          <p:nvPr/>
        </p:nvSpPr>
        <p:spPr>
          <a:xfrm>
            <a:off x="563620" y="1490007"/>
            <a:ext cx="8028892" cy="1144909"/>
          </a:xfrm>
          <a:prstGeom prst="roundRect">
            <a:avLst>
              <a:gd name="adj" fmla="val 7261"/>
            </a:avLst>
          </a:prstGeom>
          <a:solidFill>
            <a:srgbClr val="FA9C9C"/>
          </a:solidFill>
          <a:ln>
            <a:solidFill>
              <a:srgbClr val="F67E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5" name="正方形/長方形 4">
            <a:extLst>
              <a:ext uri="{FF2B5EF4-FFF2-40B4-BE49-F238E27FC236}">
                <a16:creationId xmlns:a16="http://schemas.microsoft.com/office/drawing/2014/main" id="{27369A15-0118-E37F-38A2-3CD537A856DE}"/>
              </a:ext>
            </a:extLst>
          </p:cNvPr>
          <p:cNvSpPr/>
          <p:nvPr/>
        </p:nvSpPr>
        <p:spPr>
          <a:xfrm>
            <a:off x="563620" y="2836869"/>
            <a:ext cx="8028892" cy="3406275"/>
          </a:xfrm>
          <a:prstGeom prst="rect">
            <a:avLst/>
          </a:prstGeom>
        </p:spPr>
        <p:txBody>
          <a:bodyPr wrap="square" lIns="0" tIns="0" rIns="0" bIns="0">
            <a:noAutofit/>
          </a:bodyPr>
          <a:lstStyle/>
          <a:p>
            <a:r>
              <a:rPr lang="ja-JP" altLang="en-US" sz="25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ＤＦＰ太丸ゴシック体"/>
              </a:rPr>
              <a:t>中絶の方法は</a:t>
            </a:r>
            <a:r>
              <a:rPr lang="ja-JP" altLang="en-US" sz="2500" dirty="0">
                <a:solidFill>
                  <a:srgbClr val="F56161"/>
                </a:solidFill>
                <a:latin typeface="ＭＳ ゴシック" panose="020B0609070205080204" pitchFamily="49" charset="-128"/>
                <a:ea typeface="ＭＳ ゴシック" panose="020B0609070205080204" pitchFamily="49" charset="-128"/>
                <a:cs typeface="ＤＦＰ太丸ゴシック体"/>
              </a:rPr>
              <a:t>妊</a:t>
            </a:r>
            <a:r>
              <a:rPr lang="ja-JP" altLang="en-US" sz="2500" spc="-200" dirty="0">
                <a:solidFill>
                  <a:srgbClr val="F56161"/>
                </a:solidFill>
                <a:latin typeface="ＭＳ ゴシック" panose="020B0609070205080204" pitchFamily="49" charset="-128"/>
                <a:ea typeface="ＭＳ ゴシック" panose="020B0609070205080204" pitchFamily="49" charset="-128"/>
                <a:cs typeface="ＤＦＰ太丸ゴシック体"/>
              </a:rPr>
              <a:t>娠</a:t>
            </a:r>
            <a:r>
              <a:rPr lang="ja-JP" altLang="en-US" sz="2500" spc="-1000" dirty="0">
                <a:solidFill>
                  <a:srgbClr val="F56161"/>
                </a:solidFill>
                <a:latin typeface="ＭＳ ゴシック" panose="020B0609070205080204" pitchFamily="49" charset="-128"/>
                <a:ea typeface="ＭＳ ゴシック" panose="020B0609070205080204" pitchFamily="49" charset="-128"/>
                <a:cs typeface="ＤＦＰ太丸ゴシック体"/>
              </a:rPr>
              <a:t>１</a:t>
            </a:r>
            <a:r>
              <a:rPr lang="ja-JP" altLang="en-US" sz="2500" spc="-200" dirty="0">
                <a:solidFill>
                  <a:srgbClr val="F56161"/>
                </a:solidFill>
                <a:latin typeface="ＭＳ ゴシック" panose="020B0609070205080204" pitchFamily="49" charset="-128"/>
                <a:ea typeface="ＭＳ ゴシック" panose="020B0609070205080204" pitchFamily="49" charset="-128"/>
                <a:cs typeface="ＤＦＰ太丸ゴシック体"/>
              </a:rPr>
              <a:t>２</a:t>
            </a:r>
            <a:r>
              <a:rPr lang="ja-JP" altLang="en-US" sz="2500" dirty="0">
                <a:solidFill>
                  <a:srgbClr val="F56161"/>
                </a:solidFill>
                <a:latin typeface="ＭＳ ゴシック" panose="020B0609070205080204" pitchFamily="49" charset="-128"/>
                <a:ea typeface="ＭＳ ゴシック" panose="020B0609070205080204" pitchFamily="49" charset="-128"/>
                <a:cs typeface="ＤＦＰ太丸ゴシック体"/>
              </a:rPr>
              <a:t>週未満</a:t>
            </a:r>
            <a:r>
              <a:rPr lang="ja-JP" altLang="en-US" sz="2500" b="1" spc="-500" dirty="0">
                <a:solidFill>
                  <a:schemeClr val="tx1">
                    <a:lumMod val="75000"/>
                    <a:lumOff val="25000"/>
                  </a:schemeClr>
                </a:solidFill>
                <a:latin typeface="ＭＳ ゴシック" panose="020B0609070205080204" pitchFamily="49" charset="-128"/>
                <a:ea typeface="ＭＳ ゴシック" panose="020B0609070205080204" pitchFamily="49" charset="-128"/>
                <a:cs typeface="ＤＦＰ太丸ゴシック体"/>
              </a:rPr>
              <a:t>と</a:t>
            </a:r>
            <a:r>
              <a:rPr lang="ja-JP" altLang="en-US" sz="2500" spc="-1000" dirty="0">
                <a:solidFill>
                  <a:srgbClr val="F56161"/>
                </a:solidFill>
                <a:latin typeface="ＭＳ ゴシック" panose="020B0609070205080204" pitchFamily="49" charset="-128"/>
                <a:ea typeface="ＭＳ ゴシック" panose="020B0609070205080204" pitchFamily="49" charset="-128"/>
                <a:cs typeface="ＤＦＰ太丸ゴシック体"/>
              </a:rPr>
              <a:t>１</a:t>
            </a:r>
            <a:r>
              <a:rPr lang="ja-JP" altLang="en-US" sz="2500" spc="-200" dirty="0">
                <a:solidFill>
                  <a:srgbClr val="F56161"/>
                </a:solidFill>
                <a:latin typeface="ＭＳ ゴシック" panose="020B0609070205080204" pitchFamily="49" charset="-128"/>
                <a:ea typeface="ＭＳ ゴシック" panose="020B0609070205080204" pitchFamily="49" charset="-128"/>
                <a:cs typeface="ＤＦＰ太丸ゴシック体"/>
              </a:rPr>
              <a:t>２</a:t>
            </a:r>
            <a:r>
              <a:rPr lang="ja-JP" altLang="en-US" sz="2500" dirty="0">
                <a:solidFill>
                  <a:srgbClr val="F56161"/>
                </a:solidFill>
                <a:latin typeface="ＭＳ ゴシック" panose="020B0609070205080204" pitchFamily="49" charset="-128"/>
                <a:ea typeface="ＭＳ ゴシック" panose="020B0609070205080204" pitchFamily="49" charset="-128"/>
                <a:cs typeface="ＤＦＰ太丸ゴシック体"/>
              </a:rPr>
              <a:t>週以上</a:t>
            </a:r>
            <a:r>
              <a:rPr lang="ja-JP" altLang="en-US" sz="25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ＤＦＰ太丸ゴシック体"/>
              </a:rPr>
              <a:t>では異なります。</a:t>
            </a:r>
            <a:endParaRPr lang="en-US" altLang="ja-JP" sz="25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ＤＦＰ太丸ゴシック体"/>
            </a:endParaRPr>
          </a:p>
          <a:p>
            <a:r>
              <a:rPr lang="ja-JP" altLang="en-US" sz="25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ＤＦＰ太丸ゴシック体"/>
              </a:rPr>
              <a:t>妊娠</a:t>
            </a:r>
            <a:r>
              <a:rPr lang="en-US" altLang="ja-JP" sz="25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ＤＦＰ太丸ゴシック体"/>
              </a:rPr>
              <a:t>9</a:t>
            </a:r>
            <a:r>
              <a:rPr lang="ja-JP" altLang="en-US" sz="25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ＤＦＰ太丸ゴシック体"/>
              </a:rPr>
              <a:t>週までであれば</a:t>
            </a:r>
            <a:r>
              <a:rPr lang="ja-JP" altLang="en-US" sz="2500" b="1" spc="-1000" dirty="0">
                <a:solidFill>
                  <a:schemeClr val="tx1">
                    <a:lumMod val="75000"/>
                    <a:lumOff val="25000"/>
                  </a:schemeClr>
                </a:solidFill>
                <a:latin typeface="ＭＳ ゴシック" panose="020B0609070205080204" pitchFamily="49" charset="-128"/>
                <a:ea typeface="ＭＳ ゴシック" panose="020B0609070205080204" pitchFamily="49" charset="-128"/>
                <a:cs typeface="ＤＦＰ太丸ゴシック体"/>
              </a:rPr>
              <a:t>、</a:t>
            </a:r>
            <a:r>
              <a:rPr lang="ja-JP" altLang="en-US" sz="25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ＤＦＰ太丸ゴシック体"/>
              </a:rPr>
              <a:t>経口人工中絶薬が使用できるようになりました。</a:t>
            </a:r>
            <a:endParaRPr lang="en-US" altLang="ja-JP" sz="25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ＤＦＰ太丸ゴシック体"/>
            </a:endParaRPr>
          </a:p>
          <a:p>
            <a:pPr>
              <a:spcBef>
                <a:spcPts val="1800"/>
              </a:spcBef>
            </a:pPr>
            <a:r>
              <a:rPr lang="ja-JP" altLang="en-US" sz="25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ＤＦＰ太丸ゴシック体"/>
              </a:rPr>
              <a:t>からだへの負担や金銭的な負担は週数が高くなると</a:t>
            </a:r>
            <a:r>
              <a:rPr lang="ja-JP" altLang="en-US" sz="2500" b="1" spc="-1000" dirty="0">
                <a:solidFill>
                  <a:schemeClr val="tx1">
                    <a:lumMod val="75000"/>
                    <a:lumOff val="25000"/>
                  </a:schemeClr>
                </a:solidFill>
                <a:latin typeface="ＭＳ ゴシック" panose="020B0609070205080204" pitchFamily="49" charset="-128"/>
                <a:ea typeface="ＭＳ ゴシック" panose="020B0609070205080204" pitchFamily="49" charset="-128"/>
                <a:cs typeface="ＤＦＰ太丸ゴシック体"/>
              </a:rPr>
              <a:t>、</a:t>
            </a:r>
            <a:r>
              <a:rPr lang="ja-JP" altLang="en-US" sz="25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ＤＦＰ太丸ゴシック体"/>
              </a:rPr>
              <a:t>大きくなります。</a:t>
            </a:r>
            <a:endParaRPr lang="en-US" altLang="ja-JP" sz="25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ＤＦＰ太丸ゴシック体"/>
            </a:endParaRPr>
          </a:p>
          <a:p>
            <a:r>
              <a:rPr lang="ja-JP" altLang="en-US" sz="2500" b="1" spc="-150" dirty="0">
                <a:solidFill>
                  <a:schemeClr val="tx1">
                    <a:lumMod val="75000"/>
                    <a:lumOff val="25000"/>
                  </a:schemeClr>
                </a:solidFill>
                <a:latin typeface="ＭＳ ゴシック" panose="020B0609070205080204" pitchFamily="49" charset="-128"/>
                <a:ea typeface="ＭＳ ゴシック" panose="020B0609070205080204" pitchFamily="49" charset="-128"/>
                <a:cs typeface="ＤＦＰ太丸ゴシック体"/>
              </a:rPr>
              <a:t>中絶を考える場合は、早めに産婦人科で相談してください。</a:t>
            </a:r>
            <a:endParaRPr lang="ja-JP" altLang="ja-JP" sz="2500" b="1" spc="-15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sp>
        <p:nvSpPr>
          <p:cNvPr id="7" name="テキスト ボックス 6">
            <a:extLst>
              <a:ext uri="{FF2B5EF4-FFF2-40B4-BE49-F238E27FC236}">
                <a16:creationId xmlns:a16="http://schemas.microsoft.com/office/drawing/2014/main" id="{62C0ADCA-9878-81E8-BC0B-FE69E7783518}"/>
              </a:ext>
            </a:extLst>
          </p:cNvPr>
          <p:cNvSpPr txBox="1"/>
          <p:nvPr/>
        </p:nvSpPr>
        <p:spPr>
          <a:xfrm>
            <a:off x="746760" y="1628752"/>
            <a:ext cx="7650480" cy="892552"/>
          </a:xfrm>
          <a:prstGeom prst="rect">
            <a:avLst/>
          </a:prstGeom>
          <a:noFill/>
        </p:spPr>
        <p:txBody>
          <a:bodyPr wrap="square">
            <a:spAutoFit/>
          </a:bodyPr>
          <a:lstStyle/>
          <a:p>
            <a:pPr algn="ctr"/>
            <a:r>
              <a:rPr lang="ja-JP" altLang="ja-JP" sz="2600" b="1" spc="-150" dirty="0">
                <a:solidFill>
                  <a:schemeClr val="accent1">
                    <a:lumMod val="50000"/>
                  </a:schemeClr>
                </a:solidFill>
                <a:latin typeface="ＭＳ ゴシック" panose="020B0609070205080204" pitchFamily="49" charset="-128"/>
                <a:ea typeface="ＭＳ ゴシック" panose="020B0609070205080204" pitchFamily="49" charset="-128"/>
              </a:rPr>
              <a:t>人工妊娠中絶手術が受けられるのは妊娠</a:t>
            </a:r>
            <a:r>
              <a:rPr lang="ja-JP" altLang="en-US" sz="2600" b="1" spc="-150" dirty="0">
                <a:solidFill>
                  <a:schemeClr val="accent1">
                    <a:lumMod val="50000"/>
                  </a:schemeClr>
                </a:solidFill>
                <a:latin typeface="ＭＳ ゴシック" panose="020B0609070205080204" pitchFamily="49" charset="-128"/>
                <a:ea typeface="ＭＳ ゴシック" panose="020B0609070205080204" pitchFamily="49" charset="-128"/>
              </a:rPr>
              <a:t>２２</a:t>
            </a:r>
            <a:r>
              <a:rPr lang="ja-JP" altLang="ja-JP" sz="2600" b="1" spc="-150" dirty="0">
                <a:solidFill>
                  <a:schemeClr val="accent1">
                    <a:lumMod val="50000"/>
                  </a:schemeClr>
                </a:solidFill>
                <a:latin typeface="ＭＳ ゴシック" panose="020B0609070205080204" pitchFamily="49" charset="-128"/>
                <a:ea typeface="ＭＳ ゴシック" panose="020B0609070205080204" pitchFamily="49" charset="-128"/>
              </a:rPr>
              <a:t>週未満</a:t>
            </a:r>
            <a:r>
              <a:rPr lang="ja-JP" altLang="ja-JP" sz="2400" b="1" dirty="0">
                <a:solidFill>
                  <a:schemeClr val="accent1">
                    <a:lumMod val="50000"/>
                  </a:schemeClr>
                </a:solidFill>
                <a:latin typeface="ＭＳ ゴシック" panose="020B0609070205080204" pitchFamily="49" charset="-128"/>
                <a:ea typeface="ＭＳ ゴシック" panose="020B0609070205080204" pitchFamily="49" charset="-128"/>
              </a:rPr>
              <a:t>（</a:t>
            </a:r>
            <a:r>
              <a:rPr lang="ja-JP" altLang="en-US" sz="2400" b="1" spc="-300" dirty="0">
                <a:solidFill>
                  <a:schemeClr val="accent1">
                    <a:lumMod val="50000"/>
                  </a:schemeClr>
                </a:solidFill>
                <a:latin typeface="ＭＳ ゴシック" panose="020B0609070205080204" pitchFamily="49" charset="-128"/>
                <a:ea typeface="ＭＳ ゴシック" panose="020B0609070205080204" pitchFamily="49" charset="-128"/>
              </a:rPr>
              <a:t>２</a:t>
            </a:r>
            <a:r>
              <a:rPr lang="ja-JP" altLang="en-US" sz="2400" b="1" dirty="0">
                <a:solidFill>
                  <a:schemeClr val="accent1">
                    <a:lumMod val="50000"/>
                  </a:schemeClr>
                </a:solidFill>
                <a:latin typeface="ＭＳ ゴシック" panose="020B0609070205080204" pitchFamily="49" charset="-128"/>
                <a:ea typeface="ＭＳ ゴシック" panose="020B0609070205080204" pitchFamily="49" charset="-128"/>
              </a:rPr>
              <a:t>１</a:t>
            </a:r>
            <a:r>
              <a:rPr lang="ja-JP" altLang="ja-JP" sz="2400" b="1" dirty="0">
                <a:solidFill>
                  <a:schemeClr val="accent1">
                    <a:lumMod val="50000"/>
                  </a:schemeClr>
                </a:solidFill>
                <a:latin typeface="ＭＳ ゴシック" panose="020B0609070205080204" pitchFamily="49" charset="-128"/>
                <a:ea typeface="ＭＳ ゴシック" panose="020B0609070205080204" pitchFamily="49" charset="-128"/>
              </a:rPr>
              <a:t>週６日</a:t>
            </a:r>
            <a:r>
              <a:rPr lang="ja-JP" altLang="ja-JP" sz="2400" b="1" spc="-700" dirty="0">
                <a:solidFill>
                  <a:schemeClr val="accent1">
                    <a:lumMod val="50000"/>
                  </a:schemeClr>
                </a:solidFill>
                <a:latin typeface="ＭＳ ゴシック" panose="020B0609070205080204" pitchFamily="49" charset="-128"/>
                <a:ea typeface="ＭＳ ゴシック" panose="020B0609070205080204" pitchFamily="49" charset="-128"/>
              </a:rPr>
              <a:t>）</a:t>
            </a:r>
            <a:r>
              <a:rPr lang="ja-JP" altLang="ja-JP" sz="2400" b="1" dirty="0">
                <a:solidFill>
                  <a:schemeClr val="accent1">
                    <a:lumMod val="50000"/>
                  </a:schemeClr>
                </a:solidFill>
                <a:latin typeface="ＭＳ ゴシック" panose="020B0609070205080204" pitchFamily="49" charset="-128"/>
                <a:ea typeface="ＭＳ ゴシック" panose="020B0609070205080204" pitchFamily="49" charset="-128"/>
              </a:rPr>
              <a:t>まで</a:t>
            </a:r>
            <a:endParaRPr lang="en-US" altLang="ja-JP" sz="2400" b="1" dirty="0">
              <a:solidFill>
                <a:schemeClr val="accent1">
                  <a:lumMod val="50000"/>
                </a:schemeClr>
              </a:solidFill>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1590708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2E238F8-6C2E-1C8F-A0CE-AD91FCA5E8D6}"/>
              </a:ext>
            </a:extLst>
          </p:cNvPr>
          <p:cNvSpPr>
            <a:spLocks noGrp="1"/>
          </p:cNvSpPr>
          <p:nvPr>
            <p:ph type="title"/>
          </p:nvPr>
        </p:nvSpPr>
        <p:spPr>
          <a:xfrm>
            <a:off x="1408148" y="393305"/>
            <a:ext cx="7575596" cy="894748"/>
          </a:xfrm>
        </p:spPr>
        <p:txBody>
          <a:bodyPr>
            <a:noAutofit/>
          </a:bodyPr>
          <a:lstStyle/>
          <a:p>
            <a:r>
              <a:rPr kumimoji="1" lang="ja-JP" altLang="en-US" sz="3500" spc="-200" dirty="0"/>
              <a:t>中絶をした後の検診とその後の避妊法</a:t>
            </a:r>
          </a:p>
        </p:txBody>
      </p:sp>
      <p:sp>
        <p:nvSpPr>
          <p:cNvPr id="4" name="タイトル 1">
            <a:extLst>
              <a:ext uri="{FF2B5EF4-FFF2-40B4-BE49-F238E27FC236}">
                <a16:creationId xmlns:a16="http://schemas.microsoft.com/office/drawing/2014/main" id="{4916C055-E42E-F943-6EBF-E6CFD94BA81C}"/>
              </a:ext>
            </a:extLst>
          </p:cNvPr>
          <p:cNvSpPr txBox="1">
            <a:spLocks/>
          </p:cNvSpPr>
          <p:nvPr/>
        </p:nvSpPr>
        <p:spPr bwMode="auto">
          <a:xfrm>
            <a:off x="610530" y="1528479"/>
            <a:ext cx="7922939" cy="3954929"/>
          </a:xfrm>
          <a:prstGeom prst="rect">
            <a:avLst/>
          </a:prstGeom>
          <a:noFill/>
          <a:ln w="9525">
            <a:noFill/>
            <a:miter lim="800000"/>
            <a:headEnd/>
            <a:tailEnd/>
          </a:ln>
        </p:spPr>
        <p:txBody>
          <a:bodyPr wrap="square" lIns="0" tIns="0" rIns="0" bIns="0" anchor="t" anchorCtr="0">
            <a:spAutoFit/>
          </a:bodyPr>
          <a:lstStyle>
            <a:defPPr>
              <a:defRPr lang="ja-JP"/>
            </a:defPPr>
            <a:lvl1pPr fontAlgn="base">
              <a:lnSpc>
                <a:spcPts val="3500"/>
              </a:lnSpc>
              <a:spcBef>
                <a:spcPct val="0"/>
              </a:spcBef>
              <a:spcAft>
                <a:spcPct val="0"/>
              </a:spcAft>
              <a:defRPr sz="3200">
                <a:solidFill>
                  <a:srgbClr val="0070C0"/>
                </a:solidFill>
                <a:latin typeface="HGPｺﾞｼｯｸE" panose="020B0900000000000000" pitchFamily="50" charset="-128"/>
                <a:ea typeface="HGPｺﾞｼｯｸE" panose="020B0900000000000000" pitchFamily="50" charset="-128"/>
                <a:cs typeface="+mj-cs"/>
              </a:defRPr>
            </a:lvl1pPr>
            <a:lvl2pPr eaLnBrk="0" fontAlgn="base" hangingPunct="0">
              <a:spcBef>
                <a:spcPct val="0"/>
              </a:spcBef>
              <a:spcAft>
                <a:spcPct val="0"/>
              </a:spcAft>
              <a:defRPr>
                <a:latin typeface="Arial" pitchFamily="34" charset="0"/>
                <a:ea typeface="ＭＳ Ｐゴシック" pitchFamily="50" charset="-128"/>
              </a:defRPr>
            </a:lvl2pPr>
            <a:lvl3pPr eaLnBrk="0" fontAlgn="base" hangingPunct="0">
              <a:spcBef>
                <a:spcPct val="0"/>
              </a:spcBef>
              <a:spcAft>
                <a:spcPct val="0"/>
              </a:spcAft>
              <a:defRPr>
                <a:latin typeface="Arial" pitchFamily="34" charset="0"/>
                <a:ea typeface="ＭＳ Ｐゴシック" pitchFamily="50" charset="-128"/>
              </a:defRPr>
            </a:lvl3pPr>
            <a:lvl4pPr eaLnBrk="0" fontAlgn="base" hangingPunct="0">
              <a:spcBef>
                <a:spcPct val="0"/>
              </a:spcBef>
              <a:spcAft>
                <a:spcPct val="0"/>
              </a:spcAft>
              <a:defRPr>
                <a:latin typeface="Arial" pitchFamily="34" charset="0"/>
                <a:ea typeface="ＭＳ Ｐゴシック" pitchFamily="50" charset="-128"/>
              </a:defRPr>
            </a:lvl4pPr>
            <a:lvl5pPr eaLnBrk="0" fontAlgn="base" hangingPunct="0">
              <a:spcBef>
                <a:spcPct val="0"/>
              </a:spcBef>
              <a:spcAft>
                <a:spcPct val="0"/>
              </a:spcAft>
              <a:defRPr>
                <a:latin typeface="Arial" pitchFamily="34" charset="0"/>
                <a:ea typeface="ＭＳ Ｐゴシック" pitchFamily="50" charset="-128"/>
              </a:defRPr>
            </a:lvl5pPr>
            <a:lvl6pPr>
              <a:defRPr>
                <a:latin typeface="Arial" pitchFamily="34" charset="0"/>
                <a:ea typeface="ＭＳ Ｐゴシック" pitchFamily="50" charset="-128"/>
              </a:defRPr>
            </a:lvl6pPr>
            <a:lvl7pPr>
              <a:defRPr>
                <a:latin typeface="Arial" pitchFamily="34" charset="0"/>
                <a:ea typeface="ＭＳ Ｐゴシック" pitchFamily="50" charset="-128"/>
              </a:defRPr>
            </a:lvl7pPr>
            <a:lvl8pPr>
              <a:defRPr>
                <a:latin typeface="Arial" pitchFamily="34" charset="0"/>
                <a:ea typeface="ＭＳ Ｐゴシック" pitchFamily="50" charset="-128"/>
              </a:defRPr>
            </a:lvl8pPr>
            <a:lvl9pPr>
              <a:defRPr>
                <a:latin typeface="Arial" pitchFamily="34" charset="0"/>
                <a:ea typeface="ＭＳ Ｐゴシック" pitchFamily="50" charset="-128"/>
              </a:defRPr>
            </a:lvl9pPr>
          </a:lstStyle>
          <a:p>
            <a:pPr marL="352425" indent="-352425" algn="just">
              <a:defRPr/>
            </a:pPr>
            <a:r>
              <a:rPr lang="ja-JP" altLang="en-US" sz="2600" b="1" spc="-100" dirty="0">
                <a:solidFill>
                  <a:srgbClr val="00AA7B"/>
                </a:solidFill>
                <a:latin typeface="ＭＳ ゴシック" panose="020B0609070205080204" pitchFamily="49" charset="-128"/>
                <a:ea typeface="ＭＳ ゴシック" panose="020B0609070205080204" pitchFamily="49" charset="-128"/>
              </a:rPr>
              <a:t>①</a:t>
            </a:r>
            <a:r>
              <a:rPr lang="ja-JP" altLang="en-US" sz="2600" b="1" spc="-100" dirty="0">
                <a:solidFill>
                  <a:schemeClr val="tx1">
                    <a:lumMod val="75000"/>
                    <a:lumOff val="25000"/>
                  </a:schemeClr>
                </a:solidFill>
                <a:latin typeface="ＭＳ ゴシック" panose="020B0609070205080204" pitchFamily="49" charset="-128"/>
                <a:ea typeface="ＭＳ ゴシック" panose="020B0609070205080204" pitchFamily="49" charset="-128"/>
              </a:rPr>
              <a:t> 数日間は安静が必要です</a:t>
            </a:r>
            <a:endParaRPr lang="en-US" altLang="ja-JP" sz="2600" b="1" spc="-10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pPr marL="352425" indent="93663" algn="just">
              <a:defRPr/>
            </a:pPr>
            <a:r>
              <a:rPr lang="ja-JP" altLang="en-US" sz="2600" b="1" spc="-100" dirty="0">
                <a:solidFill>
                  <a:schemeClr val="tx1">
                    <a:lumMod val="75000"/>
                    <a:lumOff val="25000"/>
                  </a:schemeClr>
                </a:solidFill>
                <a:latin typeface="ＭＳ ゴシック" panose="020B0609070205080204" pitchFamily="49" charset="-128"/>
                <a:ea typeface="ＭＳ ゴシック" panose="020B0609070205080204" pitchFamily="49" charset="-128"/>
              </a:rPr>
              <a:t>次回の受診日を確認しましょう</a:t>
            </a:r>
            <a:endParaRPr lang="en-US" altLang="ja-JP" sz="2600" b="1" spc="-10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pPr marL="352425" indent="93663" algn="just">
              <a:defRPr/>
            </a:pPr>
            <a:r>
              <a:rPr lang="ja-JP" altLang="en-US" sz="2600" b="1" spc="-100" dirty="0">
                <a:solidFill>
                  <a:schemeClr val="tx1">
                    <a:lumMod val="75000"/>
                    <a:lumOff val="25000"/>
                  </a:schemeClr>
                </a:solidFill>
                <a:latin typeface="ＭＳ ゴシック" panose="020B0609070205080204" pitchFamily="49" charset="-128"/>
                <a:ea typeface="ＭＳ ゴシック" panose="020B0609070205080204" pitchFamily="49" charset="-128"/>
              </a:rPr>
              <a:t>次の月経がきちんと来ることを確認しましょう</a:t>
            </a:r>
            <a:endParaRPr lang="en-US" altLang="ja-JP" sz="2600" b="1" spc="-10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pPr marL="352425" indent="-352425" algn="just">
              <a:spcBef>
                <a:spcPts val="1800"/>
              </a:spcBef>
              <a:defRPr/>
            </a:pPr>
            <a:r>
              <a:rPr lang="ja-JP" altLang="en-US" sz="2600" b="1" spc="-100" dirty="0">
                <a:solidFill>
                  <a:srgbClr val="00AA7B"/>
                </a:solidFill>
                <a:latin typeface="ＭＳ ゴシック" panose="020B0609070205080204" pitchFamily="49" charset="-128"/>
                <a:ea typeface="ＭＳ ゴシック" panose="020B0609070205080204" pitchFamily="49" charset="-128"/>
              </a:rPr>
              <a:t>②</a:t>
            </a:r>
            <a:r>
              <a:rPr lang="ja-JP" altLang="en-US" sz="2600" b="1" spc="-100" dirty="0">
                <a:solidFill>
                  <a:schemeClr val="tx1">
                    <a:lumMod val="75000"/>
                    <a:lumOff val="25000"/>
                  </a:schemeClr>
                </a:solidFill>
                <a:latin typeface="ＭＳ ゴシック" panose="020B0609070205080204" pitchFamily="49" charset="-128"/>
                <a:ea typeface="ＭＳ ゴシック" panose="020B0609070205080204" pitchFamily="49" charset="-128"/>
              </a:rPr>
              <a:t> その後の避妊法としては</a:t>
            </a:r>
            <a:endParaRPr lang="en-US" altLang="ja-JP" sz="2600" b="1" spc="-10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pPr marL="446088" algn="just">
              <a:defRPr/>
            </a:pPr>
            <a:r>
              <a:rPr lang="ja-JP" altLang="en-US" sz="2600" b="1" spc="-100" dirty="0">
                <a:solidFill>
                  <a:schemeClr val="tx1">
                    <a:lumMod val="75000"/>
                    <a:lumOff val="25000"/>
                  </a:schemeClr>
                </a:solidFill>
                <a:latin typeface="ＭＳ ゴシック" panose="020B0609070205080204" pitchFamily="49" charset="-128"/>
                <a:ea typeface="ＭＳ ゴシック" panose="020B0609070205080204" pitchFamily="49" charset="-128"/>
              </a:rPr>
              <a:t>ピルを飲む方法やコンドームを使う方法などがあり</a:t>
            </a:r>
            <a:br>
              <a:rPr lang="en-US" altLang="ja-JP" sz="2600" b="1" spc="-100" dirty="0">
                <a:solidFill>
                  <a:schemeClr val="tx1">
                    <a:lumMod val="75000"/>
                    <a:lumOff val="25000"/>
                  </a:schemeClr>
                </a:solidFill>
                <a:latin typeface="ＭＳ ゴシック" panose="020B0609070205080204" pitchFamily="49" charset="-128"/>
                <a:ea typeface="ＭＳ ゴシック" panose="020B0609070205080204" pitchFamily="49" charset="-128"/>
              </a:rPr>
            </a:br>
            <a:r>
              <a:rPr lang="ja-JP" altLang="en-US" sz="2600" b="1" spc="-100" dirty="0">
                <a:solidFill>
                  <a:schemeClr val="tx1">
                    <a:lumMod val="75000"/>
                    <a:lumOff val="25000"/>
                  </a:schemeClr>
                </a:solidFill>
                <a:latin typeface="ＭＳ ゴシック" panose="020B0609070205080204" pitchFamily="49" charset="-128"/>
                <a:ea typeface="ＭＳ ゴシック" panose="020B0609070205080204" pitchFamily="49" charset="-128"/>
              </a:rPr>
              <a:t>ます</a:t>
            </a:r>
            <a:endParaRPr lang="en-US" altLang="ja-JP" sz="2600" b="1" spc="-10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pPr marL="352425" marR="0" lvl="0" indent="-352425" algn="just" defTabSz="914400" rtl="0" eaLnBrk="1" fontAlgn="auto" latinLnBrk="0" hangingPunct="1">
              <a:lnSpc>
                <a:spcPct val="100000"/>
              </a:lnSpc>
              <a:spcBef>
                <a:spcPts val="1800"/>
              </a:spcBef>
              <a:spcAft>
                <a:spcPts val="0"/>
              </a:spcAft>
              <a:buClrTx/>
              <a:buSzTx/>
              <a:buFontTx/>
              <a:buNone/>
              <a:tabLst/>
              <a:defRPr/>
            </a:pPr>
            <a:r>
              <a:rPr kumimoji="1" lang="ja-JP" altLang="en-US" sz="2600" b="1" i="0" u="none" strike="noStrike" kern="1200" cap="none" spc="-100" normalizeH="0" baseline="0" noProof="0" dirty="0">
                <a:ln>
                  <a:noFill/>
                </a:ln>
                <a:solidFill>
                  <a:srgbClr val="00AA7B"/>
                </a:solidFill>
                <a:effectLst/>
                <a:uLnTx/>
                <a:uFillTx/>
                <a:latin typeface="ＭＳ ゴシック" panose="020B0609070205080204" pitchFamily="49" charset="-128"/>
                <a:ea typeface="ＭＳ ゴシック" panose="020B0609070205080204" pitchFamily="49" charset="-128"/>
              </a:rPr>
              <a:t>③</a:t>
            </a:r>
            <a:r>
              <a:rPr kumimoji="1" lang="ja-JP" altLang="en-US" sz="2600" b="1" i="0" u="none" strike="noStrike" kern="1200" cap="none" spc="-100" normalizeH="0" baseline="0" noProof="0" dirty="0">
                <a:ln>
                  <a:noFill/>
                </a:ln>
                <a:solidFill>
                  <a:schemeClr val="tx1">
                    <a:lumMod val="75000"/>
                    <a:lumOff val="25000"/>
                  </a:schemeClr>
                </a:solidFill>
                <a:effectLst/>
                <a:uLnTx/>
                <a:uFillTx/>
                <a:latin typeface="ＭＳ ゴシック" panose="020B0609070205080204" pitchFamily="49" charset="-128"/>
                <a:ea typeface="ＭＳ ゴシック" panose="020B0609070205080204" pitchFamily="49" charset="-128"/>
              </a:rPr>
              <a:t> 産み、育てられる年齢になるまで、</a:t>
            </a:r>
            <a:endParaRPr kumimoji="1" lang="en-US" altLang="ja-JP" sz="2600" b="1" i="0" u="none" strike="noStrike" kern="1200" cap="none" spc="-100" normalizeH="0" baseline="0" noProof="0" dirty="0">
              <a:ln>
                <a:noFill/>
              </a:ln>
              <a:solidFill>
                <a:schemeClr val="tx1">
                  <a:lumMod val="75000"/>
                  <a:lumOff val="25000"/>
                </a:schemeClr>
              </a:solidFill>
              <a:effectLst/>
              <a:uLnTx/>
              <a:uFillTx/>
              <a:latin typeface="ＭＳ ゴシック" panose="020B0609070205080204" pitchFamily="49" charset="-128"/>
              <a:ea typeface="ＭＳ ゴシック" panose="020B0609070205080204" pitchFamily="49" charset="-128"/>
            </a:endParaRPr>
          </a:p>
          <a:p>
            <a:pPr marL="352425" marR="0" lvl="0" indent="93663" algn="just" defTabSz="914400" rtl="0" eaLnBrk="1" fontAlgn="auto" latinLnBrk="0" hangingPunct="1">
              <a:lnSpc>
                <a:spcPct val="100000"/>
              </a:lnSpc>
              <a:spcBef>
                <a:spcPts val="0"/>
              </a:spcBef>
              <a:spcAft>
                <a:spcPts val="0"/>
              </a:spcAft>
              <a:buClrTx/>
              <a:buSzTx/>
              <a:buFontTx/>
              <a:buNone/>
              <a:tabLst/>
              <a:defRPr/>
            </a:pPr>
            <a:r>
              <a:rPr kumimoji="1" lang="ja-JP" altLang="en-US" sz="2600" b="1" i="0" u="none" strike="noStrike" kern="1200" cap="none" spc="-100" normalizeH="0" baseline="0" noProof="0" dirty="0">
                <a:ln>
                  <a:noFill/>
                </a:ln>
                <a:solidFill>
                  <a:schemeClr val="tx1">
                    <a:lumMod val="75000"/>
                    <a:lumOff val="25000"/>
                  </a:schemeClr>
                </a:solidFill>
                <a:effectLst/>
                <a:uLnTx/>
                <a:uFillTx/>
                <a:latin typeface="ＭＳ ゴシック" panose="020B0609070205080204" pitchFamily="49" charset="-128"/>
                <a:ea typeface="ＭＳ ゴシック" panose="020B0609070205080204" pitchFamily="49" charset="-128"/>
              </a:rPr>
              <a:t>性交をしないという選択肢もあります</a:t>
            </a:r>
            <a:endParaRPr lang="en-US" altLang="ja-JP" sz="2600" b="1" spc="-10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pic>
        <p:nvPicPr>
          <p:cNvPr id="8" name="図 7">
            <a:extLst>
              <a:ext uri="{FF2B5EF4-FFF2-40B4-BE49-F238E27FC236}">
                <a16:creationId xmlns:a16="http://schemas.microsoft.com/office/drawing/2014/main" id="{559E2744-472A-416E-3BF3-70067C12C418}"/>
              </a:ext>
            </a:extLst>
          </p:cNvPr>
          <p:cNvPicPr>
            <a:picLocks noChangeAspect="1"/>
          </p:cNvPicPr>
          <p:nvPr/>
        </p:nvPicPr>
        <p:blipFill rotWithShape="1">
          <a:blip r:embed="rId3">
            <a:extLst>
              <a:ext uri="{28A0092B-C50C-407E-A947-70E740481C1C}">
                <a14:useLocalDpi xmlns:a14="http://schemas.microsoft.com/office/drawing/2010/main" val="0"/>
              </a:ext>
            </a:extLst>
          </a:blip>
          <a:srcRect b="45517"/>
          <a:stretch/>
        </p:blipFill>
        <p:spPr>
          <a:xfrm>
            <a:off x="6673102" y="4221126"/>
            <a:ext cx="1860367" cy="2192769"/>
          </a:xfrm>
          <a:prstGeom prst="rect">
            <a:avLst/>
          </a:prstGeom>
        </p:spPr>
      </p:pic>
    </p:spTree>
    <p:extLst>
      <p:ext uri="{BB962C8B-B14F-4D97-AF65-F5344CB8AC3E}">
        <p14:creationId xmlns:p14="http://schemas.microsoft.com/office/powerpoint/2010/main" val="18613802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791A4B-6F9C-DABA-4767-36D0671C43FF}"/>
              </a:ext>
            </a:extLst>
          </p:cNvPr>
          <p:cNvSpPr>
            <a:spLocks noGrp="1"/>
          </p:cNvSpPr>
          <p:nvPr>
            <p:ph type="title"/>
          </p:nvPr>
        </p:nvSpPr>
        <p:spPr/>
        <p:txBody>
          <a:bodyPr>
            <a:normAutofit/>
          </a:bodyPr>
          <a:lstStyle/>
          <a:p>
            <a:r>
              <a:rPr kumimoji="1" lang="ja-JP" altLang="en-US" dirty="0"/>
              <a:t>妊娠期間の数え方</a:t>
            </a:r>
          </a:p>
        </p:txBody>
      </p:sp>
      <p:grpSp>
        <p:nvGrpSpPr>
          <p:cNvPr id="115" name="グループ化 114"/>
          <p:cNvGrpSpPr/>
          <p:nvPr/>
        </p:nvGrpSpPr>
        <p:grpSpPr>
          <a:xfrm>
            <a:off x="454803" y="2565444"/>
            <a:ext cx="1440160" cy="1852292"/>
            <a:chOff x="574071" y="2827029"/>
            <a:chExt cx="1440160" cy="1852292"/>
          </a:xfrm>
        </p:grpSpPr>
        <p:sp>
          <p:nvSpPr>
            <p:cNvPr id="14" name="下矢印 13"/>
            <p:cNvSpPr/>
            <p:nvPr/>
          </p:nvSpPr>
          <p:spPr>
            <a:xfrm>
              <a:off x="1183167" y="3645024"/>
              <a:ext cx="221969" cy="1034297"/>
            </a:xfrm>
            <a:prstGeom prst="downArrow">
              <a:avLst>
                <a:gd name="adj1" fmla="val 36749"/>
                <a:gd name="adj2" fmla="val 78710"/>
              </a:avLst>
            </a:prstGeom>
            <a:solidFill>
              <a:srgbClr val="05B6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spc="-150" dirty="0">
                <a:latin typeface="ＭＳ ゴシック" panose="020B0609070205080204" pitchFamily="49" charset="-128"/>
                <a:ea typeface="ＭＳ ゴシック" panose="020B0609070205080204" pitchFamily="49" charset="-128"/>
              </a:endParaRPr>
            </a:p>
          </p:txBody>
        </p:sp>
        <p:grpSp>
          <p:nvGrpSpPr>
            <p:cNvPr id="114" name="グループ化 113"/>
            <p:cNvGrpSpPr/>
            <p:nvPr/>
          </p:nvGrpSpPr>
          <p:grpSpPr>
            <a:xfrm>
              <a:off x="574071" y="2827029"/>
              <a:ext cx="1440160" cy="981411"/>
              <a:chOff x="574071" y="2827029"/>
              <a:chExt cx="1440160" cy="981411"/>
            </a:xfrm>
          </p:grpSpPr>
          <p:sp>
            <p:nvSpPr>
              <p:cNvPr id="13" name="角丸四角形 12"/>
              <p:cNvSpPr/>
              <p:nvPr/>
            </p:nvSpPr>
            <p:spPr>
              <a:xfrm>
                <a:off x="574071" y="3153821"/>
                <a:ext cx="1440160" cy="654619"/>
              </a:xfrm>
              <a:prstGeom prst="roundRect">
                <a:avLst/>
              </a:prstGeom>
              <a:solidFill>
                <a:srgbClr val="05B685"/>
              </a:solidFill>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rtlCol="0" anchor="ctr"/>
              <a:lstStyle/>
              <a:p>
                <a:pPr fontAlgn="base">
                  <a:lnSpc>
                    <a:spcPts val="3600"/>
                  </a:lnSpc>
                  <a:spcBef>
                    <a:spcPct val="0"/>
                  </a:spcBef>
                  <a:spcAft>
                    <a:spcPct val="0"/>
                  </a:spcAft>
                </a:pPr>
                <a:r>
                  <a:rPr lang="ja-JP" altLang="en-US" sz="3200" b="1" spc="-150" dirty="0">
                    <a:noFill/>
                    <a:effectLst/>
                    <a:latin typeface="ＭＳ ゴシック" panose="020B0609070205080204" pitchFamily="49" charset="-128"/>
                    <a:ea typeface="ＭＳ ゴシック" panose="020B0609070205080204" pitchFamily="49" charset="-128"/>
                  </a:rPr>
                  <a:t>どん最</a:t>
                </a:r>
                <a:r>
                  <a:rPr lang="en-US" altLang="ja-JP" sz="3200" b="1" spc="-150" dirty="0">
                    <a:noFill/>
                    <a:effectLst/>
                    <a:latin typeface="ＭＳ ゴシック" panose="020B0609070205080204" pitchFamily="49" charset="-128"/>
                    <a:ea typeface="ＭＳ ゴシック" panose="020B0609070205080204" pitchFamily="49" charset="-128"/>
                  </a:rPr>
                  <a:t>G</a:t>
                </a:r>
                <a:r>
                  <a:rPr lang="ja-JP" altLang="en-US" sz="3200" b="1" spc="-150" dirty="0">
                    <a:noFill/>
                    <a:effectLst/>
                    <a:latin typeface="ＭＳ ゴシック" panose="020B0609070205080204" pitchFamily="49" charset="-128"/>
                    <a:ea typeface="ＭＳ ゴシック" panose="020B0609070205080204" pitchFamily="49" charset="-128"/>
                  </a:rPr>
                  <a:t>終な手術？</a:t>
                </a:r>
              </a:p>
            </p:txBody>
          </p:sp>
          <p:sp>
            <p:nvSpPr>
              <p:cNvPr id="19" name="角丸四角形 18"/>
              <p:cNvSpPr/>
              <p:nvPr/>
            </p:nvSpPr>
            <p:spPr>
              <a:xfrm>
                <a:off x="701768" y="3195377"/>
                <a:ext cx="1184765" cy="567531"/>
              </a:xfrm>
              <a:prstGeom prst="roundRect">
                <a:avLst/>
              </a:prstGeom>
              <a:noFill/>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wrap="none" lIns="0" tIns="0" rIns="0" bIns="0" rtlCol="0" anchor="ctr" anchorCtr="0">
                <a:spAutoFit/>
              </a:bodyPr>
              <a:lstStyle/>
              <a:p>
                <a:pPr algn="ctr" fontAlgn="base">
                  <a:lnSpc>
                    <a:spcPts val="2000"/>
                  </a:lnSpc>
                  <a:spcBef>
                    <a:spcPct val="0"/>
                  </a:spcBef>
                  <a:spcAft>
                    <a:spcPct val="0"/>
                  </a:spcAft>
                </a:pPr>
                <a:r>
                  <a:rPr lang="ja-JP" altLang="en-US" sz="1900" b="1" spc="-150" dirty="0">
                    <a:solidFill>
                      <a:schemeClr val="bg1"/>
                    </a:solidFill>
                    <a:effectLst/>
                    <a:latin typeface="ＭＳ ゴシック" panose="020B0609070205080204" pitchFamily="49" charset="-128"/>
                    <a:ea typeface="ＭＳ ゴシック" panose="020B0609070205080204" pitchFamily="49" charset="-128"/>
                  </a:rPr>
                  <a:t>最終月経の</a:t>
                </a:r>
                <a:endParaRPr lang="en-US" altLang="ja-JP" sz="1900" b="1" spc="-150" dirty="0">
                  <a:solidFill>
                    <a:schemeClr val="bg1"/>
                  </a:solidFill>
                  <a:effectLst/>
                  <a:latin typeface="ＭＳ ゴシック" panose="020B0609070205080204" pitchFamily="49" charset="-128"/>
                  <a:ea typeface="ＭＳ ゴシック" panose="020B0609070205080204" pitchFamily="49" charset="-128"/>
                </a:endParaRPr>
              </a:p>
              <a:p>
                <a:pPr algn="ctr" fontAlgn="base">
                  <a:lnSpc>
                    <a:spcPts val="2000"/>
                  </a:lnSpc>
                  <a:spcBef>
                    <a:spcPct val="0"/>
                  </a:spcBef>
                  <a:spcAft>
                    <a:spcPct val="0"/>
                  </a:spcAft>
                </a:pPr>
                <a:r>
                  <a:rPr lang="ja-JP" altLang="en-US" sz="1900" b="1" spc="-150" dirty="0">
                    <a:solidFill>
                      <a:schemeClr val="bg1"/>
                    </a:solidFill>
                    <a:latin typeface="ＭＳ ゴシック" panose="020B0609070205080204" pitchFamily="49" charset="-128"/>
                    <a:ea typeface="ＭＳ ゴシック" panose="020B0609070205080204" pitchFamily="49" charset="-128"/>
                  </a:rPr>
                  <a:t>初　日</a:t>
                </a:r>
                <a:endParaRPr lang="ja-JP" altLang="en-US" sz="1900" b="1" spc="-150" dirty="0">
                  <a:solidFill>
                    <a:schemeClr val="bg1"/>
                  </a:solidFill>
                  <a:effectLst/>
                  <a:latin typeface="ＭＳ ゴシック" panose="020B0609070205080204" pitchFamily="49" charset="-128"/>
                  <a:ea typeface="ＭＳ ゴシック" panose="020B0609070205080204" pitchFamily="49" charset="-128"/>
                </a:endParaRPr>
              </a:p>
            </p:txBody>
          </p:sp>
          <p:sp>
            <p:nvSpPr>
              <p:cNvPr id="25" name="タイトル 1"/>
              <p:cNvSpPr txBox="1">
                <a:spLocks/>
              </p:cNvSpPr>
              <p:nvPr/>
            </p:nvSpPr>
            <p:spPr>
              <a:xfrm>
                <a:off x="777183" y="2827029"/>
                <a:ext cx="1033937" cy="306105"/>
              </a:xfrm>
              <a:prstGeom prst="rect">
                <a:avLst/>
              </a:prstGeom>
            </p:spPr>
            <p:txBody>
              <a:bodyPr wrap="none" lIns="0" tIns="0" rIns="0" bIns="36000" anchor="ctr" anchorCtr="0">
                <a:spAutoFit/>
              </a:bodyPr>
              <a:lstStyle>
                <a:lvl1pPr algn="ctr" defTabSz="914400" rtl="0" eaLnBrk="1" latinLnBrk="0" hangingPunct="1">
                  <a:spcBef>
                    <a:spcPct val="0"/>
                  </a:spcBef>
                  <a:buNone/>
                  <a:defRPr kumimoji="1" sz="4400" b="1" kern="1200">
                    <a:solidFill>
                      <a:schemeClr val="bg1"/>
                    </a:solidFill>
                    <a:effectLst>
                      <a:outerShdw blurRad="50800" dist="50800" dir="5400000" algn="ctr" rotWithShape="0">
                        <a:schemeClr val="tx2">
                          <a:lumMod val="50000"/>
                        </a:schemeClr>
                      </a:outerShdw>
                    </a:effectLst>
                    <a:latin typeface="HGP創英角ｺﾞｼｯｸUB" panose="020B0900000000000000" pitchFamily="50" charset="-128"/>
                    <a:ea typeface="HGP創英角ｺﾞｼｯｸUB" panose="020B0900000000000000" pitchFamily="50" charset="-128"/>
                    <a:cs typeface="+mj-cs"/>
                  </a:defRPr>
                </a:lvl1pPr>
              </a:lstStyle>
              <a:p>
                <a:pPr>
                  <a:lnSpc>
                    <a:spcPts val="2400"/>
                  </a:lnSpc>
                </a:pPr>
                <a:r>
                  <a:rPr lang="ja-JP" altLang="en-US" sz="1800" kern="900" spc="-150" dirty="0">
                    <a:solidFill>
                      <a:schemeClr val="tx1">
                        <a:lumMod val="75000"/>
                        <a:lumOff val="25000"/>
                      </a:schemeClr>
                    </a:solidFill>
                    <a:effectLst/>
                    <a:latin typeface="ＭＳ ゴシック" panose="020B0609070205080204" pitchFamily="49" charset="-128"/>
                    <a:ea typeface="ＭＳ ゴシック" panose="020B0609070205080204" pitchFamily="49" charset="-128"/>
                  </a:rPr>
                  <a:t>３月</a:t>
                </a:r>
                <a:r>
                  <a:rPr lang="ja-JP" altLang="en-US" sz="1800" kern="900" spc="-400" dirty="0">
                    <a:solidFill>
                      <a:schemeClr val="tx1">
                        <a:lumMod val="75000"/>
                        <a:lumOff val="25000"/>
                      </a:schemeClr>
                    </a:solidFill>
                    <a:effectLst/>
                    <a:latin typeface="ＭＳ ゴシック" panose="020B0609070205080204" pitchFamily="49" charset="-128"/>
                    <a:ea typeface="ＭＳ ゴシック" panose="020B0609070205080204" pitchFamily="49" charset="-128"/>
                  </a:rPr>
                  <a:t>１</a:t>
                </a:r>
                <a:r>
                  <a:rPr lang="ja-JP" altLang="en-US" sz="1800" kern="900" spc="-150" dirty="0">
                    <a:solidFill>
                      <a:schemeClr val="tx1">
                        <a:lumMod val="75000"/>
                        <a:lumOff val="25000"/>
                      </a:schemeClr>
                    </a:solidFill>
                    <a:effectLst/>
                    <a:latin typeface="ＭＳ ゴシック" panose="020B0609070205080204" pitchFamily="49" charset="-128"/>
                    <a:ea typeface="ＭＳ ゴシック" panose="020B0609070205080204" pitchFamily="49" charset="-128"/>
                  </a:rPr>
                  <a:t>８日</a:t>
                </a:r>
              </a:p>
            </p:txBody>
          </p:sp>
        </p:grpSp>
      </p:grpSp>
      <p:graphicFrame>
        <p:nvGraphicFramePr>
          <p:cNvPr id="53" name="表 52"/>
          <p:cNvGraphicFramePr>
            <a:graphicFrameLocks noGrp="1"/>
          </p:cNvGraphicFramePr>
          <p:nvPr>
            <p:extLst>
              <p:ext uri="{D42A27DB-BD31-4B8C-83A1-F6EECF244321}">
                <p14:modId xmlns:p14="http://schemas.microsoft.com/office/powerpoint/2010/main" val="1724107643"/>
              </p:ext>
            </p:extLst>
          </p:nvPr>
        </p:nvGraphicFramePr>
        <p:xfrm>
          <a:off x="712775" y="4427554"/>
          <a:ext cx="7706342" cy="1224941"/>
        </p:xfrm>
        <a:graphic>
          <a:graphicData uri="http://schemas.openxmlformats.org/drawingml/2006/table">
            <a:tbl>
              <a:tblPr firstRow="1" bandRow="1">
                <a:tableStyleId>{5C22544A-7EE6-4342-B048-85BDC9FD1C3A}</a:tableStyleId>
              </a:tblPr>
              <a:tblGrid>
                <a:gridCol w="462374">
                  <a:extLst>
                    <a:ext uri="{9D8B030D-6E8A-4147-A177-3AD203B41FA5}">
                      <a16:colId xmlns:a16="http://schemas.microsoft.com/office/drawing/2014/main" val="20000"/>
                    </a:ext>
                  </a:extLst>
                </a:gridCol>
                <a:gridCol w="455738">
                  <a:extLst>
                    <a:ext uri="{9D8B030D-6E8A-4147-A177-3AD203B41FA5}">
                      <a16:colId xmlns:a16="http://schemas.microsoft.com/office/drawing/2014/main" val="20001"/>
                    </a:ext>
                  </a:extLst>
                </a:gridCol>
                <a:gridCol w="455738">
                  <a:extLst>
                    <a:ext uri="{9D8B030D-6E8A-4147-A177-3AD203B41FA5}">
                      <a16:colId xmlns:a16="http://schemas.microsoft.com/office/drawing/2014/main" val="20002"/>
                    </a:ext>
                  </a:extLst>
                </a:gridCol>
                <a:gridCol w="455738">
                  <a:extLst>
                    <a:ext uri="{9D8B030D-6E8A-4147-A177-3AD203B41FA5}">
                      <a16:colId xmlns:a16="http://schemas.microsoft.com/office/drawing/2014/main" val="20003"/>
                    </a:ext>
                  </a:extLst>
                </a:gridCol>
                <a:gridCol w="455738">
                  <a:extLst>
                    <a:ext uri="{9D8B030D-6E8A-4147-A177-3AD203B41FA5}">
                      <a16:colId xmlns:a16="http://schemas.microsoft.com/office/drawing/2014/main" val="20004"/>
                    </a:ext>
                  </a:extLst>
                </a:gridCol>
                <a:gridCol w="908305">
                  <a:extLst>
                    <a:ext uri="{9D8B030D-6E8A-4147-A177-3AD203B41FA5}">
                      <a16:colId xmlns:a16="http://schemas.microsoft.com/office/drawing/2014/main" val="20005"/>
                    </a:ext>
                  </a:extLst>
                </a:gridCol>
                <a:gridCol w="902542">
                  <a:extLst>
                    <a:ext uri="{9D8B030D-6E8A-4147-A177-3AD203B41FA5}">
                      <a16:colId xmlns:a16="http://schemas.microsoft.com/office/drawing/2014/main" val="20006"/>
                    </a:ext>
                  </a:extLst>
                </a:gridCol>
                <a:gridCol w="902542">
                  <a:extLst>
                    <a:ext uri="{9D8B030D-6E8A-4147-A177-3AD203B41FA5}">
                      <a16:colId xmlns:a16="http://schemas.microsoft.com/office/drawing/2014/main" val="20007"/>
                    </a:ext>
                  </a:extLst>
                </a:gridCol>
                <a:gridCol w="902542">
                  <a:extLst>
                    <a:ext uri="{9D8B030D-6E8A-4147-A177-3AD203B41FA5}">
                      <a16:colId xmlns:a16="http://schemas.microsoft.com/office/drawing/2014/main" val="20008"/>
                    </a:ext>
                  </a:extLst>
                </a:gridCol>
                <a:gridCol w="1805085">
                  <a:extLst>
                    <a:ext uri="{9D8B030D-6E8A-4147-A177-3AD203B41FA5}">
                      <a16:colId xmlns:a16="http://schemas.microsoft.com/office/drawing/2014/main" val="20009"/>
                    </a:ext>
                  </a:extLst>
                </a:gridCol>
              </a:tblGrid>
              <a:tr h="597822">
                <a:tc>
                  <a:txBody>
                    <a:bodyPr/>
                    <a:lstStyle/>
                    <a:p>
                      <a:pPr algn="ctr"/>
                      <a:r>
                        <a:rPr kumimoji="1" lang="ja-JP" altLang="en-US" b="1" dirty="0">
                          <a:latin typeface="ＭＳ ゴシック" panose="020B0609070205080204" pitchFamily="49" charset="-128"/>
                          <a:ea typeface="ＭＳ ゴシック" panose="020B0609070205080204" pitchFamily="49" charset="-128"/>
                        </a:rPr>
                        <a:t>週数</a:t>
                      </a:r>
                    </a:p>
                  </a:txBody>
                  <a:tcPr vert="eaVert" anchor="ctr">
                    <a:solidFill>
                      <a:srgbClr val="EC75A9"/>
                    </a:solidFill>
                  </a:tcPr>
                </a:tc>
                <a:tc>
                  <a:txBody>
                    <a:bodyPr/>
                    <a:lstStyle/>
                    <a:p>
                      <a:pPr algn="ctr"/>
                      <a:r>
                        <a:rPr kumimoji="1" lang="en-US" altLang="ja-JP" sz="1850" b="1" spc="0" baseline="0" dirty="0">
                          <a:latin typeface="ＭＳ ゴシック" panose="020B0609070205080204" pitchFamily="49" charset="-128"/>
                          <a:ea typeface="ＭＳ ゴシック" panose="020B0609070205080204" pitchFamily="49" charset="-128"/>
                        </a:rPr>
                        <a:t>0</a:t>
                      </a:r>
                      <a:endParaRPr kumimoji="1" lang="ja-JP" altLang="en-US" sz="1850" b="1" spc="0" baseline="0" dirty="0">
                        <a:latin typeface="ＭＳ ゴシック" panose="020B0609070205080204" pitchFamily="49" charset="-128"/>
                        <a:ea typeface="ＭＳ ゴシック" panose="020B0609070205080204" pitchFamily="49" charset="-128"/>
                      </a:endParaRPr>
                    </a:p>
                  </a:txBody>
                  <a:tcPr marL="0" marR="0" marT="0" marB="0" anchor="ctr">
                    <a:solidFill>
                      <a:srgbClr val="F1A1C3"/>
                    </a:solidFill>
                  </a:tcPr>
                </a:tc>
                <a:tc>
                  <a:txBody>
                    <a:bodyPr/>
                    <a:lstStyle/>
                    <a:p>
                      <a:pPr algn="ctr"/>
                      <a:r>
                        <a:rPr kumimoji="1" lang="en-US" altLang="ja-JP" sz="1850" b="1" spc="0" baseline="0" dirty="0">
                          <a:latin typeface="ＭＳ ゴシック" panose="020B0609070205080204" pitchFamily="49" charset="-128"/>
                          <a:ea typeface="ＭＳ ゴシック" panose="020B0609070205080204" pitchFamily="49" charset="-128"/>
                        </a:rPr>
                        <a:t>1</a:t>
                      </a:r>
                      <a:endParaRPr kumimoji="1" lang="ja-JP" altLang="en-US" sz="1850" b="1" spc="0" baseline="0" dirty="0">
                        <a:latin typeface="ＭＳ ゴシック" panose="020B0609070205080204" pitchFamily="49" charset="-128"/>
                        <a:ea typeface="ＭＳ ゴシック" panose="020B0609070205080204" pitchFamily="49" charset="-128"/>
                      </a:endParaRPr>
                    </a:p>
                  </a:txBody>
                  <a:tcPr marL="0" marR="0" marT="0" marB="0" anchor="ctr">
                    <a:solidFill>
                      <a:srgbClr val="F1A1C3"/>
                    </a:solidFill>
                  </a:tcPr>
                </a:tc>
                <a:tc>
                  <a:txBody>
                    <a:bodyPr/>
                    <a:lstStyle/>
                    <a:p>
                      <a:pPr algn="ctr"/>
                      <a:r>
                        <a:rPr kumimoji="1" lang="en-US" altLang="ja-JP" sz="1850" b="1" spc="0" baseline="0" dirty="0">
                          <a:latin typeface="ＭＳ ゴシック" panose="020B0609070205080204" pitchFamily="49" charset="-128"/>
                          <a:ea typeface="ＭＳ ゴシック" panose="020B0609070205080204" pitchFamily="49" charset="-128"/>
                        </a:rPr>
                        <a:t>2</a:t>
                      </a:r>
                      <a:endParaRPr kumimoji="1" lang="ja-JP" altLang="en-US" sz="1850" b="1" spc="0" baseline="0" dirty="0">
                        <a:latin typeface="ＭＳ ゴシック" panose="020B0609070205080204" pitchFamily="49" charset="-128"/>
                        <a:ea typeface="ＭＳ ゴシック" panose="020B0609070205080204" pitchFamily="49" charset="-128"/>
                      </a:endParaRPr>
                    </a:p>
                  </a:txBody>
                  <a:tcPr marL="0" marR="0" marT="0" marB="0" anchor="ctr">
                    <a:solidFill>
                      <a:srgbClr val="F1A1C3"/>
                    </a:solidFill>
                  </a:tcPr>
                </a:tc>
                <a:tc>
                  <a:txBody>
                    <a:bodyPr/>
                    <a:lstStyle/>
                    <a:p>
                      <a:pPr algn="ctr"/>
                      <a:r>
                        <a:rPr kumimoji="1" lang="en-US" altLang="ja-JP" sz="1850" b="1" spc="0" baseline="0" dirty="0">
                          <a:latin typeface="ＭＳ ゴシック" panose="020B0609070205080204" pitchFamily="49" charset="-128"/>
                          <a:ea typeface="ＭＳ ゴシック" panose="020B0609070205080204" pitchFamily="49" charset="-128"/>
                        </a:rPr>
                        <a:t>3</a:t>
                      </a:r>
                      <a:endParaRPr kumimoji="1" lang="ja-JP" altLang="en-US" sz="1850" b="1" spc="0" baseline="0" dirty="0">
                        <a:latin typeface="ＭＳ ゴシック" panose="020B0609070205080204" pitchFamily="49" charset="-128"/>
                        <a:ea typeface="ＭＳ ゴシック" panose="020B0609070205080204" pitchFamily="49" charset="-128"/>
                      </a:endParaRPr>
                    </a:p>
                  </a:txBody>
                  <a:tcPr marL="0" marR="0" marT="0" marB="0" anchor="ctr">
                    <a:solidFill>
                      <a:srgbClr val="F1A1C3"/>
                    </a:solidFill>
                  </a:tcPr>
                </a:tc>
                <a:tc>
                  <a:txBody>
                    <a:bodyPr/>
                    <a:lstStyle/>
                    <a:p>
                      <a:pPr algn="ctr"/>
                      <a:r>
                        <a:rPr kumimoji="1" lang="en-US" altLang="ja-JP" sz="1850" b="1" spc="0" baseline="0" dirty="0">
                          <a:latin typeface="ＭＳ ゴシック" panose="020B0609070205080204" pitchFamily="49" charset="-128"/>
                          <a:ea typeface="ＭＳ ゴシック" panose="020B0609070205080204" pitchFamily="49" charset="-128"/>
                        </a:rPr>
                        <a:t>4</a:t>
                      </a:r>
                      <a:r>
                        <a:rPr kumimoji="1" lang="ja-JP" altLang="en-US" sz="1850" b="1" spc="0" baseline="0" dirty="0">
                          <a:latin typeface="ＭＳ ゴシック" panose="020B0609070205080204" pitchFamily="49" charset="-128"/>
                          <a:ea typeface="ＭＳ ゴシック" panose="020B0609070205080204" pitchFamily="49" charset="-128"/>
                        </a:rPr>
                        <a:t>～</a:t>
                      </a:r>
                      <a:r>
                        <a:rPr kumimoji="1" lang="en-US" altLang="ja-JP" sz="1850" b="1" spc="0" baseline="0" dirty="0">
                          <a:latin typeface="ＭＳ ゴシック" panose="020B0609070205080204" pitchFamily="49" charset="-128"/>
                          <a:ea typeface="ＭＳ ゴシック" panose="020B0609070205080204" pitchFamily="49" charset="-128"/>
                        </a:rPr>
                        <a:t>7</a:t>
                      </a:r>
                      <a:endParaRPr kumimoji="1" lang="ja-JP" altLang="en-US" sz="1850" b="1" spc="0" baseline="0" dirty="0">
                        <a:latin typeface="ＭＳ ゴシック" panose="020B0609070205080204" pitchFamily="49" charset="-128"/>
                        <a:ea typeface="ＭＳ ゴシック" panose="020B0609070205080204" pitchFamily="49" charset="-128"/>
                      </a:endParaRPr>
                    </a:p>
                  </a:txBody>
                  <a:tcPr marL="0" marR="0" marT="0" marB="0" anchor="ctr">
                    <a:solidFill>
                      <a:srgbClr val="F1A1C3"/>
                    </a:solidFill>
                  </a:tcPr>
                </a:tc>
                <a:tc>
                  <a:txBody>
                    <a:bodyPr/>
                    <a:lstStyle/>
                    <a:p>
                      <a:pPr algn="ctr">
                        <a:lnSpc>
                          <a:spcPts val="2400"/>
                        </a:lnSpc>
                      </a:pPr>
                      <a:r>
                        <a:rPr kumimoji="1" lang="en-US" altLang="ja-JP" sz="1850" b="1" spc="0" baseline="0" dirty="0">
                          <a:latin typeface="ＭＳ ゴシック" panose="020B0609070205080204" pitchFamily="49" charset="-128"/>
                          <a:ea typeface="ＭＳ ゴシック" panose="020B0609070205080204" pitchFamily="49" charset="-128"/>
                        </a:rPr>
                        <a:t>8</a:t>
                      </a:r>
                      <a:r>
                        <a:rPr kumimoji="1" lang="ja-JP" altLang="en-US" sz="1850" b="1" spc="0" baseline="0" dirty="0">
                          <a:latin typeface="ＭＳ ゴシック" panose="020B0609070205080204" pitchFamily="49" charset="-128"/>
                          <a:ea typeface="ＭＳ ゴシック" panose="020B0609070205080204" pitchFamily="49" charset="-128"/>
                        </a:rPr>
                        <a:t>～</a:t>
                      </a:r>
                      <a:r>
                        <a:rPr kumimoji="1" lang="en-US" altLang="ja-JP" sz="1850" b="1" spc="0" baseline="0" dirty="0">
                          <a:latin typeface="ＭＳ ゴシック" panose="020B0609070205080204" pitchFamily="49" charset="-128"/>
                          <a:ea typeface="ＭＳ ゴシック" panose="020B0609070205080204" pitchFamily="49" charset="-128"/>
                        </a:rPr>
                        <a:t>11</a:t>
                      </a:r>
                      <a:endParaRPr kumimoji="1" lang="ja-JP" altLang="en-US" sz="1850" b="1" spc="0" baseline="0" dirty="0">
                        <a:latin typeface="ＭＳ ゴシック" panose="020B0609070205080204" pitchFamily="49" charset="-128"/>
                        <a:ea typeface="ＭＳ ゴシック" panose="020B0609070205080204" pitchFamily="49" charset="-128"/>
                      </a:endParaRPr>
                    </a:p>
                  </a:txBody>
                  <a:tcPr marL="0" marR="0" marT="0" marB="0" anchor="ctr">
                    <a:solidFill>
                      <a:srgbClr val="F1A1C3"/>
                    </a:solidFill>
                  </a:tcPr>
                </a:tc>
                <a:tc>
                  <a:txBody>
                    <a:bodyPr/>
                    <a:lstStyle/>
                    <a:p>
                      <a:pPr algn="ctr">
                        <a:lnSpc>
                          <a:spcPts val="2400"/>
                        </a:lnSpc>
                      </a:pPr>
                      <a:r>
                        <a:rPr kumimoji="1" lang="en-US" altLang="ja-JP" sz="1850" b="1" spc="0" baseline="0" dirty="0">
                          <a:latin typeface="ＭＳ ゴシック" panose="020B0609070205080204" pitchFamily="49" charset="-128"/>
                          <a:ea typeface="ＭＳ ゴシック" panose="020B0609070205080204" pitchFamily="49" charset="-128"/>
                        </a:rPr>
                        <a:t>12</a:t>
                      </a:r>
                      <a:r>
                        <a:rPr kumimoji="1" lang="ja-JP" altLang="en-US" sz="1850" b="1" spc="0" baseline="0" dirty="0">
                          <a:latin typeface="ＭＳ ゴシック" panose="020B0609070205080204" pitchFamily="49" charset="-128"/>
                          <a:ea typeface="ＭＳ ゴシック" panose="020B0609070205080204" pitchFamily="49" charset="-128"/>
                        </a:rPr>
                        <a:t>～</a:t>
                      </a:r>
                      <a:r>
                        <a:rPr kumimoji="1" lang="en-US" altLang="ja-JP" sz="1850" b="1" spc="0" baseline="0" dirty="0">
                          <a:latin typeface="ＭＳ ゴシック" panose="020B0609070205080204" pitchFamily="49" charset="-128"/>
                          <a:ea typeface="ＭＳ ゴシック" panose="020B0609070205080204" pitchFamily="49" charset="-128"/>
                        </a:rPr>
                        <a:t>15</a:t>
                      </a:r>
                      <a:endParaRPr kumimoji="1" lang="ja-JP" altLang="en-US" sz="1850" b="1" spc="0" baseline="0" dirty="0">
                        <a:latin typeface="ＭＳ ゴシック" panose="020B0609070205080204" pitchFamily="49" charset="-128"/>
                        <a:ea typeface="ＭＳ ゴシック" panose="020B0609070205080204" pitchFamily="49" charset="-128"/>
                      </a:endParaRPr>
                    </a:p>
                  </a:txBody>
                  <a:tcPr marL="0" marR="0" marT="0" marB="0" anchor="ctr">
                    <a:solidFill>
                      <a:srgbClr val="F1A1C3"/>
                    </a:solidFill>
                  </a:tcPr>
                </a:tc>
                <a:tc>
                  <a:txBody>
                    <a:bodyPr/>
                    <a:lstStyle/>
                    <a:p>
                      <a:pPr algn="ctr">
                        <a:lnSpc>
                          <a:spcPts val="2400"/>
                        </a:lnSpc>
                      </a:pPr>
                      <a:r>
                        <a:rPr kumimoji="1" lang="en-US" altLang="ja-JP" sz="1850" b="1" spc="0" baseline="0" dirty="0">
                          <a:latin typeface="ＭＳ ゴシック" panose="020B0609070205080204" pitchFamily="49" charset="-128"/>
                          <a:ea typeface="ＭＳ ゴシック" panose="020B0609070205080204" pitchFamily="49" charset="-128"/>
                        </a:rPr>
                        <a:t>16</a:t>
                      </a:r>
                      <a:r>
                        <a:rPr kumimoji="1" lang="ja-JP" altLang="en-US" sz="1850" b="1" spc="0" baseline="0" dirty="0">
                          <a:latin typeface="ＭＳ ゴシック" panose="020B0609070205080204" pitchFamily="49" charset="-128"/>
                          <a:ea typeface="ＭＳ ゴシック" panose="020B0609070205080204" pitchFamily="49" charset="-128"/>
                        </a:rPr>
                        <a:t>～</a:t>
                      </a:r>
                      <a:r>
                        <a:rPr kumimoji="1" lang="en-US" altLang="ja-JP" sz="1850" b="1" spc="0" baseline="0" dirty="0">
                          <a:latin typeface="ＭＳ ゴシック" panose="020B0609070205080204" pitchFamily="49" charset="-128"/>
                          <a:ea typeface="ＭＳ ゴシック" panose="020B0609070205080204" pitchFamily="49" charset="-128"/>
                        </a:rPr>
                        <a:t>19</a:t>
                      </a:r>
                      <a:endParaRPr kumimoji="1" lang="ja-JP" altLang="en-US" sz="1850" b="1" spc="0" baseline="0" dirty="0">
                        <a:latin typeface="ＭＳ ゴシック" panose="020B0609070205080204" pitchFamily="49" charset="-128"/>
                        <a:ea typeface="ＭＳ ゴシック" panose="020B0609070205080204" pitchFamily="49" charset="-128"/>
                      </a:endParaRPr>
                    </a:p>
                  </a:txBody>
                  <a:tcPr marL="0" marR="0" marT="0" marB="0" anchor="ctr">
                    <a:solidFill>
                      <a:srgbClr val="F1A1C3"/>
                    </a:solidFill>
                  </a:tcPr>
                </a:tc>
                <a:tc>
                  <a:txBody>
                    <a:bodyPr/>
                    <a:lstStyle/>
                    <a:p>
                      <a:pPr algn="ctr"/>
                      <a:r>
                        <a:rPr kumimoji="1" lang="en-US" altLang="ja-JP" sz="1850" b="1" spc="0" baseline="0" dirty="0">
                          <a:latin typeface="ＭＳ ゴシック" panose="020B0609070205080204" pitchFamily="49" charset="-128"/>
                          <a:ea typeface="ＭＳ ゴシック" panose="020B0609070205080204" pitchFamily="49" charset="-128"/>
                        </a:rPr>
                        <a:t>20</a:t>
                      </a:r>
                      <a:r>
                        <a:rPr kumimoji="1" lang="ja-JP" altLang="en-US" sz="1850" b="1" spc="0" baseline="0" dirty="0">
                          <a:latin typeface="ＭＳ ゴシック" panose="020B0609070205080204" pitchFamily="49" charset="-128"/>
                          <a:ea typeface="ＭＳ ゴシック" panose="020B0609070205080204" pitchFamily="49" charset="-128"/>
                        </a:rPr>
                        <a:t>～</a:t>
                      </a:r>
                      <a:r>
                        <a:rPr kumimoji="1" lang="en-US" altLang="ja-JP" sz="1850" b="1" spc="0" baseline="0" dirty="0">
                          <a:latin typeface="ＭＳ ゴシック" panose="020B0609070205080204" pitchFamily="49" charset="-128"/>
                          <a:ea typeface="ＭＳ ゴシック" panose="020B0609070205080204" pitchFamily="49" charset="-128"/>
                        </a:rPr>
                        <a:t>23</a:t>
                      </a:r>
                      <a:r>
                        <a:rPr kumimoji="1" lang="ja-JP" altLang="en-US" sz="1850" b="1" spc="0" baseline="0" dirty="0">
                          <a:latin typeface="ＭＳ ゴシック" panose="020B0609070205080204" pitchFamily="49" charset="-128"/>
                          <a:ea typeface="ＭＳ ゴシック" panose="020B0609070205080204" pitchFamily="49" charset="-128"/>
                        </a:rPr>
                        <a:t> </a:t>
                      </a:r>
                      <a:r>
                        <a:rPr kumimoji="1" lang="en-US" altLang="ja-JP" sz="1850" b="1" spc="0" baseline="0" dirty="0">
                          <a:latin typeface="ＭＳ ゴシック" panose="020B0609070205080204" pitchFamily="49" charset="-128"/>
                          <a:ea typeface="ＭＳ ゴシック" panose="020B0609070205080204" pitchFamily="49" charset="-128"/>
                        </a:rPr>
                        <a:t> 36</a:t>
                      </a:r>
                      <a:r>
                        <a:rPr kumimoji="1" lang="ja-JP" altLang="en-US" sz="1850" b="1" spc="0" baseline="0" dirty="0">
                          <a:latin typeface="ＭＳ ゴシック" panose="020B0609070205080204" pitchFamily="49" charset="-128"/>
                          <a:ea typeface="ＭＳ ゴシック" panose="020B0609070205080204" pitchFamily="49" charset="-128"/>
                        </a:rPr>
                        <a:t>～</a:t>
                      </a:r>
                      <a:r>
                        <a:rPr kumimoji="1" lang="en-US" altLang="ja-JP" sz="1850" b="1" spc="0" baseline="0" dirty="0">
                          <a:latin typeface="ＭＳ ゴシック" panose="020B0609070205080204" pitchFamily="49" charset="-128"/>
                          <a:ea typeface="ＭＳ ゴシック" panose="020B0609070205080204" pitchFamily="49" charset="-128"/>
                        </a:rPr>
                        <a:t>39</a:t>
                      </a:r>
                      <a:endParaRPr kumimoji="1" lang="ja-JP" altLang="en-US" sz="1850" b="1" spc="0" baseline="0" dirty="0">
                        <a:latin typeface="ＭＳ ゴシック" panose="020B0609070205080204" pitchFamily="49" charset="-128"/>
                        <a:ea typeface="ＭＳ ゴシック" panose="020B0609070205080204" pitchFamily="49" charset="-128"/>
                      </a:endParaRPr>
                    </a:p>
                  </a:txBody>
                  <a:tcPr marL="0" marR="0" marT="0" marB="0" anchor="ctr">
                    <a:solidFill>
                      <a:srgbClr val="F1A1C3"/>
                    </a:solidFill>
                  </a:tcPr>
                </a:tc>
                <a:extLst>
                  <a:ext uri="{0D108BD9-81ED-4DB2-BD59-A6C34878D82A}">
                    <a16:rowId xmlns:a16="http://schemas.microsoft.com/office/drawing/2014/main" val="10000"/>
                  </a:ext>
                </a:extLst>
              </a:tr>
              <a:tr h="627119">
                <a:tc>
                  <a:txBody>
                    <a:bodyPr/>
                    <a:lstStyle/>
                    <a:p>
                      <a:pPr algn="ctr"/>
                      <a:r>
                        <a:rPr kumimoji="1" lang="ja-JP" altLang="en-US" b="1" dirty="0">
                          <a:solidFill>
                            <a:schemeClr val="bg1"/>
                          </a:solidFill>
                          <a:latin typeface="ＭＳ ゴシック" panose="020B0609070205080204" pitchFamily="49" charset="-128"/>
                          <a:ea typeface="ＭＳ ゴシック" panose="020B0609070205080204" pitchFamily="49" charset="-128"/>
                        </a:rPr>
                        <a:t>月数</a:t>
                      </a:r>
                    </a:p>
                  </a:txBody>
                  <a:tcPr vert="eaVert" anchor="ctr">
                    <a:solidFill>
                      <a:srgbClr val="00B0F0"/>
                    </a:solidFill>
                  </a:tcPr>
                </a:tc>
                <a:tc gridSpan="4">
                  <a:txBody>
                    <a:bodyPr/>
                    <a:lstStyle/>
                    <a:p>
                      <a:pPr algn="ctr"/>
                      <a:r>
                        <a:rPr kumimoji="1" lang="ja-JP" altLang="en-US" sz="1850" b="1" spc="-200" baseline="0" dirty="0">
                          <a:solidFill>
                            <a:schemeClr val="tx1">
                              <a:lumMod val="75000"/>
                              <a:lumOff val="25000"/>
                            </a:schemeClr>
                          </a:solidFill>
                          <a:latin typeface="ＭＳ ゴシック" panose="020B0609070205080204" pitchFamily="49" charset="-128"/>
                          <a:ea typeface="ＭＳ ゴシック" panose="020B0609070205080204" pitchFamily="49" charset="-128"/>
                        </a:rPr>
                        <a:t>第１月</a:t>
                      </a:r>
                    </a:p>
                  </a:txBody>
                  <a:tcPr marL="360000" marR="360000" marT="0" marB="0" anchor="ctr">
                    <a:solidFill>
                      <a:srgbClr val="9BD4FF"/>
                    </a:solidFill>
                  </a:tcPr>
                </a:tc>
                <a:tc hMerge="1">
                  <a:txBody>
                    <a:bodyPr/>
                    <a:lstStyle/>
                    <a:p>
                      <a:endParaRPr kumimoji="1" lang="ja-JP" altLang="en-US" dirty="0"/>
                    </a:p>
                  </a:txBody>
                  <a:tcPr>
                    <a:solidFill>
                      <a:srgbClr val="84E9F4"/>
                    </a:solidFill>
                  </a:tcPr>
                </a:tc>
                <a:tc hMerge="1">
                  <a:txBody>
                    <a:bodyPr/>
                    <a:lstStyle/>
                    <a:p>
                      <a:endParaRPr kumimoji="1" lang="ja-JP" altLang="en-US" dirty="0"/>
                    </a:p>
                  </a:txBody>
                  <a:tcPr>
                    <a:solidFill>
                      <a:srgbClr val="84E9F4"/>
                    </a:solidFill>
                  </a:tcPr>
                </a:tc>
                <a:tc hMerge="1">
                  <a:txBody>
                    <a:bodyPr/>
                    <a:lstStyle/>
                    <a:p>
                      <a:endParaRPr kumimoji="1" lang="ja-JP" altLang="en-US" dirty="0"/>
                    </a:p>
                  </a:txBody>
                  <a:tcPr>
                    <a:solidFill>
                      <a:srgbClr val="84E9F4"/>
                    </a:solidFill>
                  </a:tcPr>
                </a:tc>
                <a:tc>
                  <a:txBody>
                    <a:bodyPr/>
                    <a:lstStyle/>
                    <a:p>
                      <a:pPr algn="ctr"/>
                      <a:r>
                        <a:rPr kumimoji="1" lang="ja-JP" altLang="en-US" sz="1850" b="1" spc="-200" baseline="0" dirty="0">
                          <a:solidFill>
                            <a:schemeClr val="tx1">
                              <a:lumMod val="75000"/>
                              <a:lumOff val="25000"/>
                            </a:schemeClr>
                          </a:solidFill>
                          <a:latin typeface="ＭＳ ゴシック" panose="020B0609070205080204" pitchFamily="49" charset="-128"/>
                          <a:ea typeface="ＭＳ ゴシック" panose="020B0609070205080204" pitchFamily="49" charset="-128"/>
                        </a:rPr>
                        <a:t>第２月</a:t>
                      </a:r>
                    </a:p>
                  </a:txBody>
                  <a:tcPr marL="72000" marR="72000" marT="0" marB="0" anchor="ctr">
                    <a:solidFill>
                      <a:srgbClr val="9BD4FF"/>
                    </a:solidFill>
                  </a:tcPr>
                </a:tc>
                <a:tc>
                  <a:txBody>
                    <a:bodyPr/>
                    <a:lstStyle/>
                    <a:p>
                      <a:pPr algn="ctr"/>
                      <a:r>
                        <a:rPr kumimoji="1" lang="ja-JP" altLang="en-US" sz="1850" b="1" spc="-200" baseline="0" dirty="0">
                          <a:solidFill>
                            <a:schemeClr val="tx1">
                              <a:lumMod val="75000"/>
                              <a:lumOff val="25000"/>
                            </a:schemeClr>
                          </a:solidFill>
                          <a:latin typeface="ＭＳ ゴシック" panose="020B0609070205080204" pitchFamily="49" charset="-128"/>
                          <a:ea typeface="ＭＳ ゴシック" panose="020B0609070205080204" pitchFamily="49" charset="-128"/>
                        </a:rPr>
                        <a:t>第３月</a:t>
                      </a:r>
                    </a:p>
                  </a:txBody>
                  <a:tcPr marL="72000" marR="72000" marT="0" marB="0" anchor="ctr">
                    <a:solidFill>
                      <a:srgbClr val="9BD4FF"/>
                    </a:solidFill>
                  </a:tcPr>
                </a:tc>
                <a:tc>
                  <a:txBody>
                    <a:bodyPr/>
                    <a:lstStyle/>
                    <a:p>
                      <a:pPr algn="ctr"/>
                      <a:r>
                        <a:rPr kumimoji="1" lang="ja-JP" altLang="en-US" sz="1850" b="1" spc="-200" baseline="0" dirty="0">
                          <a:solidFill>
                            <a:schemeClr val="tx1">
                              <a:lumMod val="75000"/>
                              <a:lumOff val="25000"/>
                            </a:schemeClr>
                          </a:solidFill>
                          <a:latin typeface="ＭＳ ゴシック" panose="020B0609070205080204" pitchFamily="49" charset="-128"/>
                          <a:ea typeface="ＭＳ ゴシック" panose="020B0609070205080204" pitchFamily="49" charset="-128"/>
                        </a:rPr>
                        <a:t>第４月</a:t>
                      </a:r>
                    </a:p>
                  </a:txBody>
                  <a:tcPr marL="72000" marR="72000" marT="0" marB="0" anchor="ctr">
                    <a:solidFill>
                      <a:srgbClr val="9BD4FF"/>
                    </a:solidFill>
                  </a:tcPr>
                </a:tc>
                <a:tc>
                  <a:txBody>
                    <a:bodyPr/>
                    <a:lstStyle/>
                    <a:p>
                      <a:pPr algn="ctr"/>
                      <a:r>
                        <a:rPr kumimoji="1" lang="ja-JP" altLang="en-US" sz="1850" b="1" spc="-200" baseline="0" dirty="0">
                          <a:solidFill>
                            <a:schemeClr val="tx1">
                              <a:lumMod val="75000"/>
                              <a:lumOff val="25000"/>
                            </a:schemeClr>
                          </a:solidFill>
                          <a:latin typeface="ＭＳ ゴシック" panose="020B0609070205080204" pitchFamily="49" charset="-128"/>
                          <a:ea typeface="ＭＳ ゴシック" panose="020B0609070205080204" pitchFamily="49" charset="-128"/>
                        </a:rPr>
                        <a:t>第５月</a:t>
                      </a:r>
                    </a:p>
                  </a:txBody>
                  <a:tcPr marL="72000" marR="72000" marT="0" marB="0" anchor="ctr">
                    <a:solidFill>
                      <a:srgbClr val="9BD4FF"/>
                    </a:solidFill>
                  </a:tcPr>
                </a:tc>
                <a:tc>
                  <a:txBody>
                    <a:bodyPr/>
                    <a:lstStyle/>
                    <a:p>
                      <a:r>
                        <a:rPr kumimoji="1" lang="ja-JP" altLang="en-US" sz="1850" b="1" spc="-200" baseline="0" dirty="0">
                          <a:solidFill>
                            <a:schemeClr val="tx1">
                              <a:lumMod val="75000"/>
                              <a:lumOff val="25000"/>
                            </a:schemeClr>
                          </a:solidFill>
                          <a:latin typeface="ＭＳ ゴシック" panose="020B0609070205080204" pitchFamily="49" charset="-128"/>
                          <a:ea typeface="ＭＳ ゴシック" panose="020B0609070205080204" pitchFamily="49" charset="-128"/>
                        </a:rPr>
                        <a:t> 第６月　</a:t>
                      </a:r>
                    </a:p>
                  </a:txBody>
                  <a:tcPr marL="72000" marR="72000" marT="0" marB="0" anchor="ctr">
                    <a:solidFill>
                      <a:srgbClr val="9BD4FF"/>
                    </a:solidFill>
                  </a:tcPr>
                </a:tc>
                <a:extLst>
                  <a:ext uri="{0D108BD9-81ED-4DB2-BD59-A6C34878D82A}">
                    <a16:rowId xmlns:a16="http://schemas.microsoft.com/office/drawing/2014/main" val="10001"/>
                  </a:ext>
                </a:extLst>
              </a:tr>
            </a:tbl>
          </a:graphicData>
        </a:graphic>
      </p:graphicFrame>
      <p:grpSp>
        <p:nvGrpSpPr>
          <p:cNvPr id="70" name="グループ化 69"/>
          <p:cNvGrpSpPr/>
          <p:nvPr/>
        </p:nvGrpSpPr>
        <p:grpSpPr>
          <a:xfrm>
            <a:off x="2543248" y="1410756"/>
            <a:ext cx="1298968" cy="360040"/>
            <a:chOff x="2508760" y="1056266"/>
            <a:chExt cx="1298968" cy="396044"/>
          </a:xfrm>
          <a:solidFill>
            <a:srgbClr val="F75353"/>
          </a:solidFill>
        </p:grpSpPr>
        <p:sp>
          <p:nvSpPr>
            <p:cNvPr id="67" name="角丸四角形 66"/>
            <p:cNvSpPr/>
            <p:nvPr/>
          </p:nvSpPr>
          <p:spPr>
            <a:xfrm>
              <a:off x="2807803" y="1056266"/>
              <a:ext cx="999925" cy="396044"/>
            </a:xfrm>
            <a:prstGeom prst="roundRect">
              <a:avLst>
                <a:gd name="adj" fmla="val 25988"/>
              </a:avLst>
            </a:prstGeom>
            <a:grpFill/>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rtlCol="0" anchor="ctr"/>
            <a:lstStyle/>
            <a:p>
              <a:pPr fontAlgn="base">
                <a:lnSpc>
                  <a:spcPts val="3600"/>
                </a:lnSpc>
                <a:spcBef>
                  <a:spcPct val="0"/>
                </a:spcBef>
                <a:spcAft>
                  <a:spcPct val="0"/>
                </a:spcAft>
              </a:pPr>
              <a:r>
                <a:rPr lang="ja-JP" altLang="en-US" sz="3200" b="1" spc="-150" dirty="0">
                  <a:noFill/>
                  <a:effectLst/>
                  <a:latin typeface="ＭＳ ゴシック" panose="020B0609070205080204" pitchFamily="49" charset="-128"/>
                  <a:ea typeface="ＭＳ ゴシック" panose="020B0609070205080204" pitchFamily="49" charset="-128"/>
                </a:rPr>
                <a:t>？</a:t>
              </a:r>
            </a:p>
          </p:txBody>
        </p:sp>
        <p:sp>
          <p:nvSpPr>
            <p:cNvPr id="68" name="角丸四角形 67"/>
            <p:cNvSpPr/>
            <p:nvPr/>
          </p:nvSpPr>
          <p:spPr>
            <a:xfrm>
              <a:off x="2914818" y="1097410"/>
              <a:ext cx="724282" cy="312143"/>
            </a:xfrm>
            <a:prstGeom prst="roundRect">
              <a:avLst/>
            </a:prstGeom>
            <a:grpFill/>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wrap="none" lIns="0" tIns="0" rIns="0" bIns="0" rtlCol="0" anchor="ctr">
              <a:spAutoFit/>
            </a:bodyPr>
            <a:lstStyle/>
            <a:p>
              <a:pPr fontAlgn="base">
                <a:lnSpc>
                  <a:spcPts val="2000"/>
                </a:lnSpc>
                <a:spcBef>
                  <a:spcPct val="0"/>
                </a:spcBef>
                <a:spcAft>
                  <a:spcPct val="0"/>
                </a:spcAft>
              </a:pPr>
              <a:r>
                <a:rPr lang="ja-JP" altLang="en-US" sz="2100" b="1" spc="-300" dirty="0">
                  <a:solidFill>
                    <a:schemeClr val="bg1"/>
                  </a:solidFill>
                  <a:effectLst/>
                  <a:latin typeface="ＭＳ ゴシック" panose="020B0609070205080204" pitchFamily="49" charset="-128"/>
                  <a:ea typeface="ＭＳ ゴシック" panose="020B0609070205080204" pitchFamily="49" charset="-128"/>
                </a:rPr>
                <a:t>ＳＥＸ</a:t>
              </a:r>
            </a:p>
          </p:txBody>
        </p:sp>
        <p:sp>
          <p:nvSpPr>
            <p:cNvPr id="69" name="直角三角形 68"/>
            <p:cNvSpPr/>
            <p:nvPr/>
          </p:nvSpPr>
          <p:spPr>
            <a:xfrm rot="20955105" flipH="1">
              <a:off x="2508760" y="1196250"/>
              <a:ext cx="446896" cy="140825"/>
            </a:xfrm>
            <a:prstGeom prst="rtTriangle">
              <a:avLst/>
            </a:prstGeom>
            <a:grpFill/>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rtlCol="0" anchor="ctr"/>
            <a:lstStyle/>
            <a:p>
              <a:pPr fontAlgn="base">
                <a:lnSpc>
                  <a:spcPts val="3600"/>
                </a:lnSpc>
                <a:spcBef>
                  <a:spcPct val="0"/>
                </a:spcBef>
                <a:spcAft>
                  <a:spcPct val="0"/>
                </a:spcAft>
              </a:pPr>
              <a:endParaRPr lang="ja-JP" altLang="en-US" sz="2800" b="1" spc="-150" dirty="0">
                <a:noFill/>
                <a:latin typeface="ＭＳ ゴシック" panose="020B0609070205080204" pitchFamily="49" charset="-128"/>
                <a:ea typeface="ＭＳ ゴシック" panose="020B0609070205080204" pitchFamily="49" charset="-128"/>
              </a:endParaRPr>
            </a:p>
          </p:txBody>
        </p:sp>
      </p:grpSp>
      <p:grpSp>
        <p:nvGrpSpPr>
          <p:cNvPr id="103" name="グループ化 102"/>
          <p:cNvGrpSpPr/>
          <p:nvPr/>
        </p:nvGrpSpPr>
        <p:grpSpPr>
          <a:xfrm>
            <a:off x="3980325" y="2781534"/>
            <a:ext cx="2431002" cy="1604231"/>
            <a:chOff x="3815916" y="3043119"/>
            <a:chExt cx="2431002" cy="1604231"/>
          </a:xfrm>
        </p:grpSpPr>
        <p:sp>
          <p:nvSpPr>
            <p:cNvPr id="79" name="直角三角形 78"/>
            <p:cNvSpPr/>
            <p:nvPr/>
          </p:nvSpPr>
          <p:spPr>
            <a:xfrm rot="16200000" flipH="1">
              <a:off x="3851920" y="4292219"/>
              <a:ext cx="612068" cy="98193"/>
            </a:xfrm>
            <a:prstGeom prst="rtTriangle">
              <a:avLst/>
            </a:prstGeom>
            <a:solidFill>
              <a:srgbClr val="FFA305"/>
            </a:solidFill>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rtlCol="0" anchor="ctr"/>
            <a:lstStyle/>
            <a:p>
              <a:pPr fontAlgn="base">
                <a:lnSpc>
                  <a:spcPts val="3600"/>
                </a:lnSpc>
                <a:spcBef>
                  <a:spcPct val="0"/>
                </a:spcBef>
                <a:spcAft>
                  <a:spcPct val="0"/>
                </a:spcAft>
              </a:pPr>
              <a:endParaRPr lang="ja-JP" altLang="en-US" sz="2800" b="1" spc="-150">
                <a:noFill/>
                <a:latin typeface="ＭＳ ゴシック" panose="020B0609070205080204" pitchFamily="49" charset="-128"/>
                <a:ea typeface="ＭＳ ゴシック" panose="020B0609070205080204" pitchFamily="49" charset="-128"/>
              </a:endParaRPr>
            </a:p>
          </p:txBody>
        </p:sp>
        <p:grpSp>
          <p:nvGrpSpPr>
            <p:cNvPr id="99" name="グループ化 98"/>
            <p:cNvGrpSpPr/>
            <p:nvPr/>
          </p:nvGrpSpPr>
          <p:grpSpPr>
            <a:xfrm>
              <a:off x="3815916" y="3043119"/>
              <a:ext cx="2431002" cy="1034262"/>
              <a:chOff x="3815916" y="3043119"/>
              <a:chExt cx="2431002" cy="1034262"/>
            </a:xfrm>
          </p:grpSpPr>
          <p:sp>
            <p:nvSpPr>
              <p:cNvPr id="76" name="角丸四角形 75"/>
              <p:cNvSpPr/>
              <p:nvPr/>
            </p:nvSpPr>
            <p:spPr>
              <a:xfrm>
                <a:off x="3815916" y="3384792"/>
                <a:ext cx="2344136" cy="692589"/>
              </a:xfrm>
              <a:prstGeom prst="roundRect">
                <a:avLst>
                  <a:gd name="adj" fmla="val 16138"/>
                </a:avLst>
              </a:prstGeom>
              <a:solidFill>
                <a:srgbClr val="FFA305"/>
              </a:solidFill>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rtlCol="0" anchor="ctr"/>
              <a:lstStyle/>
              <a:p>
                <a:pPr fontAlgn="base">
                  <a:lnSpc>
                    <a:spcPts val="3600"/>
                  </a:lnSpc>
                  <a:spcBef>
                    <a:spcPct val="0"/>
                  </a:spcBef>
                  <a:spcAft>
                    <a:spcPct val="0"/>
                  </a:spcAft>
                </a:pPr>
                <a:r>
                  <a:rPr lang="ja-JP" altLang="en-US" sz="2800" b="1" spc="-150" dirty="0">
                    <a:noFill/>
                    <a:effectLst/>
                    <a:latin typeface="ＭＳ ゴシック" panose="020B0609070205080204" pitchFamily="49" charset="-128"/>
                    <a:ea typeface="ＭＳ ゴシック" panose="020B0609070205080204" pitchFamily="49" charset="-128"/>
                  </a:rPr>
                  <a:t>ど</a:t>
                </a:r>
                <a:r>
                  <a:rPr lang="ja-JP" altLang="en-US" sz="3200" b="1" spc="-150" dirty="0">
                    <a:noFill/>
                    <a:effectLst/>
                    <a:latin typeface="ＭＳ ゴシック" panose="020B0609070205080204" pitchFamily="49" charset="-128"/>
                    <a:ea typeface="ＭＳ ゴシック" panose="020B0609070205080204" pitchFamily="49" charset="-128"/>
                  </a:rPr>
                  <a:t>んな手術？</a:t>
                </a:r>
              </a:p>
            </p:txBody>
          </p:sp>
          <p:sp>
            <p:nvSpPr>
              <p:cNvPr id="77" name="角丸四角形 76"/>
              <p:cNvSpPr/>
              <p:nvPr/>
            </p:nvSpPr>
            <p:spPr>
              <a:xfrm>
                <a:off x="3955625" y="3437823"/>
                <a:ext cx="2291293" cy="575123"/>
              </a:xfrm>
              <a:prstGeom prst="roundRect">
                <a:avLst/>
              </a:prstGeom>
              <a:noFill/>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wrap="square" lIns="0" tIns="0" rIns="0" bIns="0" rtlCol="0" anchor="ctr">
                <a:spAutoFit/>
              </a:bodyPr>
              <a:lstStyle/>
              <a:p>
                <a:pPr fontAlgn="base">
                  <a:lnSpc>
                    <a:spcPts val="2000"/>
                  </a:lnSpc>
                  <a:spcBef>
                    <a:spcPct val="0"/>
                  </a:spcBef>
                  <a:spcAft>
                    <a:spcPct val="0"/>
                  </a:spcAft>
                </a:pPr>
                <a:r>
                  <a:rPr lang="ja-JP" altLang="en-US" sz="1900" b="1" spc="-150" dirty="0">
                    <a:solidFill>
                      <a:schemeClr val="bg1"/>
                    </a:solidFill>
                    <a:latin typeface="ＭＳ ゴシック" panose="020B0609070205080204" pitchFamily="49" charset="-128"/>
                    <a:ea typeface="ＭＳ ゴシック" panose="020B0609070205080204" pitchFamily="49" charset="-128"/>
                  </a:rPr>
                  <a:t>病院に行ったら</a:t>
                </a:r>
                <a:endParaRPr lang="en-US" altLang="ja-JP" sz="1900" b="1" spc="-150" dirty="0">
                  <a:solidFill>
                    <a:schemeClr val="bg1"/>
                  </a:solidFill>
                  <a:latin typeface="ＭＳ ゴシック" panose="020B0609070205080204" pitchFamily="49" charset="-128"/>
                  <a:ea typeface="ＭＳ ゴシック" panose="020B0609070205080204" pitchFamily="49" charset="-128"/>
                </a:endParaRPr>
              </a:p>
              <a:p>
                <a:pPr fontAlgn="base">
                  <a:lnSpc>
                    <a:spcPts val="2000"/>
                  </a:lnSpc>
                  <a:spcBef>
                    <a:spcPct val="0"/>
                  </a:spcBef>
                  <a:spcAft>
                    <a:spcPct val="0"/>
                  </a:spcAft>
                </a:pPr>
                <a:r>
                  <a:rPr lang="ja-JP" altLang="en-US" sz="1900" b="1" spc="-150" dirty="0">
                    <a:solidFill>
                      <a:schemeClr val="bg1"/>
                    </a:solidFill>
                    <a:latin typeface="ＭＳ ゴシック" panose="020B0609070205080204" pitchFamily="49" charset="-128"/>
                    <a:ea typeface="ＭＳ ゴシック" panose="020B0609070205080204" pitchFamily="49" charset="-128"/>
                  </a:rPr>
                  <a:t>すでに妊娠３ヵ月！</a:t>
                </a:r>
                <a:endParaRPr lang="ja-JP" altLang="en-US" sz="1900" b="1" spc="-150" dirty="0">
                  <a:solidFill>
                    <a:schemeClr val="bg1"/>
                  </a:solidFill>
                  <a:effectLst/>
                  <a:latin typeface="ＭＳ ゴシック" panose="020B0609070205080204" pitchFamily="49" charset="-128"/>
                  <a:ea typeface="ＭＳ ゴシック" panose="020B0609070205080204" pitchFamily="49" charset="-128"/>
                </a:endParaRPr>
              </a:p>
            </p:txBody>
          </p:sp>
          <p:sp>
            <p:nvSpPr>
              <p:cNvPr id="78" name="タイトル 1"/>
              <p:cNvSpPr txBox="1">
                <a:spLocks/>
              </p:cNvSpPr>
              <p:nvPr/>
            </p:nvSpPr>
            <p:spPr>
              <a:xfrm>
                <a:off x="4514541" y="3043119"/>
                <a:ext cx="852799" cy="306105"/>
              </a:xfrm>
              <a:prstGeom prst="rect">
                <a:avLst/>
              </a:prstGeom>
            </p:spPr>
            <p:txBody>
              <a:bodyPr wrap="none" lIns="0" tIns="0" rIns="0" bIns="36000" anchor="ctr" anchorCtr="0">
                <a:spAutoFit/>
              </a:bodyPr>
              <a:lstStyle>
                <a:lvl1pPr algn="ctr" defTabSz="914400" rtl="0" eaLnBrk="1" latinLnBrk="0" hangingPunct="1">
                  <a:spcBef>
                    <a:spcPct val="0"/>
                  </a:spcBef>
                  <a:buNone/>
                  <a:defRPr kumimoji="1" sz="4400" b="1" kern="1200">
                    <a:solidFill>
                      <a:schemeClr val="bg1"/>
                    </a:solidFill>
                    <a:effectLst>
                      <a:outerShdw blurRad="50800" dist="50800" dir="5400000" algn="ctr" rotWithShape="0">
                        <a:schemeClr val="tx2">
                          <a:lumMod val="50000"/>
                        </a:schemeClr>
                      </a:outerShdw>
                    </a:effectLst>
                    <a:latin typeface="HGP創英角ｺﾞｼｯｸUB" panose="020B0900000000000000" pitchFamily="50" charset="-128"/>
                    <a:ea typeface="HGP創英角ｺﾞｼｯｸUB" panose="020B0900000000000000" pitchFamily="50" charset="-128"/>
                    <a:cs typeface="+mj-cs"/>
                  </a:defRPr>
                </a:lvl1pPr>
              </a:lstStyle>
              <a:p>
                <a:pPr>
                  <a:lnSpc>
                    <a:spcPts val="2400"/>
                  </a:lnSpc>
                </a:pPr>
                <a:r>
                  <a:rPr lang="ja-JP" altLang="en-US" sz="1800" kern="900" spc="-150" dirty="0">
                    <a:solidFill>
                      <a:schemeClr val="tx1">
                        <a:lumMod val="75000"/>
                        <a:lumOff val="25000"/>
                      </a:schemeClr>
                    </a:solidFill>
                    <a:effectLst/>
                    <a:latin typeface="ＭＳ ゴシック" panose="020B0609070205080204" pitchFamily="49" charset="-128"/>
                    <a:ea typeface="ＭＳ ゴシック" panose="020B0609070205080204" pitchFamily="49" charset="-128"/>
                  </a:rPr>
                  <a:t>６月１日</a:t>
                </a:r>
              </a:p>
            </p:txBody>
          </p:sp>
        </p:grpSp>
      </p:grpSp>
      <p:grpSp>
        <p:nvGrpSpPr>
          <p:cNvPr id="118" name="グループ化 117"/>
          <p:cNvGrpSpPr/>
          <p:nvPr/>
        </p:nvGrpSpPr>
        <p:grpSpPr>
          <a:xfrm>
            <a:off x="5526841" y="1625817"/>
            <a:ext cx="1872208" cy="2759947"/>
            <a:chOff x="5364088" y="1887402"/>
            <a:chExt cx="1872208" cy="2759947"/>
          </a:xfrm>
        </p:grpSpPr>
        <p:sp>
          <p:nvSpPr>
            <p:cNvPr id="88" name="直角三角形 87"/>
            <p:cNvSpPr/>
            <p:nvPr/>
          </p:nvSpPr>
          <p:spPr>
            <a:xfrm rot="15928547" flipH="1">
              <a:off x="5312978" y="3480114"/>
              <a:ext cx="2190456" cy="144014"/>
            </a:xfrm>
            <a:prstGeom prst="rtTriangle">
              <a:avLst/>
            </a:prstGeom>
            <a:solidFill>
              <a:srgbClr val="FFA305"/>
            </a:solidFill>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rtlCol="0" anchor="ctr"/>
            <a:lstStyle/>
            <a:p>
              <a:pPr fontAlgn="base">
                <a:lnSpc>
                  <a:spcPts val="3600"/>
                </a:lnSpc>
                <a:spcBef>
                  <a:spcPct val="0"/>
                </a:spcBef>
                <a:spcAft>
                  <a:spcPct val="0"/>
                </a:spcAft>
              </a:pPr>
              <a:endParaRPr lang="ja-JP" altLang="en-US" sz="2800" b="1" spc="-150">
                <a:noFill/>
                <a:latin typeface="ＭＳ ゴシック" panose="020B0609070205080204" pitchFamily="49" charset="-128"/>
                <a:ea typeface="ＭＳ ゴシック" panose="020B0609070205080204" pitchFamily="49" charset="-128"/>
              </a:endParaRPr>
            </a:p>
          </p:txBody>
        </p:sp>
        <p:grpSp>
          <p:nvGrpSpPr>
            <p:cNvPr id="97" name="グループ化 96"/>
            <p:cNvGrpSpPr/>
            <p:nvPr/>
          </p:nvGrpSpPr>
          <p:grpSpPr>
            <a:xfrm>
              <a:off x="5364088" y="1887402"/>
              <a:ext cx="1872208" cy="929369"/>
              <a:chOff x="5364088" y="1887402"/>
              <a:chExt cx="1872208" cy="929369"/>
            </a:xfrm>
          </p:grpSpPr>
          <p:sp>
            <p:nvSpPr>
              <p:cNvPr id="85" name="角丸四角形 84"/>
              <p:cNvSpPr/>
              <p:nvPr/>
            </p:nvSpPr>
            <p:spPr>
              <a:xfrm>
                <a:off x="5364088" y="2224284"/>
                <a:ext cx="1872208" cy="589156"/>
              </a:xfrm>
              <a:prstGeom prst="roundRect">
                <a:avLst>
                  <a:gd name="adj" fmla="val 25988"/>
                </a:avLst>
              </a:prstGeom>
              <a:solidFill>
                <a:srgbClr val="FFA305"/>
              </a:solidFill>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rtlCol="0" anchor="ctr"/>
              <a:lstStyle/>
              <a:p>
                <a:pPr fontAlgn="base">
                  <a:lnSpc>
                    <a:spcPts val="3600"/>
                  </a:lnSpc>
                  <a:spcBef>
                    <a:spcPct val="0"/>
                  </a:spcBef>
                  <a:spcAft>
                    <a:spcPct val="0"/>
                  </a:spcAft>
                </a:pPr>
                <a:r>
                  <a:rPr lang="ja-JP" altLang="en-US" sz="2800" b="1" spc="-150" dirty="0">
                    <a:noFill/>
                    <a:effectLst/>
                    <a:latin typeface="ＭＳ ゴシック" panose="020B0609070205080204" pitchFamily="49" charset="-128"/>
                    <a:ea typeface="ＭＳ ゴシック" panose="020B0609070205080204" pitchFamily="49" charset="-128"/>
                  </a:rPr>
                  <a:t>ど</a:t>
                </a:r>
                <a:r>
                  <a:rPr lang="ja-JP" altLang="en-US" sz="3200" b="1" spc="-150" dirty="0">
                    <a:noFill/>
                    <a:effectLst/>
                    <a:latin typeface="ＭＳ ゴシック" panose="020B0609070205080204" pitchFamily="49" charset="-128"/>
                    <a:ea typeface="ＭＳ ゴシック" panose="020B0609070205080204" pitchFamily="49" charset="-128"/>
                  </a:rPr>
                  <a:t>んな手術？</a:t>
                </a:r>
              </a:p>
            </p:txBody>
          </p:sp>
          <p:sp>
            <p:nvSpPr>
              <p:cNvPr id="86" name="角丸四角形 85"/>
              <p:cNvSpPr/>
              <p:nvPr/>
            </p:nvSpPr>
            <p:spPr>
              <a:xfrm>
                <a:off x="5489696" y="2249240"/>
                <a:ext cx="1628069" cy="567531"/>
              </a:xfrm>
              <a:prstGeom prst="roundRect">
                <a:avLst/>
              </a:prstGeom>
              <a:noFill/>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wrap="none" lIns="0" tIns="0" rIns="0" bIns="0" rtlCol="0" anchor="ctr">
                <a:spAutoFit/>
              </a:bodyPr>
              <a:lstStyle/>
              <a:p>
                <a:pPr fontAlgn="base">
                  <a:lnSpc>
                    <a:spcPts val="2000"/>
                  </a:lnSpc>
                  <a:spcBef>
                    <a:spcPct val="0"/>
                  </a:spcBef>
                  <a:spcAft>
                    <a:spcPct val="0"/>
                  </a:spcAft>
                </a:pPr>
                <a:r>
                  <a:rPr lang="ja-JP" altLang="en-US" sz="1900" b="1" spc="-150" dirty="0">
                    <a:solidFill>
                      <a:schemeClr val="bg1"/>
                    </a:solidFill>
                    <a:latin typeface="ＭＳ ゴシック" panose="020B0609070205080204" pitchFamily="49" charset="-128"/>
                    <a:ea typeface="ＭＳ ゴシック" panose="020B0609070205080204" pitchFamily="49" charset="-128"/>
                  </a:rPr>
                  <a:t>あっという間に</a:t>
                </a:r>
                <a:endParaRPr lang="en-US" altLang="ja-JP" sz="1900" b="1" spc="-150" dirty="0">
                  <a:solidFill>
                    <a:schemeClr val="bg1"/>
                  </a:solidFill>
                  <a:latin typeface="ＭＳ ゴシック" panose="020B0609070205080204" pitchFamily="49" charset="-128"/>
                  <a:ea typeface="ＭＳ ゴシック" panose="020B0609070205080204" pitchFamily="49" charset="-128"/>
                </a:endParaRPr>
              </a:p>
              <a:p>
                <a:pPr fontAlgn="base">
                  <a:lnSpc>
                    <a:spcPts val="2000"/>
                  </a:lnSpc>
                  <a:spcBef>
                    <a:spcPct val="0"/>
                  </a:spcBef>
                  <a:spcAft>
                    <a:spcPct val="0"/>
                  </a:spcAft>
                </a:pPr>
                <a:r>
                  <a:rPr lang="ja-JP" altLang="en-US" sz="1900" b="1" spc="-150" dirty="0">
                    <a:solidFill>
                      <a:schemeClr val="bg1"/>
                    </a:solidFill>
                    <a:latin typeface="ＭＳ ゴシック" panose="020B0609070205080204" pitchFamily="49" charset="-128"/>
                    <a:ea typeface="ＭＳ ゴシック" panose="020B0609070205080204" pitchFamily="49" charset="-128"/>
                  </a:rPr>
                  <a:t>妊娠</a:t>
                </a:r>
                <a:r>
                  <a:rPr lang="ja-JP" altLang="en-US" sz="1900" b="1" spc="-400" dirty="0">
                    <a:solidFill>
                      <a:schemeClr val="bg1"/>
                    </a:solidFill>
                    <a:latin typeface="ＭＳ ゴシック" panose="020B0609070205080204" pitchFamily="49" charset="-128"/>
                    <a:ea typeface="ＭＳ ゴシック" panose="020B0609070205080204" pitchFamily="49" charset="-128"/>
                  </a:rPr>
                  <a:t>２</a:t>
                </a:r>
                <a:r>
                  <a:rPr lang="ja-JP" altLang="en-US" sz="1900" b="1" spc="-150" dirty="0">
                    <a:solidFill>
                      <a:schemeClr val="bg1"/>
                    </a:solidFill>
                    <a:latin typeface="ＭＳ ゴシック" panose="020B0609070205080204" pitchFamily="49" charset="-128"/>
                    <a:ea typeface="ＭＳ ゴシック" panose="020B0609070205080204" pitchFamily="49" charset="-128"/>
                  </a:rPr>
                  <a:t>１週</a:t>
                </a:r>
                <a:endParaRPr lang="ja-JP" altLang="en-US" sz="1900" b="1" spc="-150" dirty="0">
                  <a:solidFill>
                    <a:schemeClr val="bg1"/>
                  </a:solidFill>
                  <a:effectLst/>
                  <a:latin typeface="ＭＳ ゴシック" panose="020B0609070205080204" pitchFamily="49" charset="-128"/>
                  <a:ea typeface="ＭＳ ゴシック" panose="020B0609070205080204" pitchFamily="49" charset="-128"/>
                </a:endParaRPr>
              </a:p>
            </p:txBody>
          </p:sp>
          <p:sp>
            <p:nvSpPr>
              <p:cNvPr id="87" name="タイトル 1"/>
              <p:cNvSpPr txBox="1">
                <a:spLocks/>
              </p:cNvSpPr>
              <p:nvPr/>
            </p:nvSpPr>
            <p:spPr>
              <a:xfrm>
                <a:off x="5784785" y="1887402"/>
                <a:ext cx="1046761" cy="306105"/>
              </a:xfrm>
              <a:prstGeom prst="rect">
                <a:avLst/>
              </a:prstGeom>
            </p:spPr>
            <p:txBody>
              <a:bodyPr wrap="none" lIns="0" tIns="0" rIns="0" bIns="36000" anchor="ctr" anchorCtr="0">
                <a:spAutoFit/>
              </a:bodyPr>
              <a:lstStyle>
                <a:lvl1pPr algn="ctr" defTabSz="914400" rtl="0" eaLnBrk="1" latinLnBrk="0" hangingPunct="1">
                  <a:spcBef>
                    <a:spcPct val="0"/>
                  </a:spcBef>
                  <a:buNone/>
                  <a:defRPr kumimoji="1" sz="4400" b="1" kern="1200">
                    <a:solidFill>
                      <a:schemeClr val="bg1"/>
                    </a:solidFill>
                    <a:effectLst>
                      <a:outerShdw blurRad="50800" dist="50800" dir="5400000" algn="ctr" rotWithShape="0">
                        <a:schemeClr val="tx2">
                          <a:lumMod val="50000"/>
                        </a:schemeClr>
                      </a:outerShdw>
                    </a:effectLst>
                    <a:latin typeface="HGP創英角ｺﾞｼｯｸUB" panose="020B0900000000000000" pitchFamily="50" charset="-128"/>
                    <a:ea typeface="HGP創英角ｺﾞｼｯｸUB" panose="020B0900000000000000" pitchFamily="50" charset="-128"/>
                    <a:cs typeface="+mj-cs"/>
                  </a:defRPr>
                </a:lvl1pPr>
              </a:lstStyle>
              <a:p>
                <a:pPr>
                  <a:lnSpc>
                    <a:spcPts val="2400"/>
                  </a:lnSpc>
                </a:pPr>
                <a:r>
                  <a:rPr lang="ja-JP" altLang="en-US" sz="1800" kern="900" spc="-150" dirty="0">
                    <a:solidFill>
                      <a:schemeClr val="tx1">
                        <a:lumMod val="75000"/>
                        <a:lumOff val="25000"/>
                      </a:schemeClr>
                    </a:solidFill>
                    <a:effectLst/>
                    <a:latin typeface="ＭＳ ゴシック" panose="020B0609070205080204" pitchFamily="49" charset="-128"/>
                    <a:ea typeface="ＭＳ ゴシック" panose="020B0609070205080204" pitchFamily="49" charset="-128"/>
                  </a:rPr>
                  <a:t>８月</a:t>
                </a:r>
                <a:r>
                  <a:rPr lang="ja-JP" altLang="en-US" sz="1800" kern="900" spc="-300" dirty="0">
                    <a:solidFill>
                      <a:schemeClr val="tx1">
                        <a:lumMod val="75000"/>
                        <a:lumOff val="25000"/>
                      </a:schemeClr>
                    </a:solidFill>
                    <a:effectLst/>
                    <a:latin typeface="ＭＳ ゴシック" panose="020B0609070205080204" pitchFamily="49" charset="-128"/>
                    <a:ea typeface="ＭＳ ゴシック" panose="020B0609070205080204" pitchFamily="49" charset="-128"/>
                  </a:rPr>
                  <a:t>１</a:t>
                </a:r>
                <a:r>
                  <a:rPr lang="ja-JP" altLang="en-US" sz="1800" kern="900" spc="-150" dirty="0">
                    <a:solidFill>
                      <a:schemeClr val="tx1">
                        <a:lumMod val="75000"/>
                        <a:lumOff val="25000"/>
                      </a:schemeClr>
                    </a:solidFill>
                    <a:effectLst/>
                    <a:latin typeface="ＭＳ ゴシック" panose="020B0609070205080204" pitchFamily="49" charset="-128"/>
                    <a:ea typeface="ＭＳ ゴシック" panose="020B0609070205080204" pitchFamily="49" charset="-128"/>
                  </a:rPr>
                  <a:t>５日</a:t>
                </a:r>
              </a:p>
            </p:txBody>
          </p:sp>
        </p:grpSp>
      </p:grpSp>
      <p:grpSp>
        <p:nvGrpSpPr>
          <p:cNvPr id="117" name="グループ化 116"/>
          <p:cNvGrpSpPr/>
          <p:nvPr/>
        </p:nvGrpSpPr>
        <p:grpSpPr>
          <a:xfrm>
            <a:off x="3631685" y="1654967"/>
            <a:ext cx="1692188" cy="2730798"/>
            <a:chOff x="3603938" y="1916552"/>
            <a:chExt cx="1692188" cy="2730798"/>
          </a:xfrm>
        </p:grpSpPr>
        <p:sp>
          <p:nvSpPr>
            <p:cNvPr id="116" name="直角三角形 115"/>
            <p:cNvSpPr/>
            <p:nvPr/>
          </p:nvSpPr>
          <p:spPr>
            <a:xfrm rot="16613947" flipH="1">
              <a:off x="2637287" y="3513202"/>
              <a:ext cx="2127424" cy="140871"/>
            </a:xfrm>
            <a:prstGeom prst="rtTriangle">
              <a:avLst/>
            </a:prstGeom>
            <a:solidFill>
              <a:srgbClr val="FFA305"/>
            </a:solidFill>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rtlCol="0" anchor="ctr"/>
            <a:lstStyle/>
            <a:p>
              <a:pPr fontAlgn="base">
                <a:lnSpc>
                  <a:spcPts val="3600"/>
                </a:lnSpc>
                <a:spcBef>
                  <a:spcPct val="0"/>
                </a:spcBef>
                <a:spcAft>
                  <a:spcPct val="0"/>
                </a:spcAft>
              </a:pPr>
              <a:endParaRPr lang="ja-JP" altLang="en-US" sz="2800" b="1" spc="-150">
                <a:noFill/>
                <a:latin typeface="ＭＳ ゴシック" panose="020B0609070205080204" pitchFamily="49" charset="-128"/>
                <a:ea typeface="ＭＳ ゴシック" panose="020B0609070205080204" pitchFamily="49" charset="-128"/>
              </a:endParaRPr>
            </a:p>
          </p:txBody>
        </p:sp>
        <p:grpSp>
          <p:nvGrpSpPr>
            <p:cNvPr id="98" name="グループ化 97"/>
            <p:cNvGrpSpPr/>
            <p:nvPr/>
          </p:nvGrpSpPr>
          <p:grpSpPr>
            <a:xfrm>
              <a:off x="3603938" y="1916552"/>
              <a:ext cx="1692188" cy="924645"/>
              <a:chOff x="3603938" y="1916552"/>
              <a:chExt cx="1692188" cy="924645"/>
            </a:xfrm>
          </p:grpSpPr>
          <p:sp>
            <p:nvSpPr>
              <p:cNvPr id="72" name="角丸四角形 71"/>
              <p:cNvSpPr/>
              <p:nvPr/>
            </p:nvSpPr>
            <p:spPr>
              <a:xfrm>
                <a:off x="3603938" y="2218454"/>
                <a:ext cx="1692188" cy="622743"/>
              </a:xfrm>
              <a:prstGeom prst="roundRect">
                <a:avLst>
                  <a:gd name="adj" fmla="val 25988"/>
                </a:avLst>
              </a:prstGeom>
              <a:solidFill>
                <a:srgbClr val="FFA305"/>
              </a:solidFill>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rtlCol="0" anchor="ctr"/>
              <a:lstStyle/>
              <a:p>
                <a:pPr fontAlgn="base">
                  <a:lnSpc>
                    <a:spcPts val="3600"/>
                  </a:lnSpc>
                  <a:spcBef>
                    <a:spcPct val="0"/>
                  </a:spcBef>
                  <a:spcAft>
                    <a:spcPct val="0"/>
                  </a:spcAft>
                </a:pPr>
                <a:r>
                  <a:rPr lang="ja-JP" altLang="en-US" sz="2800" b="1" spc="-150" dirty="0">
                    <a:noFill/>
                    <a:effectLst/>
                    <a:latin typeface="ＭＳ ゴシック" panose="020B0609070205080204" pitchFamily="49" charset="-128"/>
                    <a:ea typeface="ＭＳ ゴシック" panose="020B0609070205080204" pitchFamily="49" charset="-128"/>
                  </a:rPr>
                  <a:t>ど</a:t>
                </a:r>
                <a:r>
                  <a:rPr lang="ja-JP" altLang="en-US" sz="3200" b="1" spc="-150" dirty="0">
                    <a:noFill/>
                    <a:effectLst/>
                    <a:latin typeface="ＭＳ ゴシック" panose="020B0609070205080204" pitchFamily="49" charset="-128"/>
                    <a:ea typeface="ＭＳ ゴシック" panose="020B0609070205080204" pitchFamily="49" charset="-128"/>
                  </a:rPr>
                  <a:t>んな手術？</a:t>
                </a:r>
              </a:p>
            </p:txBody>
          </p:sp>
          <p:sp>
            <p:nvSpPr>
              <p:cNvPr id="73" name="角丸四角形 72"/>
              <p:cNvSpPr/>
              <p:nvPr/>
            </p:nvSpPr>
            <p:spPr>
              <a:xfrm>
                <a:off x="3724419" y="2234659"/>
                <a:ext cx="1408602" cy="567531"/>
              </a:xfrm>
              <a:prstGeom prst="roundRect">
                <a:avLst/>
              </a:prstGeom>
              <a:noFill/>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wrap="none" lIns="0" tIns="0" rIns="0" bIns="0" rtlCol="0" anchor="ctr">
                <a:spAutoFit/>
              </a:bodyPr>
              <a:lstStyle/>
              <a:p>
                <a:pPr fontAlgn="base">
                  <a:lnSpc>
                    <a:spcPts val="2000"/>
                  </a:lnSpc>
                  <a:spcBef>
                    <a:spcPct val="0"/>
                  </a:spcBef>
                  <a:spcAft>
                    <a:spcPct val="0"/>
                  </a:spcAft>
                </a:pPr>
                <a:r>
                  <a:rPr lang="ja-JP" altLang="en-US" sz="1900" b="1" spc="-150" dirty="0">
                    <a:solidFill>
                      <a:schemeClr val="bg1"/>
                    </a:solidFill>
                    <a:effectLst/>
                    <a:latin typeface="ＭＳ ゴシック" panose="020B0609070205080204" pitchFamily="49" charset="-128"/>
                    <a:ea typeface="ＭＳ ゴシック" panose="020B0609070205080204" pitchFamily="49" charset="-128"/>
                  </a:rPr>
                  <a:t>あれー？</a:t>
                </a:r>
                <a:endParaRPr lang="en-US" altLang="ja-JP" sz="1900" b="1" spc="-150" dirty="0">
                  <a:solidFill>
                    <a:schemeClr val="bg1"/>
                  </a:solidFill>
                  <a:effectLst/>
                  <a:latin typeface="ＭＳ ゴシック" panose="020B0609070205080204" pitchFamily="49" charset="-128"/>
                  <a:ea typeface="ＭＳ ゴシック" panose="020B0609070205080204" pitchFamily="49" charset="-128"/>
                </a:endParaRPr>
              </a:p>
              <a:p>
                <a:pPr fontAlgn="base">
                  <a:lnSpc>
                    <a:spcPts val="2000"/>
                  </a:lnSpc>
                  <a:spcBef>
                    <a:spcPct val="0"/>
                  </a:spcBef>
                  <a:spcAft>
                    <a:spcPct val="0"/>
                  </a:spcAft>
                </a:pPr>
                <a:r>
                  <a:rPr lang="ja-JP" altLang="en-US" sz="1900" b="1" spc="-150" dirty="0">
                    <a:solidFill>
                      <a:schemeClr val="bg1"/>
                    </a:solidFill>
                    <a:latin typeface="ＭＳ ゴシック" panose="020B0609070205080204" pitchFamily="49" charset="-128"/>
                    <a:ea typeface="ＭＳ ゴシック" panose="020B0609070205080204" pitchFamily="49" charset="-128"/>
                  </a:rPr>
                  <a:t>月経がこない</a:t>
                </a:r>
                <a:endParaRPr lang="ja-JP" altLang="en-US" sz="1900" b="1" spc="-150" dirty="0">
                  <a:solidFill>
                    <a:schemeClr val="bg1"/>
                  </a:solidFill>
                  <a:effectLst/>
                  <a:latin typeface="ＭＳ ゴシック" panose="020B0609070205080204" pitchFamily="49" charset="-128"/>
                  <a:ea typeface="ＭＳ ゴシック" panose="020B0609070205080204" pitchFamily="49" charset="-128"/>
                </a:endParaRPr>
              </a:p>
            </p:txBody>
          </p:sp>
          <p:sp>
            <p:nvSpPr>
              <p:cNvPr id="75" name="タイトル 1"/>
              <p:cNvSpPr txBox="1">
                <a:spLocks/>
              </p:cNvSpPr>
              <p:nvPr/>
            </p:nvSpPr>
            <p:spPr>
              <a:xfrm>
                <a:off x="4044834" y="1916552"/>
                <a:ext cx="852799" cy="306105"/>
              </a:xfrm>
              <a:prstGeom prst="rect">
                <a:avLst/>
              </a:prstGeom>
            </p:spPr>
            <p:txBody>
              <a:bodyPr wrap="none" lIns="0" tIns="0" rIns="0" bIns="36000" anchor="ctr" anchorCtr="0">
                <a:spAutoFit/>
              </a:bodyPr>
              <a:lstStyle>
                <a:lvl1pPr algn="ctr" defTabSz="914400" rtl="0" eaLnBrk="1" latinLnBrk="0" hangingPunct="1">
                  <a:spcBef>
                    <a:spcPct val="0"/>
                  </a:spcBef>
                  <a:buNone/>
                  <a:defRPr kumimoji="1" sz="4400" b="1" kern="1200">
                    <a:solidFill>
                      <a:schemeClr val="bg1"/>
                    </a:solidFill>
                    <a:effectLst>
                      <a:outerShdw blurRad="50800" dist="50800" dir="5400000" algn="ctr" rotWithShape="0">
                        <a:schemeClr val="tx2">
                          <a:lumMod val="50000"/>
                        </a:schemeClr>
                      </a:outerShdw>
                    </a:effectLst>
                    <a:latin typeface="HGP創英角ｺﾞｼｯｸUB" panose="020B0900000000000000" pitchFamily="50" charset="-128"/>
                    <a:ea typeface="HGP創英角ｺﾞｼｯｸUB" panose="020B0900000000000000" pitchFamily="50" charset="-128"/>
                    <a:cs typeface="+mj-cs"/>
                  </a:defRPr>
                </a:lvl1pPr>
              </a:lstStyle>
              <a:p>
                <a:pPr>
                  <a:lnSpc>
                    <a:spcPts val="2400"/>
                  </a:lnSpc>
                </a:pPr>
                <a:r>
                  <a:rPr lang="ja-JP" altLang="en-US" sz="1800" kern="900" spc="-150" dirty="0">
                    <a:solidFill>
                      <a:schemeClr val="tx1">
                        <a:lumMod val="75000"/>
                        <a:lumOff val="25000"/>
                      </a:schemeClr>
                    </a:solidFill>
                    <a:effectLst/>
                    <a:latin typeface="ＭＳ ゴシック" panose="020B0609070205080204" pitchFamily="49" charset="-128"/>
                    <a:ea typeface="ＭＳ ゴシック" panose="020B0609070205080204" pitchFamily="49" charset="-128"/>
                  </a:rPr>
                  <a:t>５月１日</a:t>
                </a:r>
              </a:p>
            </p:txBody>
          </p:sp>
        </p:grpSp>
      </p:grpSp>
      <p:grpSp>
        <p:nvGrpSpPr>
          <p:cNvPr id="101" name="グループ化 100"/>
          <p:cNvGrpSpPr/>
          <p:nvPr/>
        </p:nvGrpSpPr>
        <p:grpSpPr>
          <a:xfrm>
            <a:off x="6855632" y="2625469"/>
            <a:ext cx="1795343" cy="1856896"/>
            <a:chOff x="6560542" y="3242575"/>
            <a:chExt cx="1719870" cy="1388808"/>
          </a:xfrm>
        </p:grpSpPr>
        <p:sp>
          <p:nvSpPr>
            <p:cNvPr id="96" name="直角三角形 95"/>
            <p:cNvSpPr/>
            <p:nvPr/>
          </p:nvSpPr>
          <p:spPr>
            <a:xfrm rot="15619071" flipH="1">
              <a:off x="7575945" y="4253542"/>
              <a:ext cx="615568" cy="140114"/>
            </a:xfrm>
            <a:prstGeom prst="rtTriangle">
              <a:avLst/>
            </a:prstGeom>
            <a:solidFill>
              <a:srgbClr val="FFA305"/>
            </a:solidFill>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rtlCol="0" anchor="ctr"/>
            <a:lstStyle/>
            <a:p>
              <a:pPr fontAlgn="base">
                <a:lnSpc>
                  <a:spcPts val="3600"/>
                </a:lnSpc>
                <a:spcBef>
                  <a:spcPct val="0"/>
                </a:spcBef>
                <a:spcAft>
                  <a:spcPct val="0"/>
                </a:spcAft>
              </a:pPr>
              <a:endParaRPr lang="ja-JP" altLang="en-US" sz="2800" b="1" spc="-150" dirty="0">
                <a:noFill/>
                <a:latin typeface="ＭＳ ゴシック" panose="020B0609070205080204" pitchFamily="49" charset="-128"/>
                <a:ea typeface="ＭＳ ゴシック" panose="020B0609070205080204" pitchFamily="49" charset="-128"/>
              </a:endParaRPr>
            </a:p>
          </p:txBody>
        </p:sp>
        <p:grpSp>
          <p:nvGrpSpPr>
            <p:cNvPr id="100" name="グループ化 99"/>
            <p:cNvGrpSpPr/>
            <p:nvPr/>
          </p:nvGrpSpPr>
          <p:grpSpPr>
            <a:xfrm>
              <a:off x="6560542" y="3242575"/>
              <a:ext cx="1719870" cy="834807"/>
              <a:chOff x="6560542" y="3242575"/>
              <a:chExt cx="1719870" cy="834807"/>
            </a:xfrm>
          </p:grpSpPr>
          <p:sp>
            <p:nvSpPr>
              <p:cNvPr id="93" name="角丸四角形 92"/>
              <p:cNvSpPr/>
              <p:nvPr/>
            </p:nvSpPr>
            <p:spPr>
              <a:xfrm>
                <a:off x="6560542" y="3488226"/>
                <a:ext cx="1719870" cy="589156"/>
              </a:xfrm>
              <a:prstGeom prst="roundRect">
                <a:avLst>
                  <a:gd name="adj" fmla="val 25988"/>
                </a:avLst>
              </a:prstGeom>
              <a:solidFill>
                <a:srgbClr val="FFA305"/>
              </a:solidFill>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rtlCol="0" anchor="ctr"/>
              <a:lstStyle/>
              <a:p>
                <a:pPr fontAlgn="base">
                  <a:lnSpc>
                    <a:spcPts val="3600"/>
                  </a:lnSpc>
                  <a:spcBef>
                    <a:spcPct val="0"/>
                  </a:spcBef>
                  <a:spcAft>
                    <a:spcPct val="0"/>
                  </a:spcAft>
                </a:pPr>
                <a:r>
                  <a:rPr lang="ja-JP" altLang="en-US" sz="2800" b="1" spc="-150" dirty="0">
                    <a:noFill/>
                    <a:effectLst/>
                    <a:latin typeface="ＭＳ ゴシック" panose="020B0609070205080204" pitchFamily="49" charset="-128"/>
                    <a:ea typeface="ＭＳ ゴシック" panose="020B0609070205080204" pitchFamily="49" charset="-128"/>
                  </a:rPr>
                  <a:t>ど</a:t>
                </a:r>
                <a:r>
                  <a:rPr lang="ja-JP" altLang="en-US" sz="3200" b="1" spc="-150" dirty="0">
                    <a:noFill/>
                    <a:effectLst/>
                    <a:latin typeface="ＭＳ ゴシック" panose="020B0609070205080204" pitchFamily="49" charset="-128"/>
                    <a:ea typeface="ＭＳ ゴシック" panose="020B0609070205080204" pitchFamily="49" charset="-128"/>
                  </a:rPr>
                  <a:t>んな手術？</a:t>
                </a:r>
              </a:p>
            </p:txBody>
          </p:sp>
          <p:sp>
            <p:nvSpPr>
              <p:cNvPr id="94" name="角丸四角形 93"/>
              <p:cNvSpPr/>
              <p:nvPr/>
            </p:nvSpPr>
            <p:spPr>
              <a:xfrm>
                <a:off x="6735008" y="3572755"/>
                <a:ext cx="1349387" cy="424467"/>
              </a:xfrm>
              <a:prstGeom prst="roundRect">
                <a:avLst/>
              </a:prstGeom>
              <a:noFill/>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wrap="none" lIns="0" tIns="0" rIns="0" bIns="0" rtlCol="0" anchor="ctr">
                <a:spAutoFit/>
              </a:bodyPr>
              <a:lstStyle/>
              <a:p>
                <a:pPr fontAlgn="base">
                  <a:lnSpc>
                    <a:spcPts val="2000"/>
                  </a:lnSpc>
                  <a:spcBef>
                    <a:spcPct val="0"/>
                  </a:spcBef>
                  <a:spcAft>
                    <a:spcPct val="0"/>
                  </a:spcAft>
                </a:pPr>
                <a:r>
                  <a:rPr lang="ja-JP" altLang="en-US" sz="1900" b="1" spc="-150" dirty="0">
                    <a:solidFill>
                      <a:schemeClr val="bg1"/>
                    </a:solidFill>
                    <a:latin typeface="ＭＳ ゴシック" panose="020B0609070205080204" pitchFamily="49" charset="-128"/>
                    <a:ea typeface="ＭＳ ゴシック" panose="020B0609070205080204" pitchFamily="49" charset="-128"/>
                  </a:rPr>
                  <a:t>クリスマス頃</a:t>
                </a:r>
                <a:endParaRPr lang="en-US" altLang="ja-JP" sz="1900" b="1" spc="-150" dirty="0">
                  <a:solidFill>
                    <a:schemeClr val="bg1"/>
                  </a:solidFill>
                  <a:latin typeface="ＭＳ ゴシック" panose="020B0609070205080204" pitchFamily="49" charset="-128"/>
                  <a:ea typeface="ＭＳ ゴシック" panose="020B0609070205080204" pitchFamily="49" charset="-128"/>
                </a:endParaRPr>
              </a:p>
              <a:p>
                <a:pPr fontAlgn="base">
                  <a:lnSpc>
                    <a:spcPts val="2000"/>
                  </a:lnSpc>
                  <a:spcBef>
                    <a:spcPct val="0"/>
                  </a:spcBef>
                  <a:spcAft>
                    <a:spcPct val="0"/>
                  </a:spcAft>
                </a:pPr>
                <a:r>
                  <a:rPr lang="ja-JP" altLang="en-US" sz="1900" b="1" spc="-150" dirty="0">
                    <a:solidFill>
                      <a:schemeClr val="bg1"/>
                    </a:solidFill>
                    <a:latin typeface="ＭＳ ゴシック" panose="020B0609070205080204" pitchFamily="49" charset="-128"/>
                    <a:ea typeface="ＭＳ ゴシック" panose="020B0609070205080204" pitchFamily="49" charset="-128"/>
                  </a:rPr>
                  <a:t>ベビー出産</a:t>
                </a:r>
                <a:endParaRPr lang="ja-JP" altLang="en-US" sz="1900" b="1" spc="-150" dirty="0">
                  <a:solidFill>
                    <a:schemeClr val="bg1"/>
                  </a:solidFill>
                  <a:effectLst/>
                  <a:latin typeface="ＭＳ ゴシック" panose="020B0609070205080204" pitchFamily="49" charset="-128"/>
                  <a:ea typeface="ＭＳ ゴシック" panose="020B0609070205080204" pitchFamily="49" charset="-128"/>
                </a:endParaRPr>
              </a:p>
            </p:txBody>
          </p:sp>
          <p:sp>
            <p:nvSpPr>
              <p:cNvPr id="95" name="タイトル 1"/>
              <p:cNvSpPr txBox="1">
                <a:spLocks/>
              </p:cNvSpPr>
              <p:nvPr/>
            </p:nvSpPr>
            <p:spPr>
              <a:xfrm>
                <a:off x="6869190" y="3242575"/>
                <a:ext cx="1102573" cy="228942"/>
              </a:xfrm>
              <a:prstGeom prst="rect">
                <a:avLst/>
              </a:prstGeom>
            </p:spPr>
            <p:txBody>
              <a:bodyPr wrap="none" lIns="0" tIns="0" rIns="0" bIns="36000" anchor="ctr" anchorCtr="0">
                <a:spAutoFit/>
              </a:bodyPr>
              <a:lstStyle>
                <a:lvl1pPr algn="ctr" defTabSz="914400" rtl="0" eaLnBrk="1" latinLnBrk="0" hangingPunct="1">
                  <a:spcBef>
                    <a:spcPct val="0"/>
                  </a:spcBef>
                  <a:buNone/>
                  <a:defRPr kumimoji="1" sz="4400" b="1" kern="1200">
                    <a:solidFill>
                      <a:schemeClr val="bg1"/>
                    </a:solidFill>
                    <a:effectLst>
                      <a:outerShdw blurRad="50800" dist="50800" dir="5400000" algn="ctr" rotWithShape="0">
                        <a:schemeClr val="tx2">
                          <a:lumMod val="50000"/>
                        </a:schemeClr>
                      </a:outerShdw>
                    </a:effectLst>
                    <a:latin typeface="HGP創英角ｺﾞｼｯｸUB" panose="020B0900000000000000" pitchFamily="50" charset="-128"/>
                    <a:ea typeface="HGP創英角ｺﾞｼｯｸUB" panose="020B0900000000000000" pitchFamily="50" charset="-128"/>
                    <a:cs typeface="+mj-cs"/>
                  </a:defRPr>
                </a:lvl1pPr>
              </a:lstStyle>
              <a:p>
                <a:pPr>
                  <a:lnSpc>
                    <a:spcPts val="2400"/>
                  </a:lnSpc>
                </a:pPr>
                <a:r>
                  <a:rPr lang="ja-JP" altLang="en-US" sz="1800" kern="900" spc="-400" dirty="0">
                    <a:solidFill>
                      <a:schemeClr val="tx1">
                        <a:lumMod val="75000"/>
                        <a:lumOff val="25000"/>
                      </a:schemeClr>
                    </a:solidFill>
                    <a:effectLst/>
                    <a:latin typeface="ＭＳ ゴシック" panose="020B0609070205080204" pitchFamily="49" charset="-128"/>
                    <a:ea typeface="ＭＳ ゴシック" panose="020B0609070205080204" pitchFamily="49" charset="-128"/>
                  </a:rPr>
                  <a:t>１</a:t>
                </a:r>
                <a:r>
                  <a:rPr lang="ja-JP" altLang="en-US" sz="1800" kern="900" spc="-150" dirty="0">
                    <a:solidFill>
                      <a:schemeClr val="tx1">
                        <a:lumMod val="75000"/>
                        <a:lumOff val="25000"/>
                      </a:schemeClr>
                    </a:solidFill>
                    <a:effectLst/>
                    <a:latin typeface="ＭＳ ゴシック" panose="020B0609070205080204" pitchFamily="49" charset="-128"/>
                    <a:ea typeface="ＭＳ ゴシック" panose="020B0609070205080204" pitchFamily="49" charset="-128"/>
                  </a:rPr>
                  <a:t>２月</a:t>
                </a:r>
                <a:r>
                  <a:rPr lang="ja-JP" altLang="en-US" sz="1800" kern="900" spc="-400" dirty="0">
                    <a:solidFill>
                      <a:schemeClr val="tx1">
                        <a:lumMod val="75000"/>
                        <a:lumOff val="25000"/>
                      </a:schemeClr>
                    </a:solidFill>
                    <a:effectLst/>
                    <a:latin typeface="ＭＳ ゴシック" panose="020B0609070205080204" pitchFamily="49" charset="-128"/>
                    <a:ea typeface="ＭＳ ゴシック" panose="020B0609070205080204" pitchFamily="49" charset="-128"/>
                  </a:rPr>
                  <a:t>２３日</a:t>
                </a:r>
              </a:p>
            </p:txBody>
          </p:sp>
        </p:grpSp>
      </p:grpSp>
      <p:grpSp>
        <p:nvGrpSpPr>
          <p:cNvPr id="112" name="グループ化 111"/>
          <p:cNvGrpSpPr/>
          <p:nvPr/>
        </p:nvGrpSpPr>
        <p:grpSpPr>
          <a:xfrm>
            <a:off x="1364210" y="1559578"/>
            <a:ext cx="1440160" cy="2858158"/>
            <a:chOff x="1418377" y="1821163"/>
            <a:chExt cx="1440160" cy="2858158"/>
          </a:xfrm>
        </p:grpSpPr>
        <p:sp>
          <p:nvSpPr>
            <p:cNvPr id="107" name="下矢印 106"/>
            <p:cNvSpPr/>
            <p:nvPr/>
          </p:nvSpPr>
          <p:spPr>
            <a:xfrm>
              <a:off x="2031618" y="2421844"/>
              <a:ext cx="212659" cy="2257477"/>
            </a:xfrm>
            <a:prstGeom prst="downArrow">
              <a:avLst>
                <a:gd name="adj1" fmla="val 36749"/>
                <a:gd name="adj2" fmla="val 78710"/>
              </a:avLst>
            </a:prstGeom>
            <a:solidFill>
              <a:srgbClr val="05B6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spc="-150">
                <a:latin typeface="ＭＳ ゴシック" panose="020B0609070205080204" pitchFamily="49" charset="-128"/>
                <a:ea typeface="ＭＳ ゴシック" panose="020B0609070205080204" pitchFamily="49" charset="-128"/>
              </a:endParaRPr>
            </a:p>
          </p:txBody>
        </p:sp>
        <p:grpSp>
          <p:nvGrpSpPr>
            <p:cNvPr id="105" name="グループ化 104"/>
            <p:cNvGrpSpPr/>
            <p:nvPr/>
          </p:nvGrpSpPr>
          <p:grpSpPr>
            <a:xfrm>
              <a:off x="1418377" y="1821163"/>
              <a:ext cx="1440160" cy="850008"/>
              <a:chOff x="1418377" y="1821163"/>
              <a:chExt cx="1440160" cy="850008"/>
            </a:xfrm>
          </p:grpSpPr>
          <p:sp>
            <p:nvSpPr>
              <p:cNvPr id="29" name="角丸四角形 28"/>
              <p:cNvSpPr/>
              <p:nvPr/>
            </p:nvSpPr>
            <p:spPr>
              <a:xfrm>
                <a:off x="1418377" y="2134456"/>
                <a:ext cx="1440160" cy="536715"/>
              </a:xfrm>
              <a:prstGeom prst="roundRect">
                <a:avLst/>
              </a:prstGeom>
              <a:solidFill>
                <a:srgbClr val="05B685"/>
              </a:solidFill>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rtlCol="0" anchor="ctr"/>
              <a:lstStyle/>
              <a:p>
                <a:pPr fontAlgn="base">
                  <a:lnSpc>
                    <a:spcPts val="3600"/>
                  </a:lnSpc>
                  <a:spcBef>
                    <a:spcPct val="0"/>
                  </a:spcBef>
                  <a:spcAft>
                    <a:spcPct val="0"/>
                  </a:spcAft>
                </a:pPr>
                <a:r>
                  <a:rPr lang="ja-JP" altLang="en-US" sz="3200" b="1" spc="-150" dirty="0">
                    <a:noFill/>
                    <a:effectLst/>
                    <a:latin typeface="ＭＳ ゴシック" panose="020B0609070205080204" pitchFamily="49" charset="-128"/>
                    <a:ea typeface="ＭＳ ゴシック" panose="020B0609070205080204" pitchFamily="49" charset="-128"/>
                  </a:rPr>
                  <a:t>どん最</a:t>
                </a:r>
                <a:r>
                  <a:rPr lang="en-US" altLang="ja-JP" sz="3200" b="1" spc="-150" dirty="0">
                    <a:noFill/>
                    <a:effectLst/>
                    <a:latin typeface="ＭＳ ゴシック" panose="020B0609070205080204" pitchFamily="49" charset="-128"/>
                    <a:ea typeface="ＭＳ ゴシック" panose="020B0609070205080204" pitchFamily="49" charset="-128"/>
                  </a:rPr>
                  <a:t>G</a:t>
                </a:r>
                <a:r>
                  <a:rPr lang="ja-JP" altLang="en-US" sz="3200" b="1" spc="-150" dirty="0">
                    <a:noFill/>
                    <a:effectLst/>
                    <a:latin typeface="ＭＳ ゴシック" panose="020B0609070205080204" pitchFamily="49" charset="-128"/>
                    <a:ea typeface="ＭＳ ゴシック" panose="020B0609070205080204" pitchFamily="49" charset="-128"/>
                  </a:rPr>
                  <a:t>終な手術？</a:t>
                </a:r>
              </a:p>
            </p:txBody>
          </p:sp>
          <p:sp>
            <p:nvSpPr>
              <p:cNvPr id="30" name="角丸四角形 29"/>
              <p:cNvSpPr/>
              <p:nvPr/>
            </p:nvSpPr>
            <p:spPr>
              <a:xfrm>
                <a:off x="1562472" y="2242267"/>
                <a:ext cx="1151977" cy="283766"/>
              </a:xfrm>
              <a:prstGeom prst="roundRect">
                <a:avLst/>
              </a:prstGeom>
              <a:noFill/>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wrap="none" lIns="0" tIns="0" rIns="0" bIns="0" rtlCol="0" anchor="ctr">
                <a:spAutoFit/>
              </a:bodyPr>
              <a:lstStyle/>
              <a:p>
                <a:pPr algn="ctr" fontAlgn="base">
                  <a:lnSpc>
                    <a:spcPts val="2000"/>
                  </a:lnSpc>
                  <a:spcBef>
                    <a:spcPct val="0"/>
                  </a:spcBef>
                  <a:spcAft>
                    <a:spcPct val="0"/>
                  </a:spcAft>
                </a:pPr>
                <a:r>
                  <a:rPr lang="ja-JP" altLang="en-US" sz="1900" b="1" spc="-150" dirty="0">
                    <a:solidFill>
                      <a:schemeClr val="bg1"/>
                    </a:solidFill>
                    <a:effectLst/>
                    <a:latin typeface="ＭＳ ゴシック" panose="020B0609070205080204" pitchFamily="49" charset="-128"/>
                    <a:ea typeface="ＭＳ ゴシック" panose="020B0609070205080204" pitchFamily="49" charset="-128"/>
                  </a:rPr>
                  <a:t>排卵</a:t>
                </a:r>
                <a:r>
                  <a:rPr lang="ja-JP" altLang="en-US" sz="1900" b="1" spc="-150" dirty="0">
                    <a:solidFill>
                      <a:schemeClr val="bg1"/>
                    </a:solidFill>
                    <a:latin typeface="ＭＳ ゴシック" panose="020B0609070205080204" pitchFamily="49" charset="-128"/>
                    <a:ea typeface="ＭＳ ゴシック" panose="020B0609070205080204" pitchFamily="49" charset="-128"/>
                  </a:rPr>
                  <a:t>・受精</a:t>
                </a:r>
                <a:endParaRPr lang="ja-JP" altLang="en-US" sz="1900" b="1" spc="-150" dirty="0">
                  <a:solidFill>
                    <a:schemeClr val="bg1"/>
                  </a:solidFill>
                  <a:effectLst/>
                  <a:latin typeface="ＭＳ ゴシック" panose="020B0609070205080204" pitchFamily="49" charset="-128"/>
                  <a:ea typeface="ＭＳ ゴシック" panose="020B0609070205080204" pitchFamily="49" charset="-128"/>
                </a:endParaRPr>
              </a:p>
            </p:txBody>
          </p:sp>
          <p:sp>
            <p:nvSpPr>
              <p:cNvPr id="31" name="タイトル 1"/>
              <p:cNvSpPr txBox="1">
                <a:spLocks/>
              </p:cNvSpPr>
              <p:nvPr/>
            </p:nvSpPr>
            <p:spPr>
              <a:xfrm>
                <a:off x="1699386" y="1821163"/>
                <a:ext cx="852799" cy="306105"/>
              </a:xfrm>
              <a:prstGeom prst="rect">
                <a:avLst/>
              </a:prstGeom>
            </p:spPr>
            <p:txBody>
              <a:bodyPr wrap="none" lIns="0" tIns="0" rIns="0" bIns="36000" anchor="ctr" anchorCtr="0">
                <a:spAutoFit/>
              </a:bodyPr>
              <a:lstStyle>
                <a:lvl1pPr algn="ctr" defTabSz="914400" rtl="0" eaLnBrk="1" latinLnBrk="0" hangingPunct="1">
                  <a:spcBef>
                    <a:spcPct val="0"/>
                  </a:spcBef>
                  <a:buNone/>
                  <a:defRPr kumimoji="1" sz="4400" b="1" kern="1200">
                    <a:solidFill>
                      <a:schemeClr val="bg1"/>
                    </a:solidFill>
                    <a:effectLst>
                      <a:outerShdw blurRad="50800" dist="50800" dir="5400000" algn="ctr" rotWithShape="0">
                        <a:schemeClr val="tx2">
                          <a:lumMod val="50000"/>
                        </a:schemeClr>
                      </a:outerShdw>
                    </a:effectLst>
                    <a:latin typeface="HGP創英角ｺﾞｼｯｸUB" panose="020B0900000000000000" pitchFamily="50" charset="-128"/>
                    <a:ea typeface="HGP創英角ｺﾞｼｯｸUB" panose="020B0900000000000000" pitchFamily="50" charset="-128"/>
                    <a:cs typeface="+mj-cs"/>
                  </a:defRPr>
                </a:lvl1pPr>
              </a:lstStyle>
              <a:p>
                <a:pPr>
                  <a:lnSpc>
                    <a:spcPts val="2400"/>
                  </a:lnSpc>
                </a:pPr>
                <a:r>
                  <a:rPr lang="ja-JP" altLang="en-US" sz="1800" kern="900" spc="-150" dirty="0">
                    <a:solidFill>
                      <a:schemeClr val="tx1">
                        <a:lumMod val="75000"/>
                        <a:lumOff val="25000"/>
                      </a:schemeClr>
                    </a:solidFill>
                    <a:effectLst/>
                    <a:latin typeface="ＭＳ ゴシック" panose="020B0609070205080204" pitchFamily="49" charset="-128"/>
                    <a:ea typeface="ＭＳ ゴシック" panose="020B0609070205080204" pitchFamily="49" charset="-128"/>
                  </a:rPr>
                  <a:t>４月１日</a:t>
                </a:r>
              </a:p>
            </p:txBody>
          </p:sp>
        </p:grpSp>
      </p:grpSp>
      <p:grpSp>
        <p:nvGrpSpPr>
          <p:cNvPr id="111" name="グループ化 110"/>
          <p:cNvGrpSpPr/>
          <p:nvPr/>
        </p:nvGrpSpPr>
        <p:grpSpPr>
          <a:xfrm>
            <a:off x="2191988" y="3479067"/>
            <a:ext cx="692893" cy="938670"/>
            <a:chOff x="2213808" y="3740652"/>
            <a:chExt cx="692893" cy="938670"/>
          </a:xfrm>
        </p:grpSpPr>
        <p:sp>
          <p:nvSpPr>
            <p:cNvPr id="108" name="下矢印 107"/>
            <p:cNvSpPr/>
            <p:nvPr/>
          </p:nvSpPr>
          <p:spPr>
            <a:xfrm>
              <a:off x="2458842" y="4294456"/>
              <a:ext cx="221969" cy="384866"/>
            </a:xfrm>
            <a:prstGeom prst="downArrow">
              <a:avLst>
                <a:gd name="adj1" fmla="val 36749"/>
                <a:gd name="adj2" fmla="val 78710"/>
              </a:avLst>
            </a:prstGeom>
            <a:solidFill>
              <a:srgbClr val="05B6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spc="-150">
                <a:latin typeface="ＭＳ ゴシック" panose="020B0609070205080204" pitchFamily="49" charset="-128"/>
                <a:ea typeface="ＭＳ ゴシック" panose="020B0609070205080204" pitchFamily="49" charset="-128"/>
              </a:endParaRPr>
            </a:p>
          </p:txBody>
        </p:sp>
        <p:sp>
          <p:nvSpPr>
            <p:cNvPr id="44" name="角丸四角形 43"/>
            <p:cNvSpPr/>
            <p:nvPr/>
          </p:nvSpPr>
          <p:spPr>
            <a:xfrm>
              <a:off x="2233904" y="3740652"/>
              <a:ext cx="671845" cy="654618"/>
            </a:xfrm>
            <a:prstGeom prst="roundRect">
              <a:avLst/>
            </a:prstGeom>
            <a:solidFill>
              <a:srgbClr val="05B685"/>
            </a:solidFill>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rtlCol="0" anchor="ctr"/>
            <a:lstStyle/>
            <a:p>
              <a:pPr fontAlgn="base">
                <a:lnSpc>
                  <a:spcPts val="3600"/>
                </a:lnSpc>
                <a:spcBef>
                  <a:spcPct val="0"/>
                </a:spcBef>
                <a:spcAft>
                  <a:spcPct val="0"/>
                </a:spcAft>
              </a:pPr>
              <a:r>
                <a:rPr lang="ja-JP" altLang="en-US" sz="3200" b="1" spc="-150" dirty="0">
                  <a:noFill/>
                  <a:effectLst/>
                  <a:latin typeface="ＭＳ ゴシック" panose="020B0609070205080204" pitchFamily="49" charset="-128"/>
                  <a:ea typeface="ＭＳ ゴシック" panose="020B0609070205080204" pitchFamily="49" charset="-128"/>
                </a:rPr>
                <a:t>どん最</a:t>
              </a:r>
              <a:r>
                <a:rPr lang="en-US" altLang="ja-JP" sz="3200" b="1" spc="-150" dirty="0">
                  <a:noFill/>
                  <a:effectLst/>
                  <a:latin typeface="ＭＳ ゴシック" panose="020B0609070205080204" pitchFamily="49" charset="-128"/>
                  <a:ea typeface="ＭＳ ゴシック" panose="020B0609070205080204" pitchFamily="49" charset="-128"/>
                </a:rPr>
                <a:t>G</a:t>
              </a:r>
              <a:r>
                <a:rPr lang="ja-JP" altLang="en-US" sz="3200" b="1" spc="-150" dirty="0">
                  <a:noFill/>
                  <a:effectLst/>
                  <a:latin typeface="ＭＳ ゴシック" panose="020B0609070205080204" pitchFamily="49" charset="-128"/>
                  <a:ea typeface="ＭＳ ゴシック" panose="020B0609070205080204" pitchFamily="49" charset="-128"/>
                </a:rPr>
                <a:t>な手術？</a:t>
              </a:r>
            </a:p>
          </p:txBody>
        </p:sp>
        <p:sp>
          <p:nvSpPr>
            <p:cNvPr id="45" name="角丸四角形 44"/>
            <p:cNvSpPr/>
            <p:nvPr/>
          </p:nvSpPr>
          <p:spPr>
            <a:xfrm>
              <a:off x="2213808" y="3906440"/>
              <a:ext cx="692893" cy="291357"/>
            </a:xfrm>
            <a:prstGeom prst="roundRect">
              <a:avLst/>
            </a:prstGeom>
            <a:noFill/>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wrap="square" lIns="0" tIns="0" rIns="0" bIns="0" rtlCol="0" anchor="ctr">
              <a:spAutoFit/>
            </a:bodyPr>
            <a:lstStyle/>
            <a:p>
              <a:pPr algn="ctr" fontAlgn="base">
                <a:lnSpc>
                  <a:spcPts val="2000"/>
                </a:lnSpc>
                <a:spcBef>
                  <a:spcPct val="0"/>
                </a:spcBef>
                <a:spcAft>
                  <a:spcPct val="0"/>
                </a:spcAft>
              </a:pPr>
              <a:r>
                <a:rPr lang="ja-JP" altLang="en-US" sz="1900" b="1" spc="-150" dirty="0">
                  <a:solidFill>
                    <a:schemeClr val="bg1"/>
                  </a:solidFill>
                  <a:effectLst/>
                  <a:latin typeface="ＭＳ ゴシック" panose="020B0609070205080204" pitchFamily="49" charset="-128"/>
                  <a:ea typeface="ＭＳ ゴシック" panose="020B0609070205080204" pitchFamily="49" charset="-128"/>
                </a:rPr>
                <a:t>着床</a:t>
              </a:r>
            </a:p>
          </p:txBody>
        </p:sp>
      </p:grpSp>
      <p:grpSp>
        <p:nvGrpSpPr>
          <p:cNvPr id="110" name="グループ化 109"/>
          <p:cNvGrpSpPr/>
          <p:nvPr/>
        </p:nvGrpSpPr>
        <p:grpSpPr>
          <a:xfrm>
            <a:off x="2485562" y="2442235"/>
            <a:ext cx="1009217" cy="1975501"/>
            <a:chOff x="2488046" y="2703820"/>
            <a:chExt cx="1009217" cy="1975501"/>
          </a:xfrm>
        </p:grpSpPr>
        <p:sp>
          <p:nvSpPr>
            <p:cNvPr id="109" name="下矢印 108"/>
            <p:cNvSpPr/>
            <p:nvPr/>
          </p:nvSpPr>
          <p:spPr>
            <a:xfrm>
              <a:off x="2894454" y="3501008"/>
              <a:ext cx="221969" cy="1178313"/>
            </a:xfrm>
            <a:prstGeom prst="downArrow">
              <a:avLst>
                <a:gd name="adj1" fmla="val 36749"/>
                <a:gd name="adj2" fmla="val 78710"/>
              </a:avLst>
            </a:prstGeom>
            <a:solidFill>
              <a:srgbClr val="05B6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spc="-150">
                <a:latin typeface="ＭＳ ゴシック" panose="020B0609070205080204" pitchFamily="49" charset="-128"/>
                <a:ea typeface="ＭＳ ゴシック" panose="020B0609070205080204" pitchFamily="49" charset="-128"/>
              </a:endParaRPr>
            </a:p>
          </p:txBody>
        </p:sp>
        <p:sp>
          <p:nvSpPr>
            <p:cNvPr id="49" name="角丸四角形 48"/>
            <p:cNvSpPr/>
            <p:nvPr/>
          </p:nvSpPr>
          <p:spPr>
            <a:xfrm>
              <a:off x="2513614" y="3015156"/>
              <a:ext cx="983649" cy="654618"/>
            </a:xfrm>
            <a:prstGeom prst="roundRect">
              <a:avLst/>
            </a:prstGeom>
            <a:solidFill>
              <a:srgbClr val="05B685"/>
            </a:solidFill>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rtlCol="0" anchor="ctr"/>
            <a:lstStyle/>
            <a:p>
              <a:pPr fontAlgn="base">
                <a:lnSpc>
                  <a:spcPts val="3600"/>
                </a:lnSpc>
                <a:spcBef>
                  <a:spcPct val="0"/>
                </a:spcBef>
                <a:spcAft>
                  <a:spcPct val="0"/>
                </a:spcAft>
              </a:pPr>
              <a:r>
                <a:rPr lang="ja-JP" altLang="en-US" sz="3200" b="1" spc="-150" dirty="0">
                  <a:noFill/>
                  <a:effectLst/>
                  <a:latin typeface="ＭＳ ゴシック" panose="020B0609070205080204" pitchFamily="49" charset="-128"/>
                  <a:ea typeface="ＭＳ ゴシック" panose="020B0609070205080204" pitchFamily="49" charset="-128"/>
                </a:rPr>
                <a:t>どん最</a:t>
              </a:r>
              <a:r>
                <a:rPr lang="en-US" altLang="ja-JP" sz="3200" b="1" spc="-150" dirty="0">
                  <a:noFill/>
                  <a:effectLst/>
                  <a:latin typeface="ＭＳ ゴシック" panose="020B0609070205080204" pitchFamily="49" charset="-128"/>
                  <a:ea typeface="ＭＳ ゴシック" panose="020B0609070205080204" pitchFamily="49" charset="-128"/>
                </a:rPr>
                <a:t>G</a:t>
              </a:r>
              <a:r>
                <a:rPr lang="ja-JP" altLang="en-US" sz="3200" b="1" spc="-150" dirty="0">
                  <a:noFill/>
                  <a:effectLst/>
                  <a:latin typeface="ＭＳ ゴシック" panose="020B0609070205080204" pitchFamily="49" charset="-128"/>
                  <a:ea typeface="ＭＳ ゴシック" panose="020B0609070205080204" pitchFamily="49" charset="-128"/>
                </a:rPr>
                <a:t>終な手術？</a:t>
              </a:r>
            </a:p>
          </p:txBody>
        </p:sp>
        <p:sp>
          <p:nvSpPr>
            <p:cNvPr id="50" name="角丸四角形 49"/>
            <p:cNvSpPr/>
            <p:nvPr/>
          </p:nvSpPr>
          <p:spPr>
            <a:xfrm>
              <a:off x="2629662" y="3044169"/>
              <a:ext cx="730533" cy="567531"/>
            </a:xfrm>
            <a:prstGeom prst="roundRect">
              <a:avLst/>
            </a:prstGeom>
            <a:noFill/>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wrap="none" lIns="0" tIns="0" rIns="0" bIns="0" rtlCol="0" anchor="ctr">
              <a:spAutoFit/>
            </a:bodyPr>
            <a:lstStyle/>
            <a:p>
              <a:pPr algn="ctr" fontAlgn="base">
                <a:lnSpc>
                  <a:spcPts val="2000"/>
                </a:lnSpc>
                <a:spcBef>
                  <a:spcPct val="0"/>
                </a:spcBef>
                <a:spcAft>
                  <a:spcPct val="0"/>
                </a:spcAft>
              </a:pPr>
              <a:r>
                <a:rPr lang="ja-JP" altLang="en-US" sz="1900" b="1" spc="-150" dirty="0">
                  <a:solidFill>
                    <a:schemeClr val="bg1"/>
                  </a:solidFill>
                  <a:effectLst/>
                  <a:latin typeface="ＭＳ ゴシック" panose="020B0609070205080204" pitchFamily="49" charset="-128"/>
                  <a:ea typeface="ＭＳ ゴシック" panose="020B0609070205080204" pitchFamily="49" charset="-128"/>
                </a:rPr>
                <a:t>予定の</a:t>
              </a:r>
              <a:endParaRPr lang="en-US" altLang="ja-JP" sz="1900" b="1" spc="-150" dirty="0">
                <a:solidFill>
                  <a:schemeClr val="bg1"/>
                </a:solidFill>
                <a:effectLst/>
                <a:latin typeface="ＭＳ ゴシック" panose="020B0609070205080204" pitchFamily="49" charset="-128"/>
                <a:ea typeface="ＭＳ ゴシック" panose="020B0609070205080204" pitchFamily="49" charset="-128"/>
              </a:endParaRPr>
            </a:p>
            <a:p>
              <a:pPr algn="ctr" fontAlgn="base">
                <a:lnSpc>
                  <a:spcPts val="2000"/>
                </a:lnSpc>
                <a:spcBef>
                  <a:spcPct val="0"/>
                </a:spcBef>
                <a:spcAft>
                  <a:spcPct val="0"/>
                </a:spcAft>
              </a:pPr>
              <a:r>
                <a:rPr lang="ja-JP" altLang="en-US" sz="1900" b="1" spc="-150" dirty="0">
                  <a:solidFill>
                    <a:schemeClr val="bg1"/>
                  </a:solidFill>
                  <a:latin typeface="ＭＳ ゴシック" panose="020B0609070205080204" pitchFamily="49" charset="-128"/>
                  <a:ea typeface="ＭＳ ゴシック" panose="020B0609070205080204" pitchFamily="49" charset="-128"/>
                </a:rPr>
                <a:t>月　経</a:t>
              </a:r>
              <a:endParaRPr lang="ja-JP" altLang="en-US" sz="1900" b="1" spc="-150" dirty="0">
                <a:solidFill>
                  <a:schemeClr val="bg1"/>
                </a:solidFill>
                <a:effectLst/>
                <a:latin typeface="ＭＳ ゴシック" panose="020B0609070205080204" pitchFamily="49" charset="-128"/>
                <a:ea typeface="ＭＳ ゴシック" panose="020B0609070205080204" pitchFamily="49" charset="-128"/>
              </a:endParaRPr>
            </a:p>
          </p:txBody>
        </p:sp>
        <p:sp>
          <p:nvSpPr>
            <p:cNvPr id="51" name="タイトル 1"/>
            <p:cNvSpPr txBox="1">
              <a:spLocks/>
            </p:cNvSpPr>
            <p:nvPr/>
          </p:nvSpPr>
          <p:spPr>
            <a:xfrm>
              <a:off x="2488046" y="2703820"/>
              <a:ext cx="963405" cy="306105"/>
            </a:xfrm>
            <a:prstGeom prst="rect">
              <a:avLst/>
            </a:prstGeom>
          </p:spPr>
          <p:txBody>
            <a:bodyPr wrap="none" lIns="0" tIns="0" rIns="0" bIns="36000" anchor="ctr" anchorCtr="0">
              <a:spAutoFit/>
            </a:bodyPr>
            <a:lstStyle>
              <a:lvl1pPr algn="ctr" defTabSz="914400" rtl="0" eaLnBrk="1" latinLnBrk="0" hangingPunct="1">
                <a:spcBef>
                  <a:spcPct val="0"/>
                </a:spcBef>
                <a:buNone/>
                <a:defRPr kumimoji="1" sz="4400" b="1" kern="1200">
                  <a:solidFill>
                    <a:schemeClr val="bg1"/>
                  </a:solidFill>
                  <a:effectLst>
                    <a:outerShdw blurRad="50800" dist="50800" dir="5400000" algn="ctr" rotWithShape="0">
                      <a:schemeClr val="tx2">
                        <a:lumMod val="50000"/>
                      </a:schemeClr>
                    </a:outerShdw>
                  </a:effectLst>
                  <a:latin typeface="HGP創英角ｺﾞｼｯｸUB" panose="020B0900000000000000" pitchFamily="50" charset="-128"/>
                  <a:ea typeface="HGP創英角ｺﾞｼｯｸUB" panose="020B0900000000000000" pitchFamily="50" charset="-128"/>
                  <a:cs typeface="+mj-cs"/>
                </a:defRPr>
              </a:lvl1pPr>
            </a:lstStyle>
            <a:p>
              <a:pPr>
                <a:lnSpc>
                  <a:spcPts val="2400"/>
                </a:lnSpc>
              </a:pPr>
              <a:r>
                <a:rPr lang="ja-JP" altLang="en-US" sz="1800" kern="900" spc="-150" dirty="0">
                  <a:solidFill>
                    <a:schemeClr val="tx1">
                      <a:lumMod val="75000"/>
                      <a:lumOff val="25000"/>
                    </a:schemeClr>
                  </a:solidFill>
                  <a:effectLst/>
                  <a:latin typeface="ＭＳ ゴシック" panose="020B0609070205080204" pitchFamily="49" charset="-128"/>
                  <a:ea typeface="ＭＳ ゴシック" panose="020B0609070205080204" pitchFamily="49" charset="-128"/>
                </a:rPr>
                <a:t>４</a:t>
              </a:r>
              <a:r>
                <a:rPr lang="ja-JP" altLang="en-US" sz="1800" kern="900" spc="-300" dirty="0">
                  <a:solidFill>
                    <a:schemeClr val="tx1">
                      <a:lumMod val="75000"/>
                      <a:lumOff val="25000"/>
                    </a:schemeClr>
                  </a:solidFill>
                  <a:effectLst/>
                  <a:latin typeface="ＭＳ ゴシック" panose="020B0609070205080204" pitchFamily="49" charset="-128"/>
                  <a:ea typeface="ＭＳ ゴシック" panose="020B0609070205080204" pitchFamily="49" charset="-128"/>
                </a:rPr>
                <a:t>月</a:t>
              </a:r>
              <a:r>
                <a:rPr lang="ja-JP" altLang="en-US" sz="1800" kern="900" spc="-500" dirty="0">
                  <a:solidFill>
                    <a:schemeClr val="tx1">
                      <a:lumMod val="75000"/>
                      <a:lumOff val="25000"/>
                    </a:schemeClr>
                  </a:solidFill>
                  <a:effectLst/>
                  <a:latin typeface="ＭＳ ゴシック" panose="020B0609070205080204" pitchFamily="49" charset="-128"/>
                  <a:ea typeface="ＭＳ ゴシック" panose="020B0609070205080204" pitchFamily="49" charset="-128"/>
                </a:rPr>
                <a:t>１</a:t>
              </a:r>
              <a:r>
                <a:rPr lang="ja-JP" altLang="en-US" sz="1800" kern="900" spc="-300" dirty="0">
                  <a:solidFill>
                    <a:schemeClr val="tx1">
                      <a:lumMod val="75000"/>
                      <a:lumOff val="25000"/>
                    </a:schemeClr>
                  </a:solidFill>
                  <a:effectLst/>
                  <a:latin typeface="ＭＳ ゴシック" panose="020B0609070205080204" pitchFamily="49" charset="-128"/>
                  <a:ea typeface="ＭＳ ゴシック" panose="020B0609070205080204" pitchFamily="49" charset="-128"/>
                </a:rPr>
                <a:t>４日</a:t>
              </a:r>
            </a:p>
          </p:txBody>
        </p:sp>
      </p:grpSp>
      <p:sp>
        <p:nvSpPr>
          <p:cNvPr id="8" name="Freeform 7"/>
          <p:cNvSpPr>
            <a:spLocks/>
          </p:cNvSpPr>
          <p:nvPr/>
        </p:nvSpPr>
        <p:spPr bwMode="auto">
          <a:xfrm>
            <a:off x="7484733" y="4427554"/>
            <a:ext cx="84913" cy="1255555"/>
          </a:xfrm>
          <a:custGeom>
            <a:avLst/>
            <a:gdLst>
              <a:gd name="T0" fmla="*/ 64 w 292"/>
              <a:gd name="T1" fmla="*/ 0 h 3334"/>
              <a:gd name="T2" fmla="*/ 292 w 292"/>
              <a:gd name="T3" fmla="*/ 228 h 3334"/>
              <a:gd name="T4" fmla="*/ 161 w 292"/>
              <a:gd name="T5" fmla="*/ 359 h 3334"/>
              <a:gd name="T6" fmla="*/ 292 w 292"/>
              <a:gd name="T7" fmla="*/ 489 h 3334"/>
              <a:gd name="T8" fmla="*/ 161 w 292"/>
              <a:gd name="T9" fmla="*/ 620 h 3334"/>
              <a:gd name="T10" fmla="*/ 292 w 292"/>
              <a:gd name="T11" fmla="*/ 751 h 3334"/>
              <a:gd name="T12" fmla="*/ 161 w 292"/>
              <a:gd name="T13" fmla="*/ 882 h 3334"/>
              <a:gd name="T14" fmla="*/ 292 w 292"/>
              <a:gd name="T15" fmla="*/ 1013 h 3334"/>
              <a:gd name="T16" fmla="*/ 161 w 292"/>
              <a:gd name="T17" fmla="*/ 1143 h 3334"/>
              <a:gd name="T18" fmla="*/ 292 w 292"/>
              <a:gd name="T19" fmla="*/ 1274 h 3334"/>
              <a:gd name="T20" fmla="*/ 161 w 292"/>
              <a:gd name="T21" fmla="*/ 1406 h 3334"/>
              <a:gd name="T22" fmla="*/ 292 w 292"/>
              <a:gd name="T23" fmla="*/ 1537 h 3334"/>
              <a:gd name="T24" fmla="*/ 161 w 292"/>
              <a:gd name="T25" fmla="*/ 1668 h 3334"/>
              <a:gd name="T26" fmla="*/ 292 w 292"/>
              <a:gd name="T27" fmla="*/ 1799 h 3334"/>
              <a:gd name="T28" fmla="*/ 161 w 292"/>
              <a:gd name="T29" fmla="*/ 1929 h 3334"/>
              <a:gd name="T30" fmla="*/ 292 w 292"/>
              <a:gd name="T31" fmla="*/ 2060 h 3334"/>
              <a:gd name="T32" fmla="*/ 161 w 292"/>
              <a:gd name="T33" fmla="*/ 2191 h 3334"/>
              <a:gd name="T34" fmla="*/ 292 w 292"/>
              <a:gd name="T35" fmla="*/ 2322 h 3334"/>
              <a:gd name="T36" fmla="*/ 161 w 292"/>
              <a:gd name="T37" fmla="*/ 2453 h 3334"/>
              <a:gd name="T38" fmla="*/ 292 w 292"/>
              <a:gd name="T39" fmla="*/ 2583 h 3334"/>
              <a:gd name="T40" fmla="*/ 161 w 292"/>
              <a:gd name="T41" fmla="*/ 2714 h 3334"/>
              <a:gd name="T42" fmla="*/ 292 w 292"/>
              <a:gd name="T43" fmla="*/ 2845 h 3334"/>
              <a:gd name="T44" fmla="*/ 161 w 292"/>
              <a:gd name="T45" fmla="*/ 2976 h 3334"/>
              <a:gd name="T46" fmla="*/ 292 w 292"/>
              <a:gd name="T47" fmla="*/ 3107 h 3334"/>
              <a:gd name="T48" fmla="*/ 64 w 292"/>
              <a:gd name="T49" fmla="*/ 3334 h 3334"/>
              <a:gd name="T50" fmla="*/ 0 w 292"/>
              <a:gd name="T51" fmla="*/ 3270 h 3334"/>
              <a:gd name="T52" fmla="*/ 164 w 292"/>
              <a:gd name="T53" fmla="*/ 3107 h 3334"/>
              <a:gd name="T54" fmla="*/ 33 w 292"/>
              <a:gd name="T55" fmla="*/ 2976 h 3334"/>
              <a:gd name="T56" fmla="*/ 164 w 292"/>
              <a:gd name="T57" fmla="*/ 2845 h 3334"/>
              <a:gd name="T58" fmla="*/ 33 w 292"/>
              <a:gd name="T59" fmla="*/ 2714 h 3334"/>
              <a:gd name="T60" fmla="*/ 164 w 292"/>
              <a:gd name="T61" fmla="*/ 2583 h 3334"/>
              <a:gd name="T62" fmla="*/ 33 w 292"/>
              <a:gd name="T63" fmla="*/ 2453 h 3334"/>
              <a:gd name="T64" fmla="*/ 164 w 292"/>
              <a:gd name="T65" fmla="*/ 2322 h 3334"/>
              <a:gd name="T66" fmla="*/ 33 w 292"/>
              <a:gd name="T67" fmla="*/ 2191 h 3334"/>
              <a:gd name="T68" fmla="*/ 164 w 292"/>
              <a:gd name="T69" fmla="*/ 2060 h 3334"/>
              <a:gd name="T70" fmla="*/ 33 w 292"/>
              <a:gd name="T71" fmla="*/ 1929 h 3334"/>
              <a:gd name="T72" fmla="*/ 164 w 292"/>
              <a:gd name="T73" fmla="*/ 1799 h 3334"/>
              <a:gd name="T74" fmla="*/ 33 w 292"/>
              <a:gd name="T75" fmla="*/ 1668 h 3334"/>
              <a:gd name="T76" fmla="*/ 164 w 292"/>
              <a:gd name="T77" fmla="*/ 1537 h 3334"/>
              <a:gd name="T78" fmla="*/ 33 w 292"/>
              <a:gd name="T79" fmla="*/ 1406 h 3334"/>
              <a:gd name="T80" fmla="*/ 164 w 292"/>
              <a:gd name="T81" fmla="*/ 1274 h 3334"/>
              <a:gd name="T82" fmla="*/ 33 w 292"/>
              <a:gd name="T83" fmla="*/ 1143 h 3334"/>
              <a:gd name="T84" fmla="*/ 164 w 292"/>
              <a:gd name="T85" fmla="*/ 1013 h 3334"/>
              <a:gd name="T86" fmla="*/ 33 w 292"/>
              <a:gd name="T87" fmla="*/ 882 h 3334"/>
              <a:gd name="T88" fmla="*/ 164 w 292"/>
              <a:gd name="T89" fmla="*/ 751 h 3334"/>
              <a:gd name="T90" fmla="*/ 33 w 292"/>
              <a:gd name="T91" fmla="*/ 620 h 3334"/>
              <a:gd name="T92" fmla="*/ 164 w 292"/>
              <a:gd name="T93" fmla="*/ 489 h 3334"/>
              <a:gd name="T94" fmla="*/ 33 w 292"/>
              <a:gd name="T95" fmla="*/ 359 h 3334"/>
              <a:gd name="T96" fmla="*/ 164 w 292"/>
              <a:gd name="T97" fmla="*/ 228 h 3334"/>
              <a:gd name="T98" fmla="*/ 0 w 292"/>
              <a:gd name="T99" fmla="*/ 64 h 3334"/>
              <a:gd name="T100" fmla="*/ 64 w 292"/>
              <a:gd name="T101" fmla="*/ 0 h 3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92" h="3334">
                <a:moveTo>
                  <a:pt x="64" y="0"/>
                </a:moveTo>
                <a:lnTo>
                  <a:pt x="292" y="228"/>
                </a:lnTo>
                <a:lnTo>
                  <a:pt x="161" y="359"/>
                </a:lnTo>
                <a:lnTo>
                  <a:pt x="292" y="489"/>
                </a:lnTo>
                <a:lnTo>
                  <a:pt x="161" y="620"/>
                </a:lnTo>
                <a:lnTo>
                  <a:pt x="292" y="751"/>
                </a:lnTo>
                <a:lnTo>
                  <a:pt x="161" y="882"/>
                </a:lnTo>
                <a:lnTo>
                  <a:pt x="292" y="1013"/>
                </a:lnTo>
                <a:lnTo>
                  <a:pt x="161" y="1143"/>
                </a:lnTo>
                <a:lnTo>
                  <a:pt x="292" y="1274"/>
                </a:lnTo>
                <a:lnTo>
                  <a:pt x="161" y="1406"/>
                </a:lnTo>
                <a:lnTo>
                  <a:pt x="292" y="1537"/>
                </a:lnTo>
                <a:lnTo>
                  <a:pt x="161" y="1668"/>
                </a:lnTo>
                <a:lnTo>
                  <a:pt x="292" y="1799"/>
                </a:lnTo>
                <a:lnTo>
                  <a:pt x="161" y="1929"/>
                </a:lnTo>
                <a:lnTo>
                  <a:pt x="292" y="2060"/>
                </a:lnTo>
                <a:lnTo>
                  <a:pt x="161" y="2191"/>
                </a:lnTo>
                <a:lnTo>
                  <a:pt x="292" y="2322"/>
                </a:lnTo>
                <a:lnTo>
                  <a:pt x="161" y="2453"/>
                </a:lnTo>
                <a:lnTo>
                  <a:pt x="292" y="2583"/>
                </a:lnTo>
                <a:lnTo>
                  <a:pt x="161" y="2714"/>
                </a:lnTo>
                <a:lnTo>
                  <a:pt x="292" y="2845"/>
                </a:lnTo>
                <a:lnTo>
                  <a:pt x="161" y="2976"/>
                </a:lnTo>
                <a:lnTo>
                  <a:pt x="292" y="3107"/>
                </a:lnTo>
                <a:lnTo>
                  <a:pt x="64" y="3334"/>
                </a:lnTo>
                <a:lnTo>
                  <a:pt x="0" y="3270"/>
                </a:lnTo>
                <a:lnTo>
                  <a:pt x="164" y="3107"/>
                </a:lnTo>
                <a:lnTo>
                  <a:pt x="33" y="2976"/>
                </a:lnTo>
                <a:lnTo>
                  <a:pt x="164" y="2845"/>
                </a:lnTo>
                <a:lnTo>
                  <a:pt x="33" y="2714"/>
                </a:lnTo>
                <a:lnTo>
                  <a:pt x="164" y="2583"/>
                </a:lnTo>
                <a:lnTo>
                  <a:pt x="33" y="2453"/>
                </a:lnTo>
                <a:lnTo>
                  <a:pt x="164" y="2322"/>
                </a:lnTo>
                <a:lnTo>
                  <a:pt x="33" y="2191"/>
                </a:lnTo>
                <a:lnTo>
                  <a:pt x="164" y="2060"/>
                </a:lnTo>
                <a:lnTo>
                  <a:pt x="33" y="1929"/>
                </a:lnTo>
                <a:lnTo>
                  <a:pt x="164" y="1799"/>
                </a:lnTo>
                <a:lnTo>
                  <a:pt x="33" y="1668"/>
                </a:lnTo>
                <a:lnTo>
                  <a:pt x="164" y="1537"/>
                </a:lnTo>
                <a:lnTo>
                  <a:pt x="33" y="1406"/>
                </a:lnTo>
                <a:lnTo>
                  <a:pt x="164" y="1274"/>
                </a:lnTo>
                <a:lnTo>
                  <a:pt x="33" y="1143"/>
                </a:lnTo>
                <a:lnTo>
                  <a:pt x="164" y="1013"/>
                </a:lnTo>
                <a:lnTo>
                  <a:pt x="33" y="882"/>
                </a:lnTo>
                <a:lnTo>
                  <a:pt x="164" y="751"/>
                </a:lnTo>
                <a:lnTo>
                  <a:pt x="33" y="620"/>
                </a:lnTo>
                <a:lnTo>
                  <a:pt x="164" y="489"/>
                </a:lnTo>
                <a:lnTo>
                  <a:pt x="33" y="359"/>
                </a:lnTo>
                <a:lnTo>
                  <a:pt x="164" y="228"/>
                </a:lnTo>
                <a:lnTo>
                  <a:pt x="0" y="64"/>
                </a:lnTo>
                <a:lnTo>
                  <a:pt x="64"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ja-JP" altLang="en-US" b="1" spc="-150">
              <a:latin typeface="ＭＳ ゴシック" panose="020B0609070205080204" pitchFamily="49" charset="-128"/>
              <a:ea typeface="ＭＳ ゴシック" panose="020B0609070205080204" pitchFamily="49" charset="-128"/>
            </a:endParaRPr>
          </a:p>
        </p:txBody>
      </p:sp>
      <p:cxnSp>
        <p:nvCxnSpPr>
          <p:cNvPr id="9" name="直線矢印コネクタ 8">
            <a:extLst>
              <a:ext uri="{FF2B5EF4-FFF2-40B4-BE49-F238E27FC236}">
                <a16:creationId xmlns:a16="http://schemas.microsoft.com/office/drawing/2014/main" id="{EC898BB8-D791-0957-3C0C-62C6AA9A4566}"/>
              </a:ext>
            </a:extLst>
          </p:cNvPr>
          <p:cNvCxnSpPr>
            <a:cxnSpLocks/>
          </p:cNvCxnSpPr>
          <p:nvPr/>
        </p:nvCxnSpPr>
        <p:spPr>
          <a:xfrm flipV="1">
            <a:off x="7062115" y="5636301"/>
            <a:ext cx="0" cy="301550"/>
          </a:xfrm>
          <a:prstGeom prst="straightConnector1">
            <a:avLst/>
          </a:prstGeom>
          <a:ln w="5715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 name="直線矢印コネクタ 10">
            <a:extLst>
              <a:ext uri="{FF2B5EF4-FFF2-40B4-BE49-F238E27FC236}">
                <a16:creationId xmlns:a16="http://schemas.microsoft.com/office/drawing/2014/main" id="{79CF62B6-4F55-6126-6656-8FA9B217D4B1}"/>
              </a:ext>
            </a:extLst>
          </p:cNvPr>
          <p:cNvCxnSpPr>
            <a:cxnSpLocks/>
          </p:cNvCxnSpPr>
          <p:nvPr/>
        </p:nvCxnSpPr>
        <p:spPr>
          <a:xfrm flipV="1">
            <a:off x="4899744" y="5647133"/>
            <a:ext cx="0" cy="315069"/>
          </a:xfrm>
          <a:prstGeom prst="straightConnector1">
            <a:avLst/>
          </a:prstGeom>
          <a:ln w="5715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 name="テキスト ボックス 3">
            <a:extLst>
              <a:ext uri="{FF2B5EF4-FFF2-40B4-BE49-F238E27FC236}">
                <a16:creationId xmlns:a16="http://schemas.microsoft.com/office/drawing/2014/main" id="{0338BAF5-6DBC-F9C0-BFEA-A3260110C990}"/>
              </a:ext>
            </a:extLst>
          </p:cNvPr>
          <p:cNvSpPr txBox="1"/>
          <p:nvPr/>
        </p:nvSpPr>
        <p:spPr>
          <a:xfrm>
            <a:off x="7534683" y="5166184"/>
            <a:ext cx="1046422" cy="369332"/>
          </a:xfrm>
          <a:prstGeom prst="rect">
            <a:avLst/>
          </a:prstGeom>
          <a:noFill/>
        </p:spPr>
        <p:txBody>
          <a:bodyPr wrap="square" rtlCol="0">
            <a:spAutoFit/>
          </a:bodyPr>
          <a:lstStyle/>
          <a:p>
            <a:r>
              <a:rPr kumimoji="1" lang="ja-JP" altLang="en-US" sz="1800" b="1" spc="-150" dirty="0">
                <a:solidFill>
                  <a:schemeClr val="tx1">
                    <a:lumMod val="75000"/>
                    <a:lumOff val="25000"/>
                  </a:schemeClr>
                </a:solidFill>
                <a:latin typeface="ＭＳ ゴシック" panose="020B0609070205080204" pitchFamily="49" charset="-128"/>
                <a:ea typeface="ＭＳ ゴシック" panose="020B0609070205080204" pitchFamily="49" charset="-128"/>
              </a:rPr>
              <a:t>第</a:t>
            </a:r>
            <a:r>
              <a:rPr kumimoji="1" lang="ja-JP" altLang="en-US" sz="1800" b="1" spc="-700" dirty="0">
                <a:solidFill>
                  <a:schemeClr val="tx1">
                    <a:lumMod val="75000"/>
                    <a:lumOff val="25000"/>
                  </a:schemeClr>
                </a:solidFill>
                <a:latin typeface="ＭＳ ゴシック" panose="020B0609070205080204" pitchFamily="49" charset="-128"/>
                <a:ea typeface="ＭＳ ゴシック" panose="020B0609070205080204" pitchFamily="49" charset="-128"/>
              </a:rPr>
              <a:t>１</a:t>
            </a:r>
            <a:r>
              <a:rPr kumimoji="1" lang="ja-JP" altLang="en-US" sz="1800" b="1" spc="-400" dirty="0">
                <a:solidFill>
                  <a:schemeClr val="tx1">
                    <a:lumMod val="75000"/>
                    <a:lumOff val="25000"/>
                  </a:schemeClr>
                </a:solidFill>
                <a:latin typeface="ＭＳ ゴシック" panose="020B0609070205080204" pitchFamily="49" charset="-128"/>
                <a:ea typeface="ＭＳ ゴシック" panose="020B0609070205080204" pitchFamily="49" charset="-128"/>
              </a:rPr>
              <a:t>０</a:t>
            </a:r>
            <a:r>
              <a:rPr kumimoji="1" lang="ja-JP" altLang="en-US" sz="1800" b="1" spc="-150" dirty="0">
                <a:solidFill>
                  <a:schemeClr val="tx1">
                    <a:lumMod val="75000"/>
                    <a:lumOff val="25000"/>
                  </a:schemeClr>
                </a:solidFill>
                <a:latin typeface="ＭＳ ゴシック" panose="020B0609070205080204" pitchFamily="49" charset="-128"/>
                <a:ea typeface="ＭＳ ゴシック" panose="020B0609070205080204" pitchFamily="49" charset="-128"/>
              </a:rPr>
              <a:t>月</a:t>
            </a:r>
            <a:endParaRPr kumimoji="1" lang="ja-JP" altLang="en-US" spc="-150" dirty="0">
              <a:latin typeface="ＭＳ ゴシック" panose="020B0609070205080204" pitchFamily="49" charset="-128"/>
              <a:ea typeface="ＭＳ ゴシック" panose="020B0609070205080204" pitchFamily="49" charset="-128"/>
            </a:endParaRPr>
          </a:p>
        </p:txBody>
      </p:sp>
      <p:sp>
        <p:nvSpPr>
          <p:cNvPr id="3" name="テキスト ボックス 2">
            <a:extLst>
              <a:ext uri="{FF2B5EF4-FFF2-40B4-BE49-F238E27FC236}">
                <a16:creationId xmlns:a16="http://schemas.microsoft.com/office/drawing/2014/main" id="{2178F3E1-693F-4454-BC76-0AAB806FEFF2}"/>
              </a:ext>
            </a:extLst>
          </p:cNvPr>
          <p:cNvSpPr txBox="1"/>
          <p:nvPr/>
        </p:nvSpPr>
        <p:spPr>
          <a:xfrm>
            <a:off x="6403973" y="5909860"/>
            <a:ext cx="1331911" cy="400110"/>
          </a:xfrm>
          <a:prstGeom prst="rect">
            <a:avLst/>
          </a:prstGeom>
          <a:solidFill>
            <a:srgbClr val="F2A5C6"/>
          </a:solidFill>
        </p:spPr>
        <p:txBody>
          <a:bodyPr wrap="square" rtlCol="0" anchor="ctr" anchorCtr="0">
            <a:spAutoFit/>
          </a:bodyPr>
          <a:lstStyle/>
          <a:p>
            <a:pPr algn="ctr"/>
            <a:r>
              <a:rPr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8</a:t>
            </a:r>
            <a:r>
              <a:rPr kumimoji="1"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月</a:t>
            </a:r>
            <a:r>
              <a:rPr kumimoji="1"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19</a:t>
            </a:r>
            <a:r>
              <a:rPr kumimoji="1"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日</a:t>
            </a:r>
          </a:p>
        </p:txBody>
      </p:sp>
      <p:sp>
        <p:nvSpPr>
          <p:cNvPr id="10" name="テキスト ボックス 9">
            <a:extLst>
              <a:ext uri="{FF2B5EF4-FFF2-40B4-BE49-F238E27FC236}">
                <a16:creationId xmlns:a16="http://schemas.microsoft.com/office/drawing/2014/main" id="{31F70FD4-B14C-7B75-63EA-CDD80B6F8949}"/>
              </a:ext>
            </a:extLst>
          </p:cNvPr>
          <p:cNvSpPr txBox="1"/>
          <p:nvPr/>
        </p:nvSpPr>
        <p:spPr>
          <a:xfrm>
            <a:off x="4233155" y="5909860"/>
            <a:ext cx="1331911" cy="400110"/>
          </a:xfrm>
          <a:prstGeom prst="rect">
            <a:avLst/>
          </a:prstGeom>
          <a:solidFill>
            <a:srgbClr val="F2A5C6"/>
          </a:solidFill>
        </p:spPr>
        <p:txBody>
          <a:bodyPr wrap="square" rtlCol="0" anchor="ctr" anchorCtr="0">
            <a:spAutoFit/>
          </a:bodyPr>
          <a:lstStyle/>
          <a:p>
            <a:pPr algn="ctr"/>
            <a:r>
              <a:rPr kumimoji="1"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6</a:t>
            </a:r>
            <a:r>
              <a:rPr kumimoji="1"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月</a:t>
            </a:r>
            <a:r>
              <a:rPr kumimoji="1"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10</a:t>
            </a:r>
            <a:r>
              <a:rPr kumimoji="1"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日</a:t>
            </a:r>
          </a:p>
        </p:txBody>
      </p:sp>
    </p:spTree>
    <p:extLst>
      <p:ext uri="{BB962C8B-B14F-4D97-AF65-F5344CB8AC3E}">
        <p14:creationId xmlns:p14="http://schemas.microsoft.com/office/powerpoint/2010/main" val="3475810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5"/>
                                        </p:tgtEl>
                                        <p:attrNameLst>
                                          <p:attrName>style.visibility</p:attrName>
                                        </p:attrNameLst>
                                      </p:cBhvr>
                                      <p:to>
                                        <p:strVal val="visible"/>
                                      </p:to>
                                    </p:set>
                                    <p:animEffect transition="in" filter="fade">
                                      <p:cBhvr>
                                        <p:cTn id="7" dur="1000"/>
                                        <p:tgtEl>
                                          <p:spTgt spid="115"/>
                                        </p:tgtEl>
                                      </p:cBhvr>
                                    </p:animEffect>
                                    <p:anim calcmode="lin" valueType="num">
                                      <p:cBhvr>
                                        <p:cTn id="8" dur="1000" fill="hold"/>
                                        <p:tgtEl>
                                          <p:spTgt spid="115"/>
                                        </p:tgtEl>
                                        <p:attrNameLst>
                                          <p:attrName>ppt_x</p:attrName>
                                        </p:attrNameLst>
                                      </p:cBhvr>
                                      <p:tavLst>
                                        <p:tav tm="0">
                                          <p:val>
                                            <p:strVal val="#ppt_x"/>
                                          </p:val>
                                        </p:tav>
                                        <p:tav tm="100000">
                                          <p:val>
                                            <p:strVal val="#ppt_x"/>
                                          </p:val>
                                        </p:tav>
                                      </p:tavLst>
                                    </p:anim>
                                    <p:anim calcmode="lin" valueType="num">
                                      <p:cBhvr>
                                        <p:cTn id="9" dur="1000" fill="hold"/>
                                        <p:tgtEl>
                                          <p:spTgt spid="1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70"/>
                                        </p:tgtEl>
                                        <p:attrNameLst>
                                          <p:attrName>style.visibility</p:attrName>
                                        </p:attrNameLst>
                                      </p:cBhvr>
                                      <p:to>
                                        <p:strVal val="visible"/>
                                      </p:to>
                                    </p:set>
                                    <p:animEffect transition="in" filter="wipe(down)">
                                      <p:cBhvr>
                                        <p:cTn id="14" dur="580">
                                          <p:stCondLst>
                                            <p:cond delay="0"/>
                                          </p:stCondLst>
                                        </p:cTn>
                                        <p:tgtEl>
                                          <p:spTgt spid="70"/>
                                        </p:tgtEl>
                                      </p:cBhvr>
                                    </p:animEffect>
                                    <p:anim calcmode="lin" valueType="num">
                                      <p:cBhvr>
                                        <p:cTn id="15" dur="1822" tmFilter="0,0; 0.14,0.36; 0.43,0.73; 0.71,0.91; 1.0,1.0">
                                          <p:stCondLst>
                                            <p:cond delay="0"/>
                                          </p:stCondLst>
                                        </p:cTn>
                                        <p:tgtEl>
                                          <p:spTgt spid="70"/>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70"/>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70"/>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70"/>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70"/>
                                        </p:tgtEl>
                                        <p:attrNameLst>
                                          <p:attrName>ppt_y</p:attrName>
                                        </p:attrNameLst>
                                      </p:cBhvr>
                                      <p:tavLst>
                                        <p:tav tm="0" fmla="#ppt_y-sin(pi*$)/81">
                                          <p:val>
                                            <p:fltVal val="0"/>
                                          </p:val>
                                        </p:tav>
                                        <p:tav tm="100000">
                                          <p:val>
                                            <p:fltVal val="1"/>
                                          </p:val>
                                        </p:tav>
                                      </p:tavLst>
                                    </p:anim>
                                    <p:animScale>
                                      <p:cBhvr>
                                        <p:cTn id="20" dur="26">
                                          <p:stCondLst>
                                            <p:cond delay="650"/>
                                          </p:stCondLst>
                                        </p:cTn>
                                        <p:tgtEl>
                                          <p:spTgt spid="70"/>
                                        </p:tgtEl>
                                      </p:cBhvr>
                                      <p:to x="100000" y="60000"/>
                                    </p:animScale>
                                    <p:animScale>
                                      <p:cBhvr>
                                        <p:cTn id="21" dur="166" decel="50000">
                                          <p:stCondLst>
                                            <p:cond delay="676"/>
                                          </p:stCondLst>
                                        </p:cTn>
                                        <p:tgtEl>
                                          <p:spTgt spid="70"/>
                                        </p:tgtEl>
                                      </p:cBhvr>
                                      <p:to x="100000" y="100000"/>
                                    </p:animScale>
                                    <p:animScale>
                                      <p:cBhvr>
                                        <p:cTn id="22" dur="26">
                                          <p:stCondLst>
                                            <p:cond delay="1312"/>
                                          </p:stCondLst>
                                        </p:cTn>
                                        <p:tgtEl>
                                          <p:spTgt spid="70"/>
                                        </p:tgtEl>
                                      </p:cBhvr>
                                      <p:to x="100000" y="80000"/>
                                    </p:animScale>
                                    <p:animScale>
                                      <p:cBhvr>
                                        <p:cTn id="23" dur="166" decel="50000">
                                          <p:stCondLst>
                                            <p:cond delay="1338"/>
                                          </p:stCondLst>
                                        </p:cTn>
                                        <p:tgtEl>
                                          <p:spTgt spid="70"/>
                                        </p:tgtEl>
                                      </p:cBhvr>
                                      <p:to x="100000" y="100000"/>
                                    </p:animScale>
                                    <p:animScale>
                                      <p:cBhvr>
                                        <p:cTn id="24" dur="26">
                                          <p:stCondLst>
                                            <p:cond delay="1642"/>
                                          </p:stCondLst>
                                        </p:cTn>
                                        <p:tgtEl>
                                          <p:spTgt spid="70"/>
                                        </p:tgtEl>
                                      </p:cBhvr>
                                      <p:to x="100000" y="90000"/>
                                    </p:animScale>
                                    <p:animScale>
                                      <p:cBhvr>
                                        <p:cTn id="25" dur="166" decel="50000">
                                          <p:stCondLst>
                                            <p:cond delay="1668"/>
                                          </p:stCondLst>
                                        </p:cTn>
                                        <p:tgtEl>
                                          <p:spTgt spid="70"/>
                                        </p:tgtEl>
                                      </p:cBhvr>
                                      <p:to x="100000" y="100000"/>
                                    </p:animScale>
                                    <p:animScale>
                                      <p:cBhvr>
                                        <p:cTn id="26" dur="26">
                                          <p:stCondLst>
                                            <p:cond delay="1808"/>
                                          </p:stCondLst>
                                        </p:cTn>
                                        <p:tgtEl>
                                          <p:spTgt spid="70"/>
                                        </p:tgtEl>
                                      </p:cBhvr>
                                      <p:to x="100000" y="95000"/>
                                    </p:animScale>
                                    <p:animScale>
                                      <p:cBhvr>
                                        <p:cTn id="27" dur="166" decel="50000">
                                          <p:stCondLst>
                                            <p:cond delay="1834"/>
                                          </p:stCondLst>
                                        </p:cTn>
                                        <p:tgtEl>
                                          <p:spTgt spid="70"/>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112"/>
                                        </p:tgtEl>
                                        <p:attrNameLst>
                                          <p:attrName>style.visibility</p:attrName>
                                        </p:attrNameLst>
                                      </p:cBhvr>
                                      <p:to>
                                        <p:strVal val="visible"/>
                                      </p:to>
                                    </p:set>
                                    <p:anim calcmode="lin" valueType="num">
                                      <p:cBhvr additive="base">
                                        <p:cTn id="32" dur="500" fill="hold"/>
                                        <p:tgtEl>
                                          <p:spTgt spid="112"/>
                                        </p:tgtEl>
                                        <p:attrNameLst>
                                          <p:attrName>ppt_x</p:attrName>
                                        </p:attrNameLst>
                                      </p:cBhvr>
                                      <p:tavLst>
                                        <p:tav tm="0">
                                          <p:val>
                                            <p:strVal val="#ppt_x"/>
                                          </p:val>
                                        </p:tav>
                                        <p:tav tm="100000">
                                          <p:val>
                                            <p:strVal val="#ppt_x"/>
                                          </p:val>
                                        </p:tav>
                                      </p:tavLst>
                                    </p:anim>
                                    <p:anim calcmode="lin" valueType="num">
                                      <p:cBhvr additive="base">
                                        <p:cTn id="33" dur="500" fill="hold"/>
                                        <p:tgtEl>
                                          <p:spTgt spid="112"/>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111"/>
                                        </p:tgtEl>
                                        <p:attrNameLst>
                                          <p:attrName>style.visibility</p:attrName>
                                        </p:attrNameLst>
                                      </p:cBhvr>
                                      <p:to>
                                        <p:strVal val="visible"/>
                                      </p:to>
                                    </p:set>
                                    <p:anim calcmode="lin" valueType="num">
                                      <p:cBhvr additive="base">
                                        <p:cTn id="38" dur="500" fill="hold"/>
                                        <p:tgtEl>
                                          <p:spTgt spid="111"/>
                                        </p:tgtEl>
                                        <p:attrNameLst>
                                          <p:attrName>ppt_x</p:attrName>
                                        </p:attrNameLst>
                                      </p:cBhvr>
                                      <p:tavLst>
                                        <p:tav tm="0">
                                          <p:val>
                                            <p:strVal val="#ppt_x"/>
                                          </p:val>
                                        </p:tav>
                                        <p:tav tm="100000">
                                          <p:val>
                                            <p:strVal val="#ppt_x"/>
                                          </p:val>
                                        </p:tav>
                                      </p:tavLst>
                                    </p:anim>
                                    <p:anim calcmode="lin" valueType="num">
                                      <p:cBhvr additive="base">
                                        <p:cTn id="39" dur="500" fill="hold"/>
                                        <p:tgtEl>
                                          <p:spTgt spid="111"/>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110"/>
                                        </p:tgtEl>
                                        <p:attrNameLst>
                                          <p:attrName>style.visibility</p:attrName>
                                        </p:attrNameLst>
                                      </p:cBhvr>
                                      <p:to>
                                        <p:strVal val="visible"/>
                                      </p:to>
                                    </p:set>
                                    <p:anim calcmode="lin" valueType="num">
                                      <p:cBhvr additive="base">
                                        <p:cTn id="44" dur="500" fill="hold"/>
                                        <p:tgtEl>
                                          <p:spTgt spid="110"/>
                                        </p:tgtEl>
                                        <p:attrNameLst>
                                          <p:attrName>ppt_x</p:attrName>
                                        </p:attrNameLst>
                                      </p:cBhvr>
                                      <p:tavLst>
                                        <p:tav tm="0">
                                          <p:val>
                                            <p:strVal val="#ppt_x"/>
                                          </p:val>
                                        </p:tav>
                                        <p:tav tm="100000">
                                          <p:val>
                                            <p:strVal val="#ppt_x"/>
                                          </p:val>
                                        </p:tav>
                                      </p:tavLst>
                                    </p:anim>
                                    <p:anim calcmode="lin" valueType="num">
                                      <p:cBhvr additive="base">
                                        <p:cTn id="45" dur="500" fill="hold"/>
                                        <p:tgtEl>
                                          <p:spTgt spid="110"/>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nodeType="clickEffect">
                                  <p:stCondLst>
                                    <p:cond delay="0"/>
                                  </p:stCondLst>
                                  <p:childTnLst>
                                    <p:set>
                                      <p:cBhvr>
                                        <p:cTn id="49" dur="1" fill="hold">
                                          <p:stCondLst>
                                            <p:cond delay="0"/>
                                          </p:stCondLst>
                                        </p:cTn>
                                        <p:tgtEl>
                                          <p:spTgt spid="117"/>
                                        </p:tgtEl>
                                        <p:attrNameLst>
                                          <p:attrName>style.visibility</p:attrName>
                                        </p:attrNameLst>
                                      </p:cBhvr>
                                      <p:to>
                                        <p:strVal val="visible"/>
                                      </p:to>
                                    </p:set>
                                    <p:anim calcmode="lin" valueType="num">
                                      <p:cBhvr additive="base">
                                        <p:cTn id="50" dur="500" fill="hold"/>
                                        <p:tgtEl>
                                          <p:spTgt spid="117"/>
                                        </p:tgtEl>
                                        <p:attrNameLst>
                                          <p:attrName>ppt_x</p:attrName>
                                        </p:attrNameLst>
                                      </p:cBhvr>
                                      <p:tavLst>
                                        <p:tav tm="0">
                                          <p:val>
                                            <p:strVal val="#ppt_x"/>
                                          </p:val>
                                        </p:tav>
                                        <p:tav tm="100000">
                                          <p:val>
                                            <p:strVal val="#ppt_x"/>
                                          </p:val>
                                        </p:tav>
                                      </p:tavLst>
                                    </p:anim>
                                    <p:anim calcmode="lin" valueType="num">
                                      <p:cBhvr additive="base">
                                        <p:cTn id="51" dur="500" fill="hold"/>
                                        <p:tgtEl>
                                          <p:spTgt spid="117"/>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nodeType="clickEffect">
                                  <p:stCondLst>
                                    <p:cond delay="0"/>
                                  </p:stCondLst>
                                  <p:childTnLst>
                                    <p:set>
                                      <p:cBhvr>
                                        <p:cTn id="55" dur="1" fill="hold">
                                          <p:stCondLst>
                                            <p:cond delay="0"/>
                                          </p:stCondLst>
                                        </p:cTn>
                                        <p:tgtEl>
                                          <p:spTgt spid="103"/>
                                        </p:tgtEl>
                                        <p:attrNameLst>
                                          <p:attrName>style.visibility</p:attrName>
                                        </p:attrNameLst>
                                      </p:cBhvr>
                                      <p:to>
                                        <p:strVal val="visible"/>
                                      </p:to>
                                    </p:set>
                                    <p:anim calcmode="lin" valueType="num">
                                      <p:cBhvr additive="base">
                                        <p:cTn id="56" dur="500" fill="hold"/>
                                        <p:tgtEl>
                                          <p:spTgt spid="103"/>
                                        </p:tgtEl>
                                        <p:attrNameLst>
                                          <p:attrName>ppt_x</p:attrName>
                                        </p:attrNameLst>
                                      </p:cBhvr>
                                      <p:tavLst>
                                        <p:tav tm="0">
                                          <p:val>
                                            <p:strVal val="#ppt_x"/>
                                          </p:val>
                                        </p:tav>
                                        <p:tav tm="100000">
                                          <p:val>
                                            <p:strVal val="#ppt_x"/>
                                          </p:val>
                                        </p:tav>
                                      </p:tavLst>
                                    </p:anim>
                                    <p:anim calcmode="lin" valueType="num">
                                      <p:cBhvr additive="base">
                                        <p:cTn id="57" dur="500" fill="hold"/>
                                        <p:tgtEl>
                                          <p:spTgt spid="103"/>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nodeType="clickEffect">
                                  <p:stCondLst>
                                    <p:cond delay="0"/>
                                  </p:stCondLst>
                                  <p:childTnLst>
                                    <p:set>
                                      <p:cBhvr>
                                        <p:cTn id="61" dur="1" fill="hold">
                                          <p:stCondLst>
                                            <p:cond delay="0"/>
                                          </p:stCondLst>
                                        </p:cTn>
                                        <p:tgtEl>
                                          <p:spTgt spid="118"/>
                                        </p:tgtEl>
                                        <p:attrNameLst>
                                          <p:attrName>style.visibility</p:attrName>
                                        </p:attrNameLst>
                                      </p:cBhvr>
                                      <p:to>
                                        <p:strVal val="visible"/>
                                      </p:to>
                                    </p:set>
                                    <p:anim calcmode="lin" valueType="num">
                                      <p:cBhvr additive="base">
                                        <p:cTn id="62" dur="500" fill="hold"/>
                                        <p:tgtEl>
                                          <p:spTgt spid="118"/>
                                        </p:tgtEl>
                                        <p:attrNameLst>
                                          <p:attrName>ppt_x</p:attrName>
                                        </p:attrNameLst>
                                      </p:cBhvr>
                                      <p:tavLst>
                                        <p:tav tm="0">
                                          <p:val>
                                            <p:strVal val="#ppt_x"/>
                                          </p:val>
                                        </p:tav>
                                        <p:tav tm="100000">
                                          <p:val>
                                            <p:strVal val="#ppt_x"/>
                                          </p:val>
                                        </p:tav>
                                      </p:tavLst>
                                    </p:anim>
                                    <p:anim calcmode="lin" valueType="num">
                                      <p:cBhvr additive="base">
                                        <p:cTn id="63" dur="500" fill="hold"/>
                                        <p:tgtEl>
                                          <p:spTgt spid="118"/>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nodeType="clickEffect">
                                  <p:stCondLst>
                                    <p:cond delay="0"/>
                                  </p:stCondLst>
                                  <p:childTnLst>
                                    <p:set>
                                      <p:cBhvr>
                                        <p:cTn id="67" dur="1" fill="hold">
                                          <p:stCondLst>
                                            <p:cond delay="0"/>
                                          </p:stCondLst>
                                        </p:cTn>
                                        <p:tgtEl>
                                          <p:spTgt spid="101"/>
                                        </p:tgtEl>
                                        <p:attrNameLst>
                                          <p:attrName>style.visibility</p:attrName>
                                        </p:attrNameLst>
                                      </p:cBhvr>
                                      <p:to>
                                        <p:strVal val="visible"/>
                                      </p:to>
                                    </p:set>
                                    <p:anim calcmode="lin" valueType="num">
                                      <p:cBhvr additive="base">
                                        <p:cTn id="68" dur="500" fill="hold"/>
                                        <p:tgtEl>
                                          <p:spTgt spid="101"/>
                                        </p:tgtEl>
                                        <p:attrNameLst>
                                          <p:attrName>ppt_x</p:attrName>
                                        </p:attrNameLst>
                                      </p:cBhvr>
                                      <p:tavLst>
                                        <p:tav tm="0">
                                          <p:val>
                                            <p:strVal val="#ppt_x"/>
                                          </p:val>
                                        </p:tav>
                                        <p:tav tm="100000">
                                          <p:val>
                                            <p:strVal val="#ppt_x"/>
                                          </p:val>
                                        </p:tav>
                                      </p:tavLst>
                                    </p:anim>
                                    <p:anim calcmode="lin" valueType="num">
                                      <p:cBhvr additive="base">
                                        <p:cTn id="69" dur="500" fill="hold"/>
                                        <p:tgtEl>
                                          <p:spTgt spid="10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コンテンツ プレースホルダー 10">
            <a:extLst>
              <a:ext uri="{FF2B5EF4-FFF2-40B4-BE49-F238E27FC236}">
                <a16:creationId xmlns:a16="http://schemas.microsoft.com/office/drawing/2014/main" id="{031111B8-3DD7-283E-F7AC-52B23B8DCB37}"/>
              </a:ext>
            </a:extLst>
          </p:cNvPr>
          <p:cNvSpPr>
            <a:spLocks noGrp="1"/>
          </p:cNvSpPr>
          <p:nvPr>
            <p:ph idx="10"/>
          </p:nvPr>
        </p:nvSpPr>
        <p:spPr>
          <a:xfrm>
            <a:off x="493591" y="1421428"/>
            <a:ext cx="8122871" cy="391597"/>
          </a:xfrm>
          <a:solidFill>
            <a:srgbClr val="00AFEC"/>
          </a:solidFill>
        </p:spPr>
        <p:txBody>
          <a:bodyPr wrap="square" tIns="0">
            <a:spAutoFit/>
          </a:bodyPr>
          <a:lstStyle/>
          <a:p>
            <a:r>
              <a:rPr lang="ja-JP" altLang="en-US" sz="2000" spc="-500" dirty="0">
                <a:solidFill>
                  <a:schemeClr val="bg1"/>
                </a:solidFill>
              </a:rPr>
              <a:t>１</a:t>
            </a:r>
            <a:r>
              <a:rPr lang="ja-JP" altLang="en-US" sz="2000" dirty="0">
                <a:solidFill>
                  <a:schemeClr val="bg1"/>
                </a:solidFill>
              </a:rPr>
              <a:t>０代の女子人口千対の人工妊娠中絶実施率</a:t>
            </a:r>
          </a:p>
        </p:txBody>
      </p:sp>
      <p:sp>
        <p:nvSpPr>
          <p:cNvPr id="2" name="タイトル 1">
            <a:extLst>
              <a:ext uri="{FF2B5EF4-FFF2-40B4-BE49-F238E27FC236}">
                <a16:creationId xmlns:a16="http://schemas.microsoft.com/office/drawing/2014/main" id="{30BBDE19-258E-3DD6-D733-FAE3D65525D2}"/>
              </a:ext>
            </a:extLst>
          </p:cNvPr>
          <p:cNvSpPr>
            <a:spLocks noGrp="1"/>
          </p:cNvSpPr>
          <p:nvPr>
            <p:ph type="title"/>
          </p:nvPr>
        </p:nvSpPr>
        <p:spPr/>
        <p:txBody>
          <a:bodyPr>
            <a:normAutofit/>
          </a:bodyPr>
          <a:lstStyle/>
          <a:p>
            <a:r>
              <a:rPr kumimoji="1" lang="ja-JP" altLang="en-US" spc="-100" dirty="0"/>
              <a:t>他人事じゃない</a:t>
            </a:r>
            <a:r>
              <a:rPr kumimoji="1" lang="ja-JP" altLang="en-US" spc="-2500" dirty="0"/>
              <a:t>、</a:t>
            </a:r>
            <a:r>
              <a:rPr kumimoji="1" lang="ja-JP" altLang="en-US" spc="-1500" dirty="0"/>
              <a:t>１</a:t>
            </a:r>
            <a:r>
              <a:rPr kumimoji="1" lang="ja-JP" altLang="en-US" spc="-100" dirty="0"/>
              <a:t>０代の妊娠</a:t>
            </a:r>
          </a:p>
        </p:txBody>
      </p:sp>
      <p:sp>
        <p:nvSpPr>
          <p:cNvPr id="5" name="テキスト プレースホルダー 4">
            <a:extLst>
              <a:ext uri="{FF2B5EF4-FFF2-40B4-BE49-F238E27FC236}">
                <a16:creationId xmlns:a16="http://schemas.microsoft.com/office/drawing/2014/main" id="{3937DCCC-E08D-1225-ADB6-0E8C77406D32}"/>
              </a:ext>
            </a:extLst>
          </p:cNvPr>
          <p:cNvSpPr>
            <a:spLocks noGrp="1"/>
          </p:cNvSpPr>
          <p:nvPr>
            <p:ph type="body" sz="quarter" idx="11"/>
          </p:nvPr>
        </p:nvSpPr>
        <p:spPr>
          <a:xfrm>
            <a:off x="4080622" y="6130823"/>
            <a:ext cx="4673478" cy="254204"/>
          </a:xfrm>
        </p:spPr>
        <p:txBody>
          <a:bodyPr/>
          <a:lstStyle/>
          <a:p>
            <a:r>
              <a:rPr lang="ja-JP" altLang="en-US" dirty="0">
                <a:latin typeface="ＭＳ ゴシック" panose="020B0609070205080204" pitchFamily="49" charset="-128"/>
                <a:ea typeface="ＭＳ ゴシック" panose="020B0609070205080204" pitchFamily="49" charset="-128"/>
              </a:rPr>
              <a:t>母体保護統計報告、衛生行政報告例より作成</a:t>
            </a:r>
          </a:p>
        </p:txBody>
      </p:sp>
      <p:sp>
        <p:nvSpPr>
          <p:cNvPr id="14" name="テキスト ボックス 13">
            <a:extLst>
              <a:ext uri="{FF2B5EF4-FFF2-40B4-BE49-F238E27FC236}">
                <a16:creationId xmlns:a16="http://schemas.microsoft.com/office/drawing/2014/main" id="{491AF472-D741-0913-DB7E-226D36E44404}"/>
              </a:ext>
            </a:extLst>
          </p:cNvPr>
          <p:cNvSpPr txBox="1"/>
          <p:nvPr/>
        </p:nvSpPr>
        <p:spPr>
          <a:xfrm>
            <a:off x="1611791" y="1879811"/>
            <a:ext cx="8122871" cy="276999"/>
          </a:xfrm>
          <a:prstGeom prst="rect">
            <a:avLst/>
          </a:prstGeom>
          <a:noFill/>
        </p:spPr>
        <p:txBody>
          <a:bodyPr wrap="square">
            <a:spAutoFit/>
          </a:bodyPr>
          <a:lstStyle/>
          <a:p>
            <a:r>
              <a:rPr kumimoji="1" lang="ja-JP" altLang="en-US" sz="1200" dirty="0">
                <a:latin typeface="ＭＳ ゴシック" panose="020B0609070205080204" pitchFamily="49" charset="-128"/>
                <a:ea typeface="ＭＳ ゴシック" panose="020B0609070205080204" pitchFamily="49" charset="-128"/>
              </a:rPr>
              <a:t>（</a:t>
            </a:r>
            <a:r>
              <a:rPr kumimoji="1" lang="en-US" altLang="ja-JP" sz="1200" dirty="0">
                <a:latin typeface="ＭＳ ゴシック" panose="020B0609070205080204" pitchFamily="49" charset="-128"/>
                <a:ea typeface="ＭＳ ゴシック" panose="020B0609070205080204" pitchFamily="49" charset="-128"/>
              </a:rPr>
              <a:t>10</a:t>
            </a:r>
            <a:r>
              <a:rPr kumimoji="1" lang="ja-JP" altLang="en-US" sz="1200" dirty="0">
                <a:latin typeface="ＭＳ ゴシック" panose="020B0609070205080204" pitchFamily="49" charset="-128"/>
                <a:ea typeface="ＭＳ ゴシック" panose="020B0609070205080204" pitchFamily="49" charset="-128"/>
              </a:rPr>
              <a:t>年度は東日本大震災の影響により、福島県相</a:t>
            </a:r>
            <a:r>
              <a:rPr lang="ja-JP" altLang="en-US" sz="1200" dirty="0">
                <a:latin typeface="ＭＳ ゴシック" panose="020B0609070205080204" pitchFamily="49" charset="-128"/>
                <a:ea typeface="ＭＳ ゴシック" panose="020B0609070205080204" pitchFamily="49" charset="-128"/>
              </a:rPr>
              <a:t>双保健福祉事務所管轄内の市町村が含まれていない）</a:t>
            </a:r>
            <a:endParaRPr kumimoji="1" lang="ja-JP" altLang="en-US" sz="1200" dirty="0">
              <a:latin typeface="ＭＳ ゴシック" panose="020B0609070205080204" pitchFamily="49" charset="-128"/>
              <a:ea typeface="ＭＳ ゴシック" panose="020B0609070205080204" pitchFamily="49" charset="-128"/>
            </a:endParaRPr>
          </a:p>
        </p:txBody>
      </p:sp>
      <p:sp>
        <p:nvSpPr>
          <p:cNvPr id="13" name="テキスト ボックス 12">
            <a:extLst>
              <a:ext uri="{FF2B5EF4-FFF2-40B4-BE49-F238E27FC236}">
                <a16:creationId xmlns:a16="http://schemas.microsoft.com/office/drawing/2014/main" id="{1C2A26B9-F8AE-A4B3-A857-5ED018D7C174}"/>
              </a:ext>
            </a:extLst>
          </p:cNvPr>
          <p:cNvSpPr txBox="1"/>
          <p:nvPr/>
        </p:nvSpPr>
        <p:spPr>
          <a:xfrm>
            <a:off x="7439120" y="3735288"/>
            <a:ext cx="1522962" cy="646331"/>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ja-JP" sz="1800" b="1" i="0" dirty="0">
                <a:solidFill>
                  <a:schemeClr val="tx1">
                    <a:lumMod val="65000"/>
                    <a:lumOff val="35000"/>
                  </a:schemeClr>
                </a:solidFill>
                <a:latin typeface="Yu Gothic" panose="020B0400000000000000" pitchFamily="34" charset="-128"/>
                <a:ea typeface="Yu Gothic" panose="020B0400000000000000" pitchFamily="34" charset="-128"/>
              </a:rPr>
              <a:t>3.6</a:t>
            </a:r>
          </a:p>
          <a:p>
            <a:pPr algn="ctr"/>
            <a:r>
              <a:rPr lang="ja-JP" altLang="en-US" sz="1800" b="1" dirty="0">
                <a:solidFill>
                  <a:schemeClr val="tx1">
                    <a:lumMod val="65000"/>
                    <a:lumOff val="35000"/>
                  </a:schemeClr>
                </a:solidFill>
                <a:latin typeface="Yu Gothic" panose="020B0400000000000000" pitchFamily="34" charset="-128"/>
                <a:ea typeface="Yu Gothic" panose="020B0400000000000000" pitchFamily="34" charset="-128"/>
              </a:rPr>
              <a:t>（</a:t>
            </a:r>
            <a:r>
              <a:rPr lang="en-US" altLang="ja-JP" sz="1800" b="1" i="0" dirty="0">
                <a:solidFill>
                  <a:schemeClr val="tx1">
                    <a:lumMod val="65000"/>
                    <a:lumOff val="35000"/>
                  </a:schemeClr>
                </a:solidFill>
                <a:latin typeface="Yu Gothic" panose="020B0400000000000000" pitchFamily="34" charset="-128"/>
                <a:ea typeface="Yu Gothic" panose="020B0400000000000000" pitchFamily="34" charset="-128"/>
              </a:rPr>
              <a:t>2022</a:t>
            </a:r>
            <a:r>
              <a:rPr kumimoji="1" lang="ja-JP" altLang="en-US" sz="1800" b="1" i="0" dirty="0">
                <a:solidFill>
                  <a:schemeClr val="tx1">
                    <a:lumMod val="65000"/>
                    <a:lumOff val="35000"/>
                  </a:schemeClr>
                </a:solidFill>
                <a:latin typeface="Yu Gothic" panose="020B0400000000000000" pitchFamily="34" charset="-128"/>
                <a:ea typeface="Yu Gothic" panose="020B0400000000000000" pitchFamily="34" charset="-128"/>
              </a:rPr>
              <a:t>年）</a:t>
            </a:r>
            <a:endParaRPr kumimoji="1" lang="en-US" altLang="ja-JP" sz="1800" b="1" i="0" dirty="0">
              <a:solidFill>
                <a:schemeClr val="tx1">
                  <a:lumMod val="65000"/>
                  <a:lumOff val="35000"/>
                </a:schemeClr>
              </a:solidFill>
              <a:latin typeface="Yu Gothic" panose="020B0400000000000000" pitchFamily="34" charset="-128"/>
              <a:ea typeface="Yu Gothic" panose="020B0400000000000000" pitchFamily="34" charset="-128"/>
            </a:endParaRPr>
          </a:p>
        </p:txBody>
      </p:sp>
      <p:graphicFrame>
        <p:nvGraphicFramePr>
          <p:cNvPr id="15" name="グラフ 14">
            <a:extLst>
              <a:ext uri="{FF2B5EF4-FFF2-40B4-BE49-F238E27FC236}">
                <a16:creationId xmlns:a16="http://schemas.microsoft.com/office/drawing/2014/main" id="{568856B6-CC3E-CFCD-DF89-C62A0856D095}"/>
              </a:ext>
            </a:extLst>
          </p:cNvPr>
          <p:cNvGraphicFramePr>
            <a:graphicFrameLocks/>
          </p:cNvGraphicFramePr>
          <p:nvPr>
            <p:extLst>
              <p:ext uri="{D42A27DB-BD31-4B8C-83A1-F6EECF244321}">
                <p14:modId xmlns:p14="http://schemas.microsoft.com/office/powerpoint/2010/main" val="3467301582"/>
              </p:ext>
            </p:extLst>
          </p:nvPr>
        </p:nvGraphicFramePr>
        <p:xfrm>
          <a:off x="740797" y="1798560"/>
          <a:ext cx="7684708" cy="4394023"/>
        </p:xfrm>
        <a:graphic>
          <a:graphicData uri="http://schemas.openxmlformats.org/drawingml/2006/chart">
            <c:chart xmlns:c="http://schemas.openxmlformats.org/drawingml/2006/chart" xmlns:r="http://schemas.openxmlformats.org/officeDocument/2006/relationships" r:id="rId3"/>
          </a:graphicData>
        </a:graphic>
      </p:graphicFrame>
      <p:sp>
        <p:nvSpPr>
          <p:cNvPr id="16" name="テキスト ボックス 7">
            <a:extLst>
              <a:ext uri="{FF2B5EF4-FFF2-40B4-BE49-F238E27FC236}">
                <a16:creationId xmlns:a16="http://schemas.microsoft.com/office/drawing/2014/main" id="{D441BE7E-4389-5AAF-3327-7F464FBEF036}"/>
              </a:ext>
            </a:extLst>
          </p:cNvPr>
          <p:cNvSpPr txBox="1"/>
          <p:nvPr/>
        </p:nvSpPr>
        <p:spPr>
          <a:xfrm>
            <a:off x="4894399" y="2249791"/>
            <a:ext cx="1522962" cy="646331"/>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ja-JP" sz="1800" b="1" i="0" dirty="0">
                <a:solidFill>
                  <a:schemeClr val="tx1">
                    <a:lumMod val="65000"/>
                    <a:lumOff val="35000"/>
                  </a:schemeClr>
                </a:solidFill>
                <a:latin typeface="Yu Gothic" panose="020B0400000000000000" pitchFamily="34" charset="-128"/>
                <a:ea typeface="Yu Gothic" panose="020B0400000000000000" pitchFamily="34" charset="-128"/>
              </a:rPr>
              <a:t>13.0</a:t>
            </a:r>
            <a:endParaRPr kumimoji="1" lang="ja-JP" altLang="en-US" sz="1800" b="1" i="0" dirty="0">
              <a:solidFill>
                <a:schemeClr val="tx1">
                  <a:lumMod val="65000"/>
                  <a:lumOff val="35000"/>
                </a:schemeClr>
              </a:solidFill>
              <a:latin typeface="Yu Gothic" panose="020B0400000000000000" pitchFamily="34" charset="-128"/>
              <a:ea typeface="Yu Gothic" panose="020B0400000000000000" pitchFamily="34" charset="-128"/>
            </a:endParaRPr>
          </a:p>
          <a:p>
            <a:pPr algn="ctr"/>
            <a:r>
              <a:rPr lang="ja-JP" altLang="en-US" sz="1800" b="1" dirty="0">
                <a:solidFill>
                  <a:schemeClr val="tx1">
                    <a:lumMod val="65000"/>
                    <a:lumOff val="35000"/>
                  </a:schemeClr>
                </a:solidFill>
                <a:latin typeface="Yu Gothic" panose="020B0400000000000000" pitchFamily="34" charset="-128"/>
                <a:ea typeface="Yu Gothic" panose="020B0400000000000000" pitchFamily="34" charset="-128"/>
              </a:rPr>
              <a:t>（</a:t>
            </a:r>
            <a:r>
              <a:rPr lang="en-US" altLang="ja-JP" sz="1800" b="1" i="0" dirty="0">
                <a:solidFill>
                  <a:schemeClr val="tx1">
                    <a:lumMod val="65000"/>
                    <a:lumOff val="35000"/>
                  </a:schemeClr>
                </a:solidFill>
                <a:latin typeface="Yu Gothic" panose="020B0400000000000000" pitchFamily="34" charset="-128"/>
                <a:ea typeface="Yu Gothic" panose="020B0400000000000000" pitchFamily="34" charset="-128"/>
              </a:rPr>
              <a:t>2001</a:t>
            </a:r>
            <a:r>
              <a:rPr kumimoji="1" lang="ja-JP" altLang="en-US" sz="1800" b="1" i="0" dirty="0">
                <a:solidFill>
                  <a:schemeClr val="tx1">
                    <a:lumMod val="65000"/>
                    <a:lumOff val="35000"/>
                  </a:schemeClr>
                </a:solidFill>
                <a:latin typeface="Yu Gothic" panose="020B0400000000000000" pitchFamily="34" charset="-128"/>
                <a:ea typeface="Yu Gothic" panose="020B0400000000000000" pitchFamily="34" charset="-128"/>
              </a:rPr>
              <a:t>年）</a:t>
            </a:r>
            <a:endParaRPr kumimoji="1" lang="en-US" altLang="ja-JP" sz="1800" b="1" i="0" dirty="0">
              <a:solidFill>
                <a:schemeClr val="tx1">
                  <a:lumMod val="65000"/>
                  <a:lumOff val="35000"/>
                </a:schemeClr>
              </a:solidFill>
              <a:latin typeface="Yu Gothic" panose="020B0400000000000000" pitchFamily="34" charset="-128"/>
              <a:ea typeface="Yu Gothic" panose="020B0400000000000000" pitchFamily="34" charset="-128"/>
            </a:endParaRPr>
          </a:p>
        </p:txBody>
      </p:sp>
      <p:sp>
        <p:nvSpPr>
          <p:cNvPr id="17" name="テキスト ボックス 16">
            <a:extLst>
              <a:ext uri="{FF2B5EF4-FFF2-40B4-BE49-F238E27FC236}">
                <a16:creationId xmlns:a16="http://schemas.microsoft.com/office/drawing/2014/main" id="{E0BC07C4-81A2-91AE-E65F-4C6B04B9E8BC}"/>
              </a:ext>
            </a:extLst>
          </p:cNvPr>
          <p:cNvSpPr txBox="1"/>
          <p:nvPr/>
        </p:nvSpPr>
        <p:spPr>
          <a:xfrm>
            <a:off x="6892966" y="4588809"/>
            <a:ext cx="1522962" cy="646331"/>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ja-JP" sz="1800" b="1" i="0" dirty="0">
                <a:solidFill>
                  <a:schemeClr val="tx1">
                    <a:lumMod val="65000"/>
                    <a:lumOff val="35000"/>
                  </a:schemeClr>
                </a:solidFill>
                <a:latin typeface="Yu Gothic" panose="020B0400000000000000" pitchFamily="34" charset="-128"/>
                <a:ea typeface="Yu Gothic" panose="020B0400000000000000" pitchFamily="34" charset="-128"/>
              </a:rPr>
              <a:t>3.3</a:t>
            </a:r>
          </a:p>
          <a:p>
            <a:pPr algn="ctr"/>
            <a:r>
              <a:rPr lang="ja-JP" altLang="en-US" sz="1800" b="1" dirty="0">
                <a:solidFill>
                  <a:schemeClr val="tx1">
                    <a:lumMod val="65000"/>
                    <a:lumOff val="35000"/>
                  </a:schemeClr>
                </a:solidFill>
                <a:latin typeface="Yu Gothic" panose="020B0400000000000000" pitchFamily="34" charset="-128"/>
                <a:ea typeface="Yu Gothic" panose="020B0400000000000000" pitchFamily="34" charset="-128"/>
              </a:rPr>
              <a:t>（</a:t>
            </a:r>
            <a:r>
              <a:rPr lang="en-US" altLang="ja-JP" sz="1800" b="1" i="0" dirty="0">
                <a:solidFill>
                  <a:schemeClr val="tx1">
                    <a:lumMod val="65000"/>
                    <a:lumOff val="35000"/>
                  </a:schemeClr>
                </a:solidFill>
                <a:latin typeface="Yu Gothic" panose="020B0400000000000000" pitchFamily="34" charset="-128"/>
                <a:ea typeface="Yu Gothic" panose="020B0400000000000000" pitchFamily="34" charset="-128"/>
              </a:rPr>
              <a:t>2021</a:t>
            </a:r>
            <a:r>
              <a:rPr kumimoji="1" lang="ja-JP" altLang="en-US" sz="1800" b="1" i="0" dirty="0">
                <a:solidFill>
                  <a:schemeClr val="tx1">
                    <a:lumMod val="65000"/>
                    <a:lumOff val="35000"/>
                  </a:schemeClr>
                </a:solidFill>
                <a:latin typeface="Yu Gothic" panose="020B0400000000000000" pitchFamily="34" charset="-128"/>
                <a:ea typeface="Yu Gothic" panose="020B0400000000000000" pitchFamily="34" charset="-128"/>
              </a:rPr>
              <a:t>年）</a:t>
            </a:r>
            <a:endParaRPr kumimoji="1" lang="en-US" altLang="ja-JP" sz="1800" b="1" i="0" dirty="0">
              <a:solidFill>
                <a:schemeClr val="tx1">
                  <a:lumMod val="65000"/>
                  <a:lumOff val="35000"/>
                </a:schemeClr>
              </a:solidFill>
              <a:latin typeface="Yu Gothic" panose="020B0400000000000000" pitchFamily="34" charset="-128"/>
              <a:ea typeface="Yu Gothic" panose="020B0400000000000000" pitchFamily="34" charset="-128"/>
            </a:endParaRPr>
          </a:p>
        </p:txBody>
      </p:sp>
      <p:sp>
        <p:nvSpPr>
          <p:cNvPr id="18" name="テキスト ボックス 17">
            <a:extLst>
              <a:ext uri="{FF2B5EF4-FFF2-40B4-BE49-F238E27FC236}">
                <a16:creationId xmlns:a16="http://schemas.microsoft.com/office/drawing/2014/main" id="{19BD36CF-2FFF-D35B-175F-C9E79FD83303}"/>
              </a:ext>
            </a:extLst>
          </p:cNvPr>
          <p:cNvSpPr txBox="1"/>
          <p:nvPr/>
        </p:nvSpPr>
        <p:spPr>
          <a:xfrm>
            <a:off x="8023836" y="5544482"/>
            <a:ext cx="353529"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kumimoji="1" lang="ja-JP" altLang="en-US" sz="1200" i="0" dirty="0">
                <a:solidFill>
                  <a:schemeClr val="tx1">
                    <a:lumMod val="65000"/>
                    <a:lumOff val="35000"/>
                  </a:schemeClr>
                </a:solidFill>
                <a:latin typeface="Yu Gothic" panose="020B0400000000000000" pitchFamily="34" charset="-128"/>
                <a:ea typeface="Yu Gothic" panose="020B0400000000000000" pitchFamily="34" charset="-128"/>
              </a:rPr>
              <a:t>年</a:t>
            </a:r>
            <a:endParaRPr kumimoji="1" lang="en-US" altLang="ja-JP" sz="1200" i="0" dirty="0">
              <a:solidFill>
                <a:schemeClr val="tx1">
                  <a:lumMod val="65000"/>
                  <a:lumOff val="35000"/>
                </a:schemeClr>
              </a:solidFill>
              <a:latin typeface="Yu Gothic" panose="020B0400000000000000" pitchFamily="34" charset="-128"/>
              <a:ea typeface="Yu Gothic" panose="020B0400000000000000" pitchFamily="34" charset="-128"/>
            </a:endParaRPr>
          </a:p>
        </p:txBody>
      </p:sp>
    </p:spTree>
    <p:extLst>
      <p:ext uri="{BB962C8B-B14F-4D97-AF65-F5344CB8AC3E}">
        <p14:creationId xmlns:p14="http://schemas.microsoft.com/office/powerpoint/2010/main" val="1025804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037AD17-0CAF-6D98-38C1-FBBA3D90F811}"/>
              </a:ext>
            </a:extLst>
          </p:cNvPr>
          <p:cNvSpPr>
            <a:spLocks noGrp="1"/>
          </p:cNvSpPr>
          <p:nvPr>
            <p:ph type="title"/>
          </p:nvPr>
        </p:nvSpPr>
        <p:spPr/>
        <p:txBody>
          <a:bodyPr>
            <a:normAutofit fontScale="90000"/>
          </a:bodyPr>
          <a:lstStyle/>
          <a:p>
            <a:r>
              <a:rPr kumimoji="1" lang="ja-JP" altLang="en-US" spc="-1000" dirty="0"/>
              <a:t>１</a:t>
            </a:r>
            <a:r>
              <a:rPr kumimoji="1" lang="ja-JP" altLang="en-US" dirty="0"/>
              <a:t>０代の人工妊娠中絶件数の推移</a:t>
            </a:r>
          </a:p>
        </p:txBody>
      </p:sp>
      <p:sp>
        <p:nvSpPr>
          <p:cNvPr id="7" name="テキスト プレースホルダー 6">
            <a:extLst>
              <a:ext uri="{FF2B5EF4-FFF2-40B4-BE49-F238E27FC236}">
                <a16:creationId xmlns:a16="http://schemas.microsoft.com/office/drawing/2014/main" id="{A28215A5-874D-05AE-38A3-4166851663A6}"/>
              </a:ext>
            </a:extLst>
          </p:cNvPr>
          <p:cNvSpPr>
            <a:spLocks noGrp="1"/>
          </p:cNvSpPr>
          <p:nvPr>
            <p:ph type="body" sz="quarter" idx="11"/>
          </p:nvPr>
        </p:nvSpPr>
        <p:spPr>
          <a:xfrm>
            <a:off x="4008063" y="6070734"/>
            <a:ext cx="4673478" cy="254204"/>
          </a:xfrm>
        </p:spPr>
        <p:txBody>
          <a:bodyPr/>
          <a:lstStyle/>
          <a:p>
            <a:r>
              <a:rPr lang="ja-JP" altLang="en-US" dirty="0"/>
              <a:t>厚生労働省 衛生行政報告例より作成</a:t>
            </a:r>
          </a:p>
        </p:txBody>
      </p:sp>
      <p:grpSp>
        <p:nvGrpSpPr>
          <p:cNvPr id="11" name="グループ化 10">
            <a:extLst>
              <a:ext uri="{FF2B5EF4-FFF2-40B4-BE49-F238E27FC236}">
                <a16:creationId xmlns:a16="http://schemas.microsoft.com/office/drawing/2014/main" id="{0FA7B96D-9F8D-7ADC-AEDA-1AFC1BAF2C91}"/>
              </a:ext>
            </a:extLst>
          </p:cNvPr>
          <p:cNvGrpSpPr/>
          <p:nvPr/>
        </p:nvGrpSpPr>
        <p:grpSpPr>
          <a:xfrm>
            <a:off x="720837" y="1373627"/>
            <a:ext cx="7944577" cy="4701754"/>
            <a:chOff x="777987" y="1335527"/>
            <a:chExt cx="7944577" cy="4701754"/>
          </a:xfrm>
        </p:grpSpPr>
        <p:graphicFrame>
          <p:nvGraphicFramePr>
            <p:cNvPr id="5" name="グラフ 4">
              <a:extLst>
                <a:ext uri="{FF2B5EF4-FFF2-40B4-BE49-F238E27FC236}">
                  <a16:creationId xmlns:a16="http://schemas.microsoft.com/office/drawing/2014/main" id="{A020555E-15CD-AF6E-7C7E-4AA0D411D4CA}"/>
                </a:ext>
              </a:extLst>
            </p:cNvPr>
            <p:cNvGraphicFramePr>
              <a:graphicFrameLocks/>
            </p:cNvGraphicFramePr>
            <p:nvPr>
              <p:extLst>
                <p:ext uri="{D42A27DB-BD31-4B8C-83A1-F6EECF244321}">
                  <p14:modId xmlns:p14="http://schemas.microsoft.com/office/powerpoint/2010/main" val="3278379164"/>
                </p:ext>
              </p:extLst>
            </p:nvPr>
          </p:nvGraphicFramePr>
          <p:xfrm>
            <a:off x="777987" y="1547676"/>
            <a:ext cx="7588025" cy="4489605"/>
          </p:xfrm>
          <a:graphic>
            <a:graphicData uri="http://schemas.openxmlformats.org/drawingml/2006/chart">
              <c:chart xmlns:c="http://schemas.openxmlformats.org/drawingml/2006/chart" xmlns:r="http://schemas.openxmlformats.org/officeDocument/2006/relationships" r:id="rId3"/>
            </a:graphicData>
          </a:graphic>
        </p:graphicFrame>
        <p:sp>
          <p:nvSpPr>
            <p:cNvPr id="6" name="テキスト ボックス 7">
              <a:extLst>
                <a:ext uri="{FF2B5EF4-FFF2-40B4-BE49-F238E27FC236}">
                  <a16:creationId xmlns:a16="http://schemas.microsoft.com/office/drawing/2014/main" id="{BA6ABD68-F69A-6123-76AD-EE04F75C201B}"/>
                </a:ext>
              </a:extLst>
            </p:cNvPr>
            <p:cNvSpPr txBox="1"/>
            <p:nvPr/>
          </p:nvSpPr>
          <p:spPr>
            <a:xfrm>
              <a:off x="6139785" y="1446543"/>
              <a:ext cx="1191084" cy="646331"/>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ja-JP" sz="1800" b="1" i="0" dirty="0">
                  <a:solidFill>
                    <a:schemeClr val="tx1">
                      <a:lumMod val="65000"/>
                      <a:lumOff val="35000"/>
                    </a:schemeClr>
                  </a:solidFill>
                  <a:latin typeface="ＭＳ ゴシック" panose="020B0609070205080204" pitchFamily="49" charset="-128"/>
                  <a:ea typeface="ＭＳ ゴシック" panose="020B0609070205080204" pitchFamily="49" charset="-128"/>
                </a:rPr>
                <a:t>2001</a:t>
              </a:r>
              <a:r>
                <a:rPr kumimoji="1" lang="ja-JP" altLang="en-US" sz="1800" b="1" i="0" dirty="0">
                  <a:solidFill>
                    <a:schemeClr val="tx1">
                      <a:lumMod val="65000"/>
                      <a:lumOff val="35000"/>
                    </a:schemeClr>
                  </a:solidFill>
                  <a:latin typeface="ＭＳ ゴシック" panose="020B0609070205080204" pitchFamily="49" charset="-128"/>
                  <a:ea typeface="ＭＳ ゴシック" panose="020B0609070205080204" pitchFamily="49" charset="-128"/>
                </a:rPr>
                <a:t>年</a:t>
              </a:r>
              <a:endParaRPr kumimoji="1" lang="en-US" altLang="ja-JP" sz="1800" b="1" i="0" dirty="0">
                <a:solidFill>
                  <a:schemeClr val="tx1">
                    <a:lumMod val="65000"/>
                    <a:lumOff val="35000"/>
                  </a:schemeClr>
                </a:solidFill>
                <a:latin typeface="ＭＳ ゴシック" panose="020B0609070205080204" pitchFamily="49" charset="-128"/>
                <a:ea typeface="ＭＳ ゴシック" panose="020B0609070205080204" pitchFamily="49" charset="-128"/>
              </a:endParaRPr>
            </a:p>
            <a:p>
              <a:pPr algn="ctr"/>
              <a:r>
                <a:rPr lang="en-US" altLang="ja-JP" sz="1800" b="1" i="0" dirty="0">
                  <a:solidFill>
                    <a:schemeClr val="tx1">
                      <a:lumMod val="65000"/>
                      <a:lumOff val="35000"/>
                    </a:schemeClr>
                  </a:solidFill>
                  <a:latin typeface="ＭＳ ゴシック" panose="020B0609070205080204" pitchFamily="49" charset="-128"/>
                  <a:ea typeface="ＭＳ ゴシック" panose="020B0609070205080204" pitchFamily="49" charset="-128"/>
                </a:rPr>
                <a:t>46,511</a:t>
              </a:r>
              <a:endParaRPr kumimoji="1" lang="ja-JP" altLang="en-US" sz="1800" b="1" i="0" dirty="0">
                <a:solidFill>
                  <a:schemeClr val="tx1">
                    <a:lumMod val="65000"/>
                    <a:lumOff val="35000"/>
                  </a:schemeClr>
                </a:solidFill>
                <a:latin typeface="ＭＳ ゴシック" panose="020B0609070205080204" pitchFamily="49" charset="-128"/>
                <a:ea typeface="ＭＳ ゴシック" panose="020B0609070205080204" pitchFamily="49" charset="-128"/>
              </a:endParaRPr>
            </a:p>
          </p:txBody>
        </p:sp>
        <p:sp>
          <p:nvSpPr>
            <p:cNvPr id="8" name="テキスト ボックス 7">
              <a:extLst>
                <a:ext uri="{FF2B5EF4-FFF2-40B4-BE49-F238E27FC236}">
                  <a16:creationId xmlns:a16="http://schemas.microsoft.com/office/drawing/2014/main" id="{8E236968-2555-FF48-B62C-C7B97D96BE0D}"/>
                </a:ext>
              </a:extLst>
            </p:cNvPr>
            <p:cNvSpPr txBox="1"/>
            <p:nvPr/>
          </p:nvSpPr>
          <p:spPr>
            <a:xfrm>
              <a:off x="7531480" y="4663993"/>
              <a:ext cx="1191084" cy="646331"/>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ja-JP" sz="1800" b="1" i="0" dirty="0">
                  <a:solidFill>
                    <a:schemeClr val="tx1">
                      <a:lumMod val="65000"/>
                      <a:lumOff val="35000"/>
                    </a:schemeClr>
                  </a:solidFill>
                  <a:latin typeface="ＭＳ ゴシック" panose="020B0609070205080204" pitchFamily="49" charset="-128"/>
                  <a:ea typeface="ＭＳ ゴシック" panose="020B0609070205080204" pitchFamily="49" charset="-128"/>
                </a:rPr>
                <a:t>2020</a:t>
              </a:r>
              <a:r>
                <a:rPr kumimoji="1" lang="ja-JP" altLang="en-US" sz="1800" b="1" i="0" dirty="0">
                  <a:solidFill>
                    <a:schemeClr val="tx1">
                      <a:lumMod val="65000"/>
                      <a:lumOff val="35000"/>
                    </a:schemeClr>
                  </a:solidFill>
                  <a:latin typeface="ＭＳ ゴシック" panose="020B0609070205080204" pitchFamily="49" charset="-128"/>
                  <a:ea typeface="ＭＳ ゴシック" panose="020B0609070205080204" pitchFamily="49" charset="-128"/>
                </a:rPr>
                <a:t>年</a:t>
              </a:r>
              <a:endParaRPr kumimoji="1" lang="en-US" altLang="ja-JP" sz="1800" b="1" i="0" dirty="0">
                <a:solidFill>
                  <a:schemeClr val="tx1">
                    <a:lumMod val="65000"/>
                    <a:lumOff val="35000"/>
                  </a:schemeClr>
                </a:solidFill>
                <a:latin typeface="ＭＳ ゴシック" panose="020B0609070205080204" pitchFamily="49" charset="-128"/>
                <a:ea typeface="ＭＳ ゴシック" panose="020B0609070205080204" pitchFamily="49" charset="-128"/>
              </a:endParaRPr>
            </a:p>
            <a:p>
              <a:pPr algn="ctr"/>
              <a:r>
                <a:rPr lang="en-US" altLang="ja-JP" sz="1800" b="1" i="0" dirty="0">
                  <a:solidFill>
                    <a:schemeClr val="tx1">
                      <a:lumMod val="65000"/>
                      <a:lumOff val="35000"/>
                    </a:schemeClr>
                  </a:solidFill>
                  <a:latin typeface="ＭＳ ゴシック" panose="020B0609070205080204" pitchFamily="49" charset="-128"/>
                  <a:ea typeface="ＭＳ ゴシック" panose="020B0609070205080204" pitchFamily="49" charset="-128"/>
                </a:rPr>
                <a:t>10,309</a:t>
              </a:r>
              <a:endParaRPr kumimoji="1" lang="ja-JP" altLang="en-US" sz="1800" b="1" i="0" dirty="0">
                <a:solidFill>
                  <a:schemeClr val="tx1">
                    <a:lumMod val="65000"/>
                    <a:lumOff val="35000"/>
                  </a:schemeClr>
                </a:solidFill>
                <a:latin typeface="ＭＳ ゴシック" panose="020B0609070205080204" pitchFamily="49" charset="-128"/>
                <a:ea typeface="ＭＳ ゴシック" panose="020B0609070205080204" pitchFamily="49" charset="-128"/>
              </a:endParaRPr>
            </a:p>
          </p:txBody>
        </p:sp>
        <p:sp>
          <p:nvSpPr>
            <p:cNvPr id="3" name="テキスト ボックス 2">
              <a:extLst>
                <a:ext uri="{FF2B5EF4-FFF2-40B4-BE49-F238E27FC236}">
                  <a16:creationId xmlns:a16="http://schemas.microsoft.com/office/drawing/2014/main" id="{9A817A6F-97FB-A7F6-372B-2C8EC66C55A4}"/>
                </a:ext>
              </a:extLst>
            </p:cNvPr>
            <p:cNvSpPr txBox="1"/>
            <p:nvPr/>
          </p:nvSpPr>
          <p:spPr>
            <a:xfrm>
              <a:off x="8031520" y="5459371"/>
              <a:ext cx="353529"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kumimoji="1" lang="ja-JP" altLang="en-US" sz="1200" i="0" dirty="0">
                  <a:solidFill>
                    <a:schemeClr val="tx1">
                      <a:lumMod val="65000"/>
                      <a:lumOff val="35000"/>
                    </a:schemeClr>
                  </a:solidFill>
                  <a:latin typeface="ＭＳ ゴシック" panose="020B0609070205080204" pitchFamily="49" charset="-128"/>
                  <a:ea typeface="ＭＳ ゴシック" panose="020B0609070205080204" pitchFamily="49" charset="-128"/>
                </a:rPr>
                <a:t>年</a:t>
              </a:r>
              <a:endParaRPr kumimoji="1" lang="en-US" altLang="ja-JP" sz="1200" i="0" dirty="0">
                <a:solidFill>
                  <a:schemeClr val="tx1">
                    <a:lumMod val="65000"/>
                    <a:lumOff val="35000"/>
                  </a:schemeClr>
                </a:solidFill>
                <a:latin typeface="ＭＳ ゴシック" panose="020B0609070205080204" pitchFamily="49" charset="-128"/>
                <a:ea typeface="ＭＳ ゴシック" panose="020B0609070205080204" pitchFamily="49" charset="-128"/>
              </a:endParaRPr>
            </a:p>
          </p:txBody>
        </p:sp>
        <p:sp>
          <p:nvSpPr>
            <p:cNvPr id="4" name="テキスト ボックス 3">
              <a:extLst>
                <a:ext uri="{FF2B5EF4-FFF2-40B4-BE49-F238E27FC236}">
                  <a16:creationId xmlns:a16="http://schemas.microsoft.com/office/drawing/2014/main" id="{09DB87A2-3610-71D9-D92E-044FC054ED79}"/>
                </a:ext>
              </a:extLst>
            </p:cNvPr>
            <p:cNvSpPr txBox="1"/>
            <p:nvPr/>
          </p:nvSpPr>
          <p:spPr>
            <a:xfrm>
              <a:off x="1114881" y="1335527"/>
              <a:ext cx="353529"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kumimoji="1" lang="ja-JP" altLang="en-US" sz="1200" i="0" dirty="0">
                  <a:solidFill>
                    <a:schemeClr val="tx1">
                      <a:lumMod val="65000"/>
                      <a:lumOff val="35000"/>
                    </a:schemeClr>
                  </a:solidFill>
                  <a:latin typeface="ＭＳ ゴシック" panose="020B0609070205080204" pitchFamily="49" charset="-128"/>
                  <a:ea typeface="ＭＳ ゴシック" panose="020B0609070205080204" pitchFamily="49" charset="-128"/>
                </a:rPr>
                <a:t>件</a:t>
              </a:r>
            </a:p>
          </p:txBody>
        </p:sp>
      </p:grpSp>
    </p:spTree>
    <p:extLst>
      <p:ext uri="{BB962C8B-B14F-4D97-AF65-F5344CB8AC3E}">
        <p14:creationId xmlns:p14="http://schemas.microsoft.com/office/powerpoint/2010/main" val="37358231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オブジェクト 16">
            <a:extLst>
              <a:ext uri="{FF2B5EF4-FFF2-40B4-BE49-F238E27FC236}">
                <a16:creationId xmlns:a16="http://schemas.microsoft.com/office/drawing/2014/main" id="{461554B4-0D37-119A-2EFA-37F7D803E777}"/>
              </a:ext>
            </a:extLst>
          </p:cNvPr>
          <p:cNvGraphicFramePr>
            <a:graphicFrameLocks noChangeAspect="1"/>
          </p:cNvGraphicFramePr>
          <p:nvPr>
            <p:extLst>
              <p:ext uri="{D42A27DB-BD31-4B8C-83A1-F6EECF244321}">
                <p14:modId xmlns:p14="http://schemas.microsoft.com/office/powerpoint/2010/main" val="1050305221"/>
              </p:ext>
            </p:extLst>
          </p:nvPr>
        </p:nvGraphicFramePr>
        <p:xfrm>
          <a:off x="414336" y="1293914"/>
          <a:ext cx="8315323" cy="4876799"/>
        </p:xfrm>
        <a:graphic>
          <a:graphicData uri="http://schemas.openxmlformats.org/presentationml/2006/ole">
            <mc:AlternateContent xmlns:mc="http://schemas.openxmlformats.org/markup-compatibility/2006">
              <mc:Choice xmlns:v="urn:schemas-microsoft-com:vml" Requires="v">
                <p:oleObj name="Worksheet" r:id="rId3" imgW="8315498" imgH="4876800" progId="Excel.Sheet.12">
                  <p:embed/>
                </p:oleObj>
              </mc:Choice>
              <mc:Fallback>
                <p:oleObj name="Worksheet" r:id="rId3" imgW="8315498" imgH="4876800" progId="Excel.Sheet.12">
                  <p:embed/>
                  <p:pic>
                    <p:nvPicPr>
                      <p:cNvPr id="16" name="オブジェクト 15">
                        <a:extLst>
                          <a:ext uri="{FF2B5EF4-FFF2-40B4-BE49-F238E27FC236}">
                            <a16:creationId xmlns:a16="http://schemas.microsoft.com/office/drawing/2014/main" id="{461554B4-0D37-119A-2EFA-37F7D803E777}"/>
                          </a:ext>
                        </a:extLst>
                      </p:cNvPr>
                      <p:cNvPicPr/>
                      <p:nvPr/>
                    </p:nvPicPr>
                    <p:blipFill>
                      <a:blip r:embed="rId4"/>
                      <a:stretch>
                        <a:fillRect/>
                      </a:stretch>
                    </p:blipFill>
                    <p:spPr>
                      <a:xfrm>
                        <a:off x="414336" y="1293914"/>
                        <a:ext cx="8315323" cy="4876799"/>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5B13AD82-D9FB-FF51-FFB1-F23429951548}"/>
              </a:ext>
            </a:extLst>
          </p:cNvPr>
          <p:cNvSpPr>
            <a:spLocks noGrp="1"/>
          </p:cNvSpPr>
          <p:nvPr>
            <p:ph type="title"/>
          </p:nvPr>
        </p:nvSpPr>
        <p:spPr/>
        <p:txBody>
          <a:bodyPr>
            <a:normAutofit/>
          </a:bodyPr>
          <a:lstStyle/>
          <a:p>
            <a:r>
              <a:rPr kumimoji="1" lang="ja-JP" altLang="en-US" spc="-1000" dirty="0"/>
              <a:t>１</a:t>
            </a:r>
            <a:r>
              <a:rPr kumimoji="1" lang="ja-JP" altLang="en-US" dirty="0"/>
              <a:t>０代の出生数の推移</a:t>
            </a:r>
          </a:p>
        </p:txBody>
      </p:sp>
      <p:sp>
        <p:nvSpPr>
          <p:cNvPr id="7" name="テキスト プレースホルダー 6">
            <a:extLst>
              <a:ext uri="{FF2B5EF4-FFF2-40B4-BE49-F238E27FC236}">
                <a16:creationId xmlns:a16="http://schemas.microsoft.com/office/drawing/2014/main" id="{BD9B4418-3762-C3C5-1ECF-1B4358964461}"/>
              </a:ext>
            </a:extLst>
          </p:cNvPr>
          <p:cNvSpPr>
            <a:spLocks noGrp="1"/>
          </p:cNvSpPr>
          <p:nvPr>
            <p:ph type="body" sz="quarter" idx="11"/>
          </p:nvPr>
        </p:nvSpPr>
        <p:spPr/>
        <p:txBody>
          <a:bodyPr/>
          <a:lstStyle/>
          <a:p>
            <a:r>
              <a:rPr lang="ja-JP" altLang="en-US" dirty="0"/>
              <a:t>厚生労働省 人口動態統計より作成</a:t>
            </a:r>
          </a:p>
          <a:p>
            <a:endParaRPr lang="ja-JP" altLang="en-US" dirty="0"/>
          </a:p>
        </p:txBody>
      </p:sp>
    </p:spTree>
    <p:extLst>
      <p:ext uri="{BB962C8B-B14F-4D97-AF65-F5344CB8AC3E}">
        <p14:creationId xmlns:p14="http://schemas.microsoft.com/office/powerpoint/2010/main" val="30083010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オブジェクト 19">
            <a:extLst>
              <a:ext uri="{FF2B5EF4-FFF2-40B4-BE49-F238E27FC236}">
                <a16:creationId xmlns:a16="http://schemas.microsoft.com/office/drawing/2014/main" id="{94531A47-4FA5-07E4-E00C-E70CC97CE786}"/>
              </a:ext>
            </a:extLst>
          </p:cNvPr>
          <p:cNvGraphicFramePr>
            <a:graphicFrameLocks noChangeAspect="1"/>
          </p:cNvGraphicFramePr>
          <p:nvPr>
            <p:extLst>
              <p:ext uri="{D42A27DB-BD31-4B8C-83A1-F6EECF244321}">
                <p14:modId xmlns:p14="http://schemas.microsoft.com/office/powerpoint/2010/main" val="2569118536"/>
              </p:ext>
            </p:extLst>
          </p:nvPr>
        </p:nvGraphicFramePr>
        <p:xfrm>
          <a:off x="336883" y="1474404"/>
          <a:ext cx="8307603" cy="4388755"/>
        </p:xfrm>
        <a:graphic>
          <a:graphicData uri="http://schemas.openxmlformats.org/presentationml/2006/ole">
            <mc:AlternateContent xmlns:mc="http://schemas.openxmlformats.org/markup-compatibility/2006">
              <mc:Choice xmlns:v="urn:schemas-microsoft-com:vml" Requires="v">
                <p:oleObj name="Worksheet" r:id="rId3" imgW="8925098" imgH="4715048" progId="Excel.Sheet.12">
                  <p:embed/>
                </p:oleObj>
              </mc:Choice>
              <mc:Fallback>
                <p:oleObj name="Worksheet" r:id="rId3" imgW="8925098" imgH="4715048" progId="Excel.Sheet.12">
                  <p:embed/>
                  <p:pic>
                    <p:nvPicPr>
                      <p:cNvPr id="19" name="オブジェクト 18">
                        <a:extLst>
                          <a:ext uri="{FF2B5EF4-FFF2-40B4-BE49-F238E27FC236}">
                            <a16:creationId xmlns:a16="http://schemas.microsoft.com/office/drawing/2014/main" id="{06484302-8578-9658-43C4-14F9087EEFF6}"/>
                          </a:ext>
                        </a:extLst>
                      </p:cNvPr>
                      <p:cNvPicPr/>
                      <p:nvPr/>
                    </p:nvPicPr>
                    <p:blipFill>
                      <a:blip r:embed="rId4"/>
                      <a:stretch>
                        <a:fillRect/>
                      </a:stretch>
                    </p:blipFill>
                    <p:spPr>
                      <a:xfrm>
                        <a:off x="336883" y="1474404"/>
                        <a:ext cx="8307603" cy="4388755"/>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ED1C5F01-201F-9D68-70A3-4087F0058295}"/>
              </a:ext>
            </a:extLst>
          </p:cNvPr>
          <p:cNvSpPr>
            <a:spLocks noGrp="1"/>
          </p:cNvSpPr>
          <p:nvPr>
            <p:ph type="title"/>
          </p:nvPr>
        </p:nvSpPr>
        <p:spPr/>
        <p:txBody>
          <a:bodyPr>
            <a:normAutofit fontScale="90000"/>
          </a:bodyPr>
          <a:lstStyle/>
          <a:p>
            <a:r>
              <a:rPr kumimoji="1" lang="ja-JP" altLang="en-US" spc="-1000" dirty="0"/>
              <a:t>１</a:t>
            </a:r>
            <a:r>
              <a:rPr kumimoji="1" lang="ja-JP" altLang="en-US" dirty="0"/>
              <a:t>０代の人工妊娠中絶件数の推移</a:t>
            </a:r>
          </a:p>
        </p:txBody>
      </p:sp>
      <p:sp>
        <p:nvSpPr>
          <p:cNvPr id="7" name="テキスト プレースホルダー 6">
            <a:extLst>
              <a:ext uri="{FF2B5EF4-FFF2-40B4-BE49-F238E27FC236}">
                <a16:creationId xmlns:a16="http://schemas.microsoft.com/office/drawing/2014/main" id="{118AF503-4017-5217-3280-678C0D092150}"/>
              </a:ext>
            </a:extLst>
          </p:cNvPr>
          <p:cNvSpPr>
            <a:spLocks noGrp="1"/>
          </p:cNvSpPr>
          <p:nvPr>
            <p:ph type="body" sz="quarter" idx="11"/>
          </p:nvPr>
        </p:nvSpPr>
        <p:spPr/>
        <p:txBody>
          <a:bodyPr/>
          <a:lstStyle/>
          <a:p>
            <a:r>
              <a:rPr lang="ja-JP" altLang="en-US" dirty="0"/>
              <a:t>厚生労働省　衛生行政報告例より作成</a:t>
            </a:r>
          </a:p>
        </p:txBody>
      </p:sp>
      <p:sp>
        <p:nvSpPr>
          <p:cNvPr id="3" name="テキスト ボックス 2">
            <a:extLst>
              <a:ext uri="{FF2B5EF4-FFF2-40B4-BE49-F238E27FC236}">
                <a16:creationId xmlns:a16="http://schemas.microsoft.com/office/drawing/2014/main" id="{686F158C-0909-391F-C5F3-7F0AF72D044C}"/>
              </a:ext>
            </a:extLst>
          </p:cNvPr>
          <p:cNvSpPr txBox="1"/>
          <p:nvPr/>
        </p:nvSpPr>
        <p:spPr>
          <a:xfrm>
            <a:off x="8218820" y="5673221"/>
            <a:ext cx="603106"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kumimoji="1" lang="ja-JP" altLang="en-US" sz="1200" i="0" dirty="0">
                <a:solidFill>
                  <a:schemeClr val="tx1">
                    <a:lumMod val="65000"/>
                    <a:lumOff val="35000"/>
                  </a:schemeClr>
                </a:solidFill>
                <a:latin typeface="ＭＳ ゴシック" panose="020B0609070205080204" pitchFamily="49" charset="-128"/>
                <a:ea typeface="ＭＳ ゴシック" panose="020B0609070205080204" pitchFamily="49" charset="-128"/>
              </a:rPr>
              <a:t>年</a:t>
            </a:r>
            <a:endParaRPr kumimoji="1" lang="en-US" altLang="ja-JP" sz="1200" i="0" dirty="0">
              <a:solidFill>
                <a:schemeClr val="tx1">
                  <a:lumMod val="65000"/>
                  <a:lumOff val="35000"/>
                </a:schemeClr>
              </a:solidFill>
              <a:latin typeface="ＭＳ ゴシック" panose="020B0609070205080204" pitchFamily="49" charset="-128"/>
              <a:ea typeface="ＭＳ ゴシック" panose="020B0609070205080204" pitchFamily="49" charset="-128"/>
            </a:endParaRPr>
          </a:p>
        </p:txBody>
      </p:sp>
      <p:sp>
        <p:nvSpPr>
          <p:cNvPr id="4" name="テキスト ボックス 3">
            <a:extLst>
              <a:ext uri="{FF2B5EF4-FFF2-40B4-BE49-F238E27FC236}">
                <a16:creationId xmlns:a16="http://schemas.microsoft.com/office/drawing/2014/main" id="{28880B0F-7FD8-ED0C-668B-DB077C1DDEDC}"/>
              </a:ext>
            </a:extLst>
          </p:cNvPr>
          <p:cNvSpPr txBox="1"/>
          <p:nvPr/>
        </p:nvSpPr>
        <p:spPr>
          <a:xfrm>
            <a:off x="630676" y="1390857"/>
            <a:ext cx="603106" cy="307777"/>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kumimoji="1" lang="ja-JP" altLang="en-US" sz="1400" i="0" dirty="0">
                <a:solidFill>
                  <a:schemeClr val="tx1">
                    <a:lumMod val="65000"/>
                    <a:lumOff val="35000"/>
                  </a:schemeClr>
                </a:solidFill>
                <a:latin typeface="ＭＳ ゴシック" panose="020B0609070205080204" pitchFamily="49" charset="-128"/>
                <a:ea typeface="ＭＳ ゴシック" panose="020B0609070205080204" pitchFamily="49" charset="-128"/>
              </a:rPr>
              <a:t>件</a:t>
            </a:r>
            <a:endParaRPr kumimoji="1" lang="en-US" altLang="ja-JP" sz="1400" i="0" dirty="0">
              <a:solidFill>
                <a:schemeClr val="tx1">
                  <a:lumMod val="65000"/>
                  <a:lumOff val="35000"/>
                </a:schemeClr>
              </a:solidFill>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37036651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A452D6F5-EEAF-3940-16DD-DBF42BC5E72C}"/>
              </a:ext>
            </a:extLst>
          </p:cNvPr>
          <p:cNvSpPr>
            <a:spLocks noGrp="1"/>
          </p:cNvSpPr>
          <p:nvPr>
            <p:ph type="ctrTitle"/>
          </p:nvPr>
        </p:nvSpPr>
        <p:spPr>
          <a:xfrm>
            <a:off x="685800" y="2251682"/>
            <a:ext cx="7772400" cy="2025510"/>
          </a:xfrm>
        </p:spPr>
        <p:txBody>
          <a:bodyPr/>
          <a:lstStyle/>
          <a:p>
            <a:r>
              <a:rPr lang="ja-JP" altLang="en-US" spc="-150" dirty="0"/>
              <a:t>妊</a:t>
            </a:r>
            <a:r>
              <a:rPr lang="ja-JP" altLang="en-US" spc="-1000" dirty="0"/>
              <a:t>娠・</a:t>
            </a:r>
            <a:r>
              <a:rPr lang="ja-JP" altLang="en-US" spc="-150" dirty="0"/>
              <a:t>出産って</a:t>
            </a:r>
            <a:br>
              <a:rPr lang="ja-JP" altLang="en-US" spc="-150" dirty="0"/>
            </a:br>
            <a:r>
              <a:rPr lang="ja-JP" altLang="en-US" spc="-150" dirty="0"/>
              <a:t>なんだろう？</a:t>
            </a:r>
          </a:p>
        </p:txBody>
      </p:sp>
      <p:pic>
        <p:nvPicPr>
          <p:cNvPr id="4" name="図 3">
            <a:extLst>
              <a:ext uri="{FF2B5EF4-FFF2-40B4-BE49-F238E27FC236}">
                <a16:creationId xmlns:a16="http://schemas.microsoft.com/office/drawing/2014/main" id="{A87E3F42-56CD-B24D-56AF-B58C18CD5EE7}"/>
              </a:ext>
            </a:extLst>
          </p:cNvPr>
          <p:cNvPicPr>
            <a:picLocks noChangeAspect="1"/>
          </p:cNvPicPr>
          <p:nvPr/>
        </p:nvPicPr>
        <p:blipFill rotWithShape="1">
          <a:blip r:embed="rId3"/>
          <a:srcRect t="12934" b="9133"/>
          <a:stretch/>
        </p:blipFill>
        <p:spPr>
          <a:xfrm rot="20915745">
            <a:off x="214385" y="397212"/>
            <a:ext cx="2749038" cy="2145535"/>
          </a:xfrm>
          <a:prstGeom prst="rect">
            <a:avLst/>
          </a:prstGeom>
        </p:spPr>
      </p:pic>
      <p:sp>
        <p:nvSpPr>
          <p:cNvPr id="6" name="テキスト ボックス 5">
            <a:extLst>
              <a:ext uri="{FF2B5EF4-FFF2-40B4-BE49-F238E27FC236}">
                <a16:creationId xmlns:a16="http://schemas.microsoft.com/office/drawing/2014/main" id="{3202C814-486F-C2C5-5C89-BB1C09EC41A8}"/>
              </a:ext>
            </a:extLst>
          </p:cNvPr>
          <p:cNvSpPr txBox="1"/>
          <p:nvPr/>
        </p:nvSpPr>
        <p:spPr>
          <a:xfrm rot="20851434">
            <a:off x="624411" y="810426"/>
            <a:ext cx="1908296" cy="990015"/>
          </a:xfrm>
          <a:prstGeom prst="rect">
            <a:avLst/>
          </a:prstGeom>
          <a:noFill/>
          <a:effectLst>
            <a:outerShdw dist="38100" dir="2700000" algn="tl" rotWithShape="0">
              <a:srgbClr val="EC75A9">
                <a:alpha val="40000"/>
              </a:srgbClr>
            </a:outerShdw>
          </a:effectLst>
        </p:spPr>
        <p:txBody>
          <a:bodyPr wrap="square" rtlCol="0">
            <a:spAutoFit/>
          </a:bodyPr>
          <a:lstStyle/>
          <a:p>
            <a:pPr algn="ctr">
              <a:lnSpc>
                <a:spcPts val="3500"/>
              </a:lnSpc>
            </a:pPr>
            <a:r>
              <a:rPr kumimoji="1" lang="ja-JP" altLang="en-US" sz="3600" b="1" spc="-300" dirty="0">
                <a:solidFill>
                  <a:schemeClr val="bg1"/>
                </a:solidFill>
                <a:latin typeface="ＭＳ ゴシック" panose="020B0609070205080204" pitchFamily="49" charset="-128"/>
                <a:ea typeface="ＭＳ ゴシック" panose="020B0609070205080204" pitchFamily="49" charset="-128"/>
              </a:rPr>
              <a:t>考えて</a:t>
            </a:r>
            <a:endParaRPr kumimoji="1" lang="en-US" altLang="ja-JP" sz="3600" b="1" spc="-300" dirty="0">
              <a:solidFill>
                <a:schemeClr val="bg1"/>
              </a:solidFill>
              <a:latin typeface="ＭＳ ゴシック" panose="020B0609070205080204" pitchFamily="49" charset="-128"/>
              <a:ea typeface="ＭＳ ゴシック" panose="020B0609070205080204" pitchFamily="49" charset="-128"/>
            </a:endParaRPr>
          </a:p>
          <a:p>
            <a:pPr algn="ctr">
              <a:lnSpc>
                <a:spcPts val="3500"/>
              </a:lnSpc>
            </a:pPr>
            <a:r>
              <a:rPr kumimoji="1" lang="ja-JP" altLang="en-US" sz="3600" b="1" spc="-300" dirty="0">
                <a:solidFill>
                  <a:schemeClr val="bg1"/>
                </a:solidFill>
                <a:latin typeface="ＭＳ ゴシック" panose="020B0609070205080204" pitchFamily="49" charset="-128"/>
                <a:ea typeface="ＭＳ ゴシック" panose="020B0609070205080204" pitchFamily="49" charset="-128"/>
              </a:rPr>
              <a:t>みよ</a:t>
            </a:r>
            <a:r>
              <a:rPr kumimoji="1" lang="ja-JP" altLang="en-US" sz="3600" b="1" spc="-1000" baseline="0" dirty="0">
                <a:solidFill>
                  <a:schemeClr val="bg1"/>
                </a:solidFill>
                <a:latin typeface="ＭＳ ゴシック" panose="020B0609070205080204" pitchFamily="49" charset="-128"/>
                <a:ea typeface="ＭＳ ゴシック" panose="020B0609070205080204" pitchFamily="49" charset="-128"/>
              </a:rPr>
              <a:t>う</a:t>
            </a:r>
            <a:r>
              <a:rPr kumimoji="1" lang="ja-JP" altLang="en-US" sz="3600" b="1" spc="-300" dirty="0">
                <a:solidFill>
                  <a:schemeClr val="bg1"/>
                </a:solidFill>
                <a:latin typeface="ＭＳ ゴシック" panose="020B0609070205080204" pitchFamily="49" charset="-128"/>
                <a:ea typeface="ＭＳ ゴシック" panose="020B0609070205080204" pitchFamily="49" charset="-128"/>
              </a:rPr>
              <a:t>！</a:t>
            </a:r>
          </a:p>
        </p:txBody>
      </p:sp>
    </p:spTree>
    <p:extLst>
      <p:ext uri="{BB962C8B-B14F-4D97-AF65-F5344CB8AC3E}">
        <p14:creationId xmlns:p14="http://schemas.microsoft.com/office/powerpoint/2010/main" val="39977897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FFB090D-202B-65EF-71EA-52695829806D}"/>
              </a:ext>
            </a:extLst>
          </p:cNvPr>
          <p:cNvSpPr>
            <a:spLocks noGrp="1"/>
          </p:cNvSpPr>
          <p:nvPr>
            <p:ph type="ctrTitle"/>
          </p:nvPr>
        </p:nvSpPr>
        <p:spPr/>
        <p:txBody>
          <a:bodyPr/>
          <a:lstStyle/>
          <a:p>
            <a:r>
              <a:rPr lang="ja-JP" altLang="en-US" dirty="0"/>
              <a:t>避 妊</a:t>
            </a:r>
          </a:p>
        </p:txBody>
      </p:sp>
    </p:spTree>
    <p:extLst>
      <p:ext uri="{BB962C8B-B14F-4D97-AF65-F5344CB8AC3E}">
        <p14:creationId xmlns:p14="http://schemas.microsoft.com/office/powerpoint/2010/main" val="27404802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a:extLst>
              <a:ext uri="{FF2B5EF4-FFF2-40B4-BE49-F238E27FC236}">
                <a16:creationId xmlns:a16="http://schemas.microsoft.com/office/drawing/2014/main" id="{7622191A-FB46-A7BB-2EF6-85AB907F0975}"/>
              </a:ext>
            </a:extLst>
          </p:cNvPr>
          <p:cNvSpPr>
            <a:spLocks noGrp="1"/>
          </p:cNvSpPr>
          <p:nvPr>
            <p:ph type="title"/>
          </p:nvPr>
        </p:nvSpPr>
        <p:spPr>
          <a:xfrm>
            <a:off x="1207158" y="393305"/>
            <a:ext cx="7969250" cy="894748"/>
          </a:xfrm>
        </p:spPr>
        <p:txBody>
          <a:bodyPr>
            <a:noAutofit/>
          </a:bodyPr>
          <a:lstStyle/>
          <a:p>
            <a:r>
              <a:rPr lang="ja-JP" altLang="en-US" sz="3400" dirty="0">
                <a:latin typeface="+mj-ea"/>
              </a:rPr>
              <a:t>「意図しない妊娠</a:t>
            </a:r>
            <a:r>
              <a:rPr lang="ja-JP" altLang="en-US" sz="3400" spc="-1000" dirty="0">
                <a:latin typeface="+mj-ea"/>
              </a:rPr>
              <a:t>」</a:t>
            </a:r>
            <a:r>
              <a:rPr lang="ja-JP" altLang="en-US" sz="3400" dirty="0">
                <a:latin typeface="+mj-ea"/>
              </a:rPr>
              <a:t>を避ける２つの方法</a:t>
            </a:r>
          </a:p>
        </p:txBody>
      </p:sp>
      <p:grpSp>
        <p:nvGrpSpPr>
          <p:cNvPr id="2" name="グループ化 1">
            <a:extLst>
              <a:ext uri="{FF2B5EF4-FFF2-40B4-BE49-F238E27FC236}">
                <a16:creationId xmlns:a16="http://schemas.microsoft.com/office/drawing/2014/main" id="{080C680B-A3A1-AA25-CB7D-4E5599312288}"/>
              </a:ext>
            </a:extLst>
          </p:cNvPr>
          <p:cNvGrpSpPr/>
          <p:nvPr/>
        </p:nvGrpSpPr>
        <p:grpSpPr>
          <a:xfrm>
            <a:off x="1012275" y="2062301"/>
            <a:ext cx="7119449" cy="1353343"/>
            <a:chOff x="794063" y="1276871"/>
            <a:chExt cx="6838637" cy="1353343"/>
          </a:xfrm>
        </p:grpSpPr>
        <p:sp>
          <p:nvSpPr>
            <p:cNvPr id="3" name="角丸四角形 35">
              <a:extLst>
                <a:ext uri="{FF2B5EF4-FFF2-40B4-BE49-F238E27FC236}">
                  <a16:creationId xmlns:a16="http://schemas.microsoft.com/office/drawing/2014/main" id="{190A19CB-18B5-A525-EB7F-D3C53D74DACA}"/>
                </a:ext>
              </a:extLst>
            </p:cNvPr>
            <p:cNvSpPr/>
            <p:nvPr/>
          </p:nvSpPr>
          <p:spPr>
            <a:xfrm>
              <a:off x="794063" y="1276871"/>
              <a:ext cx="6838637" cy="1353343"/>
            </a:xfrm>
            <a:prstGeom prst="roundRect">
              <a:avLst/>
            </a:prstGeom>
            <a:solidFill>
              <a:srgbClr val="FF6969"/>
            </a:solidFill>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rtlCol="0" anchor="ctr"/>
            <a:lstStyle/>
            <a:p>
              <a:pPr fontAlgn="base">
                <a:lnSpc>
                  <a:spcPts val="3600"/>
                </a:lnSpc>
                <a:spcBef>
                  <a:spcPct val="0"/>
                </a:spcBef>
                <a:spcAft>
                  <a:spcPct val="0"/>
                </a:spcAft>
              </a:pPr>
              <a:r>
                <a:rPr lang="ja-JP" altLang="en-US" sz="3200" spc="-100" dirty="0">
                  <a:noFill/>
                  <a:effectLst/>
                  <a:latin typeface="ＭＳ ゴシック" panose="020B0609070205080204" pitchFamily="49" charset="-128"/>
                  <a:ea typeface="ＭＳ ゴシック" panose="020B0609070205080204" pitchFamily="49" charset="-128"/>
                </a:rPr>
                <a:t>どんな手術？</a:t>
              </a:r>
            </a:p>
          </p:txBody>
        </p:sp>
        <p:sp>
          <p:nvSpPr>
            <p:cNvPr id="4" name="角丸四角形 36">
              <a:extLst>
                <a:ext uri="{FF2B5EF4-FFF2-40B4-BE49-F238E27FC236}">
                  <a16:creationId xmlns:a16="http://schemas.microsoft.com/office/drawing/2014/main" id="{C43658B5-2DB3-C19C-1791-F3789BD30D1C}"/>
                </a:ext>
              </a:extLst>
            </p:cNvPr>
            <p:cNvSpPr/>
            <p:nvPr/>
          </p:nvSpPr>
          <p:spPr>
            <a:xfrm>
              <a:off x="1610521" y="1442764"/>
              <a:ext cx="5904309" cy="1021556"/>
            </a:xfrm>
            <a:prstGeom prst="roundRect">
              <a:avLst/>
            </a:prstGeom>
            <a:noFill/>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wrap="none" lIns="0" tIns="0" rIns="0" bIns="0" rtlCol="0" anchor="ctr">
              <a:spAutoFit/>
            </a:bodyPr>
            <a:lstStyle/>
            <a:p>
              <a:pPr fontAlgn="base">
                <a:lnSpc>
                  <a:spcPts val="3600"/>
                </a:lnSpc>
                <a:spcBef>
                  <a:spcPct val="0"/>
                </a:spcBef>
                <a:spcAft>
                  <a:spcPct val="0"/>
                </a:spcAft>
              </a:pPr>
              <a:r>
                <a:rPr lang="ja-JP" altLang="en-US" sz="3200" b="1" spc="-100" dirty="0">
                  <a:solidFill>
                    <a:schemeClr val="bg1"/>
                  </a:solidFill>
                  <a:effectLst/>
                  <a:latin typeface="ＭＳ ゴシック" panose="020B0609070205080204" pitchFamily="49" charset="-128"/>
                  <a:ea typeface="ＭＳ ゴシック" panose="020B0609070205080204" pitchFamily="49" charset="-128"/>
                </a:rPr>
                <a:t>産み</a:t>
              </a:r>
              <a:r>
                <a:rPr lang="ja-JP" altLang="en-US" sz="3200" b="1" spc="-1000" dirty="0">
                  <a:solidFill>
                    <a:schemeClr val="bg1"/>
                  </a:solidFill>
                  <a:effectLst/>
                  <a:latin typeface="ＭＳ ゴシック" panose="020B0609070205080204" pitchFamily="49" charset="-128"/>
                  <a:ea typeface="ＭＳ ゴシック" panose="020B0609070205080204" pitchFamily="49" charset="-128"/>
                </a:rPr>
                <a:t>、</a:t>
              </a:r>
              <a:r>
                <a:rPr lang="ja-JP" altLang="en-US" sz="3200" b="1" spc="-100" dirty="0">
                  <a:solidFill>
                    <a:schemeClr val="bg1"/>
                  </a:solidFill>
                  <a:effectLst/>
                  <a:latin typeface="ＭＳ ゴシック" panose="020B0609070205080204" pitchFamily="49" charset="-128"/>
                  <a:ea typeface="ＭＳ ゴシック" panose="020B0609070205080204" pitchFamily="49" charset="-128"/>
                </a:rPr>
                <a:t>育てられるようになるまで</a:t>
              </a:r>
              <a:endParaRPr lang="en-US" altLang="ja-JP" sz="3200" b="1" spc="-100" dirty="0">
                <a:solidFill>
                  <a:schemeClr val="bg1"/>
                </a:solidFill>
                <a:effectLst/>
                <a:latin typeface="ＭＳ ゴシック" panose="020B0609070205080204" pitchFamily="49" charset="-128"/>
                <a:ea typeface="ＭＳ ゴシック" panose="020B0609070205080204" pitchFamily="49" charset="-128"/>
              </a:endParaRPr>
            </a:p>
            <a:p>
              <a:pPr fontAlgn="base">
                <a:lnSpc>
                  <a:spcPts val="3600"/>
                </a:lnSpc>
                <a:spcBef>
                  <a:spcPct val="0"/>
                </a:spcBef>
                <a:spcAft>
                  <a:spcPct val="0"/>
                </a:spcAft>
              </a:pPr>
              <a:r>
                <a:rPr lang="ja-JP" altLang="en-US" sz="3200" b="1" spc="-100" dirty="0">
                  <a:solidFill>
                    <a:schemeClr val="bg1"/>
                  </a:solidFill>
                  <a:effectLst/>
                  <a:latin typeface="ＭＳ ゴシック" panose="020B0609070205080204" pitchFamily="49" charset="-128"/>
                  <a:ea typeface="ＭＳ ゴシック" panose="020B0609070205080204" pitchFamily="49" charset="-128"/>
                </a:rPr>
                <a:t>性交をしない</a:t>
              </a:r>
            </a:p>
          </p:txBody>
        </p:sp>
        <p:sp>
          <p:nvSpPr>
            <p:cNvPr id="5" name="円/楕円 42">
              <a:extLst>
                <a:ext uri="{FF2B5EF4-FFF2-40B4-BE49-F238E27FC236}">
                  <a16:creationId xmlns:a16="http://schemas.microsoft.com/office/drawing/2014/main" id="{B1CF6141-A851-E791-D50E-195E0665D772}"/>
                </a:ext>
              </a:extLst>
            </p:cNvPr>
            <p:cNvSpPr/>
            <p:nvPr/>
          </p:nvSpPr>
          <p:spPr>
            <a:xfrm>
              <a:off x="1041926" y="1715776"/>
              <a:ext cx="475532" cy="475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en-US" altLang="ja-JP" sz="2800" b="1" spc="-100" dirty="0">
                  <a:solidFill>
                    <a:srgbClr val="F75353"/>
                  </a:solidFill>
                  <a:latin typeface="ＭＳ ゴシック" panose="020B0609070205080204" pitchFamily="49" charset="-128"/>
                  <a:ea typeface="ＭＳ ゴシック" panose="020B0609070205080204" pitchFamily="49" charset="-128"/>
                </a:rPr>
                <a:t>1</a:t>
              </a:r>
              <a:endParaRPr kumimoji="1" lang="ja-JP" altLang="en-US" sz="2800" b="1" spc="-100" dirty="0">
                <a:solidFill>
                  <a:srgbClr val="F75353"/>
                </a:solidFill>
                <a:latin typeface="ＭＳ ゴシック" panose="020B0609070205080204" pitchFamily="49" charset="-128"/>
                <a:ea typeface="ＭＳ ゴシック" panose="020B0609070205080204" pitchFamily="49" charset="-128"/>
              </a:endParaRPr>
            </a:p>
          </p:txBody>
        </p:sp>
      </p:grpSp>
      <p:grpSp>
        <p:nvGrpSpPr>
          <p:cNvPr id="6" name="グループ化 5">
            <a:extLst>
              <a:ext uri="{FF2B5EF4-FFF2-40B4-BE49-F238E27FC236}">
                <a16:creationId xmlns:a16="http://schemas.microsoft.com/office/drawing/2014/main" id="{16A0174D-CD03-8D2D-ADB6-9604AA0861DC}"/>
              </a:ext>
            </a:extLst>
          </p:cNvPr>
          <p:cNvGrpSpPr/>
          <p:nvPr/>
        </p:nvGrpSpPr>
        <p:grpSpPr>
          <a:xfrm>
            <a:off x="1012275" y="4104832"/>
            <a:ext cx="7119449" cy="1353343"/>
            <a:chOff x="794063" y="3763529"/>
            <a:chExt cx="6838637" cy="1353343"/>
          </a:xfrm>
        </p:grpSpPr>
        <p:sp>
          <p:nvSpPr>
            <p:cNvPr id="7" name="角丸四角形 41">
              <a:extLst>
                <a:ext uri="{FF2B5EF4-FFF2-40B4-BE49-F238E27FC236}">
                  <a16:creationId xmlns:a16="http://schemas.microsoft.com/office/drawing/2014/main" id="{45A61A52-5ABA-C2FA-54EE-A543D72955F7}"/>
                </a:ext>
              </a:extLst>
            </p:cNvPr>
            <p:cNvSpPr/>
            <p:nvPr/>
          </p:nvSpPr>
          <p:spPr>
            <a:xfrm>
              <a:off x="794063" y="3763529"/>
              <a:ext cx="6838637" cy="1353343"/>
            </a:xfrm>
            <a:prstGeom prst="roundRect">
              <a:avLst/>
            </a:prstGeom>
            <a:solidFill>
              <a:srgbClr val="FF6969"/>
            </a:solidFill>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rtlCol="0" anchor="ctr"/>
            <a:lstStyle/>
            <a:p>
              <a:pPr fontAlgn="base">
                <a:lnSpc>
                  <a:spcPts val="3600"/>
                </a:lnSpc>
                <a:spcBef>
                  <a:spcPct val="0"/>
                </a:spcBef>
                <a:spcAft>
                  <a:spcPct val="0"/>
                </a:spcAft>
              </a:pPr>
              <a:r>
                <a:rPr lang="ja-JP" altLang="en-US" sz="3200" spc="-100" dirty="0">
                  <a:noFill/>
                  <a:effectLst/>
                  <a:latin typeface="ＭＳ ゴシック" panose="020B0609070205080204" pitchFamily="49" charset="-128"/>
                  <a:ea typeface="ＭＳ ゴシック" panose="020B0609070205080204" pitchFamily="49" charset="-128"/>
                </a:rPr>
                <a:t>どんな手術？</a:t>
              </a:r>
            </a:p>
          </p:txBody>
        </p:sp>
        <p:sp>
          <p:nvSpPr>
            <p:cNvPr id="8" name="角丸四角形 38">
              <a:extLst>
                <a:ext uri="{FF2B5EF4-FFF2-40B4-BE49-F238E27FC236}">
                  <a16:creationId xmlns:a16="http://schemas.microsoft.com/office/drawing/2014/main" id="{92A6EEF2-004E-675C-7AA5-C12ACCCDD716}"/>
                </a:ext>
              </a:extLst>
            </p:cNvPr>
            <p:cNvSpPr/>
            <p:nvPr/>
          </p:nvSpPr>
          <p:spPr>
            <a:xfrm>
              <a:off x="1610521" y="4184811"/>
              <a:ext cx="4514754" cy="510778"/>
            </a:xfrm>
            <a:prstGeom prst="roundRect">
              <a:avLst/>
            </a:prstGeom>
            <a:noFill/>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wrap="none" lIns="0" tIns="0" rIns="0" bIns="0" rtlCol="0" anchor="ctr">
              <a:spAutoFit/>
            </a:bodyPr>
            <a:lstStyle/>
            <a:p>
              <a:pPr fontAlgn="base">
                <a:lnSpc>
                  <a:spcPts val="3600"/>
                </a:lnSpc>
                <a:spcBef>
                  <a:spcPct val="0"/>
                </a:spcBef>
                <a:spcAft>
                  <a:spcPct val="0"/>
                </a:spcAft>
              </a:pPr>
              <a:r>
                <a:rPr lang="ja-JP" altLang="en-US" sz="3200" b="1" spc="-100" dirty="0">
                  <a:solidFill>
                    <a:schemeClr val="bg1"/>
                  </a:solidFill>
                  <a:effectLst/>
                  <a:latin typeface="ＭＳ ゴシック" panose="020B0609070205080204" pitchFamily="49" charset="-128"/>
                  <a:ea typeface="ＭＳ ゴシック" panose="020B0609070205080204" pitchFamily="49" charset="-128"/>
                </a:rPr>
                <a:t>正しく</a:t>
              </a:r>
              <a:r>
                <a:rPr lang="ja-JP" altLang="en-US" sz="3200" b="1" spc="-1000" dirty="0">
                  <a:solidFill>
                    <a:schemeClr val="bg1"/>
                  </a:solidFill>
                  <a:effectLst/>
                  <a:latin typeface="ＭＳ ゴシック" panose="020B0609070205080204" pitchFamily="49" charset="-128"/>
                  <a:ea typeface="ＭＳ ゴシック" panose="020B0609070205080204" pitchFamily="49" charset="-128"/>
                </a:rPr>
                <a:t>、</a:t>
              </a:r>
              <a:r>
                <a:rPr lang="ja-JP" altLang="en-US" sz="3200" b="1" spc="-100" dirty="0">
                  <a:solidFill>
                    <a:schemeClr val="bg1"/>
                  </a:solidFill>
                  <a:effectLst/>
                  <a:latin typeface="ＭＳ ゴシック" panose="020B0609070205080204" pitchFamily="49" charset="-128"/>
                  <a:ea typeface="ＭＳ ゴシック" panose="020B0609070205080204" pitchFamily="49" charset="-128"/>
                </a:rPr>
                <a:t>しっかり避妊する</a:t>
              </a:r>
            </a:p>
          </p:txBody>
        </p:sp>
        <p:sp>
          <p:nvSpPr>
            <p:cNvPr id="11" name="円/楕円 43">
              <a:extLst>
                <a:ext uri="{FF2B5EF4-FFF2-40B4-BE49-F238E27FC236}">
                  <a16:creationId xmlns:a16="http://schemas.microsoft.com/office/drawing/2014/main" id="{2DFA9C32-56DF-F9B4-4F91-45C20C700FE2}"/>
                </a:ext>
              </a:extLst>
            </p:cNvPr>
            <p:cNvSpPr/>
            <p:nvPr/>
          </p:nvSpPr>
          <p:spPr>
            <a:xfrm>
              <a:off x="1041926" y="4202434"/>
              <a:ext cx="475532" cy="475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en-US" altLang="ja-JP" sz="2800" b="1" spc="-100" dirty="0">
                  <a:solidFill>
                    <a:srgbClr val="F75353"/>
                  </a:solidFill>
                  <a:latin typeface="ＭＳ ゴシック" panose="020B0609070205080204" pitchFamily="49" charset="-128"/>
                  <a:ea typeface="ＭＳ ゴシック" panose="020B0609070205080204" pitchFamily="49" charset="-128"/>
                </a:rPr>
                <a:t>2</a:t>
              </a:r>
              <a:endParaRPr kumimoji="1" lang="ja-JP" altLang="en-US" sz="2800" b="1" spc="-100" dirty="0">
                <a:solidFill>
                  <a:srgbClr val="F75353"/>
                </a:solidFill>
                <a:latin typeface="ＭＳ ゴシック" panose="020B0609070205080204" pitchFamily="49" charset="-128"/>
                <a:ea typeface="ＭＳ ゴシック" panose="020B0609070205080204" pitchFamily="49" charset="-128"/>
              </a:endParaRPr>
            </a:p>
          </p:txBody>
        </p:sp>
      </p:grpSp>
    </p:spTree>
    <p:extLst>
      <p:ext uri="{BB962C8B-B14F-4D97-AF65-F5344CB8AC3E}">
        <p14:creationId xmlns:p14="http://schemas.microsoft.com/office/powerpoint/2010/main" val="11083186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330A004-6859-2B1B-DF4D-1011D409B93B}"/>
              </a:ext>
            </a:extLst>
          </p:cNvPr>
          <p:cNvSpPr>
            <a:spLocks noGrp="1"/>
          </p:cNvSpPr>
          <p:nvPr>
            <p:ph type="title"/>
          </p:nvPr>
        </p:nvSpPr>
        <p:spPr/>
        <p:txBody>
          <a:bodyPr>
            <a:normAutofit/>
          </a:bodyPr>
          <a:lstStyle/>
          <a:p>
            <a:r>
              <a:rPr kumimoji="1" lang="ja-JP" altLang="en-US" dirty="0"/>
              <a:t>避妊するのは誰？</a:t>
            </a:r>
          </a:p>
        </p:txBody>
      </p:sp>
      <p:pic>
        <p:nvPicPr>
          <p:cNvPr id="4" name="図 3">
            <a:extLst>
              <a:ext uri="{FF2B5EF4-FFF2-40B4-BE49-F238E27FC236}">
                <a16:creationId xmlns:a16="http://schemas.microsoft.com/office/drawing/2014/main" id="{775F728C-06A5-ECB9-B5D3-357A5354C5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8186" y="2033905"/>
            <a:ext cx="2904762" cy="4409524"/>
          </a:xfrm>
          <a:prstGeom prst="rect">
            <a:avLst/>
          </a:prstGeom>
        </p:spPr>
      </p:pic>
      <p:pic>
        <p:nvPicPr>
          <p:cNvPr id="5" name="図 4">
            <a:extLst>
              <a:ext uri="{FF2B5EF4-FFF2-40B4-BE49-F238E27FC236}">
                <a16:creationId xmlns:a16="http://schemas.microsoft.com/office/drawing/2014/main" id="{0C6A51E1-17CF-6F31-2888-97F932B354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0224" y="2033905"/>
            <a:ext cx="2523810" cy="4409524"/>
          </a:xfrm>
          <a:prstGeom prst="rect">
            <a:avLst/>
          </a:prstGeom>
        </p:spPr>
      </p:pic>
      <p:sp>
        <p:nvSpPr>
          <p:cNvPr id="6" name="タイトル 1">
            <a:extLst>
              <a:ext uri="{FF2B5EF4-FFF2-40B4-BE49-F238E27FC236}">
                <a16:creationId xmlns:a16="http://schemas.microsoft.com/office/drawing/2014/main" id="{68D6CF95-C486-FD51-D000-824C83497EB4}"/>
              </a:ext>
            </a:extLst>
          </p:cNvPr>
          <p:cNvSpPr txBox="1">
            <a:spLocks/>
          </p:cNvSpPr>
          <p:nvPr/>
        </p:nvSpPr>
        <p:spPr bwMode="auto">
          <a:xfrm>
            <a:off x="4112905" y="2596348"/>
            <a:ext cx="1025922" cy="1025922"/>
          </a:xfrm>
          <a:prstGeom prst="rect">
            <a:avLst/>
          </a:prstGeom>
          <a:noFill/>
          <a:ln w="9525">
            <a:noFill/>
            <a:miter lim="800000"/>
            <a:headEnd/>
            <a:tailEnd/>
          </a:ln>
        </p:spPr>
        <p:txBody>
          <a:bodyPr wrap="none" lIns="0" tIns="0" rIns="0" bIns="0" anchor="ctr">
            <a:spAutoFit/>
          </a:bodyPr>
          <a:lstStyle>
            <a:defPPr>
              <a:defRPr lang="ja-JP"/>
            </a:defPPr>
            <a:lvl1pPr fontAlgn="base">
              <a:lnSpc>
                <a:spcPts val="3500"/>
              </a:lnSpc>
              <a:spcBef>
                <a:spcPct val="0"/>
              </a:spcBef>
              <a:spcAft>
                <a:spcPct val="0"/>
              </a:spcAft>
              <a:defRPr sz="3200">
                <a:solidFill>
                  <a:srgbClr val="0070C0"/>
                </a:solidFill>
                <a:latin typeface="HGPｺﾞｼｯｸE" panose="020B0900000000000000" pitchFamily="50" charset="-128"/>
                <a:ea typeface="HGPｺﾞｼｯｸE" panose="020B0900000000000000" pitchFamily="50" charset="-128"/>
                <a:cs typeface="+mj-cs"/>
              </a:defRPr>
            </a:lvl1pPr>
            <a:lvl2pPr eaLnBrk="0" fontAlgn="base" hangingPunct="0">
              <a:spcBef>
                <a:spcPct val="0"/>
              </a:spcBef>
              <a:spcAft>
                <a:spcPct val="0"/>
              </a:spcAft>
              <a:defRPr>
                <a:latin typeface="Arial" pitchFamily="34" charset="0"/>
                <a:ea typeface="ＭＳ Ｐゴシック" pitchFamily="50" charset="-128"/>
              </a:defRPr>
            </a:lvl2pPr>
            <a:lvl3pPr eaLnBrk="0" fontAlgn="base" hangingPunct="0">
              <a:spcBef>
                <a:spcPct val="0"/>
              </a:spcBef>
              <a:spcAft>
                <a:spcPct val="0"/>
              </a:spcAft>
              <a:defRPr>
                <a:latin typeface="Arial" pitchFamily="34" charset="0"/>
                <a:ea typeface="ＭＳ Ｐゴシック" pitchFamily="50" charset="-128"/>
              </a:defRPr>
            </a:lvl3pPr>
            <a:lvl4pPr eaLnBrk="0" fontAlgn="base" hangingPunct="0">
              <a:spcBef>
                <a:spcPct val="0"/>
              </a:spcBef>
              <a:spcAft>
                <a:spcPct val="0"/>
              </a:spcAft>
              <a:defRPr>
                <a:latin typeface="Arial" pitchFamily="34" charset="0"/>
                <a:ea typeface="ＭＳ Ｐゴシック" pitchFamily="50" charset="-128"/>
              </a:defRPr>
            </a:lvl4pPr>
            <a:lvl5pPr eaLnBrk="0" fontAlgn="base" hangingPunct="0">
              <a:spcBef>
                <a:spcPct val="0"/>
              </a:spcBef>
              <a:spcAft>
                <a:spcPct val="0"/>
              </a:spcAft>
              <a:defRPr>
                <a:latin typeface="Arial" pitchFamily="34" charset="0"/>
                <a:ea typeface="ＭＳ Ｐゴシック" pitchFamily="50" charset="-128"/>
              </a:defRPr>
            </a:lvl5pPr>
            <a:lvl6pPr>
              <a:defRPr>
                <a:latin typeface="Arial" pitchFamily="34" charset="0"/>
                <a:ea typeface="ＭＳ Ｐゴシック" pitchFamily="50" charset="-128"/>
              </a:defRPr>
            </a:lvl6pPr>
            <a:lvl7pPr>
              <a:defRPr>
                <a:latin typeface="Arial" pitchFamily="34" charset="0"/>
                <a:ea typeface="ＭＳ Ｐゴシック" pitchFamily="50" charset="-128"/>
              </a:defRPr>
            </a:lvl7pPr>
            <a:lvl8pPr>
              <a:defRPr>
                <a:latin typeface="Arial" pitchFamily="34" charset="0"/>
                <a:ea typeface="ＭＳ Ｐゴシック" pitchFamily="50" charset="-128"/>
              </a:defRPr>
            </a:lvl8pPr>
            <a:lvl9pPr>
              <a:defRPr>
                <a:latin typeface="Arial" pitchFamily="34" charset="0"/>
                <a:ea typeface="ＭＳ Ｐゴシック" pitchFamily="50" charset="-128"/>
              </a:defRPr>
            </a:lvl9pPr>
          </a:lstStyle>
          <a:p>
            <a:pPr>
              <a:lnSpc>
                <a:spcPts val="8000"/>
              </a:lnSpc>
            </a:pPr>
            <a:r>
              <a:rPr lang="ja-JP" altLang="en-US" sz="8000" dirty="0">
                <a:solidFill>
                  <a:srgbClr val="00AA7B"/>
                </a:solidFill>
                <a:latin typeface="ＭＳ ゴシック" panose="020B0609070205080204" pitchFamily="49" charset="-128"/>
                <a:ea typeface="ＭＳ ゴシック" panose="020B0609070205080204" pitchFamily="49" charset="-128"/>
              </a:rPr>
              <a:t>＆</a:t>
            </a:r>
          </a:p>
        </p:txBody>
      </p:sp>
      <p:sp>
        <p:nvSpPr>
          <p:cNvPr id="7" name="円/楕円 31">
            <a:extLst>
              <a:ext uri="{FF2B5EF4-FFF2-40B4-BE49-F238E27FC236}">
                <a16:creationId xmlns:a16="http://schemas.microsoft.com/office/drawing/2014/main" id="{6B74457F-127D-C841-3946-B4B78690B107}"/>
              </a:ext>
            </a:extLst>
          </p:cNvPr>
          <p:cNvSpPr/>
          <p:nvPr/>
        </p:nvSpPr>
        <p:spPr>
          <a:xfrm>
            <a:off x="675901" y="1581985"/>
            <a:ext cx="1662296" cy="1466284"/>
          </a:xfrm>
          <a:prstGeom prst="ellipse">
            <a:avLst/>
          </a:prstGeom>
          <a:solidFill>
            <a:srgbClr val="007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ＭＳ ゴシック" panose="020B0609070205080204" pitchFamily="49" charset="-128"/>
              <a:ea typeface="ＭＳ ゴシック" panose="020B0609070205080204" pitchFamily="49" charset="-128"/>
            </a:endParaRPr>
          </a:p>
        </p:txBody>
      </p:sp>
      <p:sp>
        <p:nvSpPr>
          <p:cNvPr id="8" name="タイトル プレースホルダー 1">
            <a:extLst>
              <a:ext uri="{FF2B5EF4-FFF2-40B4-BE49-F238E27FC236}">
                <a16:creationId xmlns:a16="http://schemas.microsoft.com/office/drawing/2014/main" id="{75F92880-E6A9-0382-E478-176F350E7976}"/>
              </a:ext>
            </a:extLst>
          </p:cNvPr>
          <p:cNvSpPr txBox="1">
            <a:spLocks/>
          </p:cNvSpPr>
          <p:nvPr/>
        </p:nvSpPr>
        <p:spPr>
          <a:xfrm>
            <a:off x="824347" y="2094777"/>
            <a:ext cx="1308050" cy="461665"/>
          </a:xfrm>
          <a:prstGeom prst="rect">
            <a:avLst/>
          </a:prstGeom>
        </p:spPr>
        <p:txBody>
          <a:bodyPr wrap="none" lIns="0" tIns="0" rIns="0" bIns="0" anchor="ctr" anchorCtr="0">
            <a:spAutoFit/>
          </a:bodyPr>
          <a:lstStyle>
            <a:defPPr>
              <a:defRPr lang="ja-JP"/>
            </a:defPPr>
            <a:lvl1pPr algn="ctr">
              <a:lnSpc>
                <a:spcPts val="4200"/>
              </a:lnSpc>
              <a:spcBef>
                <a:spcPct val="0"/>
              </a:spcBef>
              <a:defRPr sz="4400" kern="900" spc="-140">
                <a:solidFill>
                  <a:srgbClr val="9D2D60"/>
                </a:solidFill>
                <a:effectLst/>
                <a:latin typeface="HGPｺﾞｼｯｸE" panose="020B0900000000000000" pitchFamily="50" charset="-128"/>
                <a:ea typeface="HGPｺﾞｼｯｸE" panose="020B0900000000000000" pitchFamily="50" charset="-128"/>
                <a:cs typeface="+mj-cs"/>
              </a:defRPr>
            </a:lvl1pPr>
          </a:lstStyle>
          <a:p>
            <a:pPr algn="l">
              <a:lnSpc>
                <a:spcPts val="3600"/>
              </a:lnSpc>
            </a:pPr>
            <a:r>
              <a:rPr lang="ja-JP" altLang="en-US" sz="3600" spc="-200" dirty="0">
                <a:solidFill>
                  <a:schemeClr val="bg1"/>
                </a:solidFill>
                <a:effectLst/>
                <a:latin typeface="ＭＳ ゴシック" panose="020B0609070205080204" pitchFamily="49" charset="-128"/>
                <a:ea typeface="ＭＳ ゴシック" panose="020B0609070205080204" pitchFamily="49" charset="-128"/>
              </a:rPr>
              <a:t>男の子</a:t>
            </a:r>
          </a:p>
        </p:txBody>
      </p:sp>
      <p:sp>
        <p:nvSpPr>
          <p:cNvPr id="9" name="円/楕円 33">
            <a:extLst>
              <a:ext uri="{FF2B5EF4-FFF2-40B4-BE49-F238E27FC236}">
                <a16:creationId xmlns:a16="http://schemas.microsoft.com/office/drawing/2014/main" id="{8EB9971E-FAA1-187D-460A-C93631F09A55}"/>
              </a:ext>
            </a:extLst>
          </p:cNvPr>
          <p:cNvSpPr/>
          <p:nvPr/>
        </p:nvSpPr>
        <p:spPr>
          <a:xfrm>
            <a:off x="6876968" y="1581985"/>
            <a:ext cx="1662296" cy="1466284"/>
          </a:xfrm>
          <a:prstGeom prst="ellipse">
            <a:avLst/>
          </a:prstGeom>
          <a:solidFill>
            <a:srgbClr val="E96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ＭＳ ゴシック" panose="020B0609070205080204" pitchFamily="49" charset="-128"/>
              <a:ea typeface="ＭＳ ゴシック" panose="020B0609070205080204" pitchFamily="49" charset="-128"/>
            </a:endParaRPr>
          </a:p>
        </p:txBody>
      </p:sp>
      <p:sp>
        <p:nvSpPr>
          <p:cNvPr id="10" name="タイトル プレースホルダー 1">
            <a:extLst>
              <a:ext uri="{FF2B5EF4-FFF2-40B4-BE49-F238E27FC236}">
                <a16:creationId xmlns:a16="http://schemas.microsoft.com/office/drawing/2014/main" id="{196D43F9-9FC4-58D5-3D88-0F9BAF951DA4}"/>
              </a:ext>
            </a:extLst>
          </p:cNvPr>
          <p:cNvSpPr txBox="1">
            <a:spLocks/>
          </p:cNvSpPr>
          <p:nvPr/>
        </p:nvSpPr>
        <p:spPr>
          <a:xfrm>
            <a:off x="7025414" y="2094777"/>
            <a:ext cx="1308050" cy="461665"/>
          </a:xfrm>
          <a:prstGeom prst="rect">
            <a:avLst/>
          </a:prstGeom>
        </p:spPr>
        <p:txBody>
          <a:bodyPr wrap="none" lIns="0" tIns="0" rIns="0" bIns="0" anchor="ctr" anchorCtr="0">
            <a:spAutoFit/>
          </a:bodyPr>
          <a:lstStyle>
            <a:defPPr>
              <a:defRPr lang="ja-JP"/>
            </a:defPPr>
            <a:lvl1pPr algn="ctr">
              <a:lnSpc>
                <a:spcPts val="4200"/>
              </a:lnSpc>
              <a:spcBef>
                <a:spcPct val="0"/>
              </a:spcBef>
              <a:defRPr sz="4400" kern="900" spc="-140">
                <a:solidFill>
                  <a:srgbClr val="9D2D60"/>
                </a:solidFill>
                <a:effectLst/>
                <a:latin typeface="HGPｺﾞｼｯｸE" panose="020B0900000000000000" pitchFamily="50" charset="-128"/>
                <a:ea typeface="HGPｺﾞｼｯｸE" panose="020B0900000000000000" pitchFamily="50" charset="-128"/>
                <a:cs typeface="+mj-cs"/>
              </a:defRPr>
            </a:lvl1pPr>
          </a:lstStyle>
          <a:p>
            <a:pPr algn="l">
              <a:lnSpc>
                <a:spcPts val="3600"/>
              </a:lnSpc>
            </a:pPr>
            <a:r>
              <a:rPr lang="ja-JP" altLang="en-US" sz="3600" spc="-200" dirty="0">
                <a:solidFill>
                  <a:schemeClr val="bg1"/>
                </a:solidFill>
                <a:effectLst/>
                <a:latin typeface="ＭＳ ゴシック" panose="020B0609070205080204" pitchFamily="49" charset="-128"/>
                <a:ea typeface="ＭＳ ゴシック" panose="020B0609070205080204" pitchFamily="49" charset="-128"/>
              </a:rPr>
              <a:t>女の子</a:t>
            </a:r>
          </a:p>
        </p:txBody>
      </p:sp>
    </p:spTree>
    <p:extLst>
      <p:ext uri="{BB962C8B-B14F-4D97-AF65-F5344CB8AC3E}">
        <p14:creationId xmlns:p14="http://schemas.microsoft.com/office/powerpoint/2010/main" val="21622690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C194870-0285-6CA9-7552-ACA46ADE5B6C}"/>
              </a:ext>
            </a:extLst>
          </p:cNvPr>
          <p:cNvSpPr>
            <a:spLocks noGrp="1"/>
          </p:cNvSpPr>
          <p:nvPr>
            <p:ph type="title"/>
          </p:nvPr>
        </p:nvSpPr>
        <p:spPr/>
        <p:txBody>
          <a:bodyPr>
            <a:normAutofit/>
          </a:bodyPr>
          <a:lstStyle/>
          <a:p>
            <a:r>
              <a:rPr kumimoji="1" lang="ja-JP" altLang="en-US" dirty="0"/>
              <a:t>避妊の方法 </a:t>
            </a:r>
            <a:r>
              <a:rPr kumimoji="1" lang="ja-JP" altLang="en-US" sz="2800" dirty="0"/>
              <a:t>男性用コンドーム</a:t>
            </a:r>
            <a:endParaRPr kumimoji="1" lang="ja-JP" altLang="en-US" dirty="0"/>
          </a:p>
        </p:txBody>
      </p:sp>
      <p:grpSp>
        <p:nvGrpSpPr>
          <p:cNvPr id="5" name="グループ化 4">
            <a:extLst>
              <a:ext uri="{FF2B5EF4-FFF2-40B4-BE49-F238E27FC236}">
                <a16:creationId xmlns:a16="http://schemas.microsoft.com/office/drawing/2014/main" id="{1B4DBA10-AE91-8AD2-6865-2693736C7A40}"/>
              </a:ext>
            </a:extLst>
          </p:cNvPr>
          <p:cNvGrpSpPr/>
          <p:nvPr/>
        </p:nvGrpSpPr>
        <p:grpSpPr>
          <a:xfrm>
            <a:off x="651937" y="1554896"/>
            <a:ext cx="5148767" cy="3960859"/>
            <a:chOff x="790160" y="1347669"/>
            <a:chExt cx="5148767" cy="3960859"/>
          </a:xfrm>
        </p:grpSpPr>
        <p:pic>
          <p:nvPicPr>
            <p:cNvPr id="6" name="図 5">
              <a:extLst>
                <a:ext uri="{FF2B5EF4-FFF2-40B4-BE49-F238E27FC236}">
                  <a16:creationId xmlns:a16="http://schemas.microsoft.com/office/drawing/2014/main" id="{36CCEA43-9DF3-C9C5-A96B-E165A06E68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4842" y="1369323"/>
              <a:ext cx="2432901" cy="1826840"/>
            </a:xfrm>
            <a:prstGeom prst="rect">
              <a:avLst/>
            </a:prstGeom>
            <a:ln>
              <a:noFill/>
            </a:ln>
          </p:spPr>
        </p:pic>
        <p:pic>
          <p:nvPicPr>
            <p:cNvPr id="7" name="図 6">
              <a:extLst>
                <a:ext uri="{FF2B5EF4-FFF2-40B4-BE49-F238E27FC236}">
                  <a16:creationId xmlns:a16="http://schemas.microsoft.com/office/drawing/2014/main" id="{9256BBC8-81C4-C6A7-372D-86A8FE2440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97369" y="1369323"/>
              <a:ext cx="2441558" cy="1826840"/>
            </a:xfrm>
            <a:prstGeom prst="rect">
              <a:avLst/>
            </a:prstGeom>
          </p:spPr>
        </p:pic>
        <p:pic>
          <p:nvPicPr>
            <p:cNvPr id="8" name="図 7">
              <a:extLst>
                <a:ext uri="{FF2B5EF4-FFF2-40B4-BE49-F238E27FC236}">
                  <a16:creationId xmlns:a16="http://schemas.microsoft.com/office/drawing/2014/main" id="{8C633A0C-FADA-6168-F179-1A811357E52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4842" y="3473029"/>
              <a:ext cx="2432901" cy="1835499"/>
            </a:xfrm>
            <a:prstGeom prst="rect">
              <a:avLst/>
            </a:prstGeom>
          </p:spPr>
        </p:pic>
        <p:pic>
          <p:nvPicPr>
            <p:cNvPr id="9" name="図 8">
              <a:extLst>
                <a:ext uri="{FF2B5EF4-FFF2-40B4-BE49-F238E27FC236}">
                  <a16:creationId xmlns:a16="http://schemas.microsoft.com/office/drawing/2014/main" id="{E6997FED-99DD-CB97-6A9E-40F7049FD10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97369" y="3473029"/>
              <a:ext cx="2441558" cy="1835499"/>
            </a:xfrm>
            <a:prstGeom prst="rect">
              <a:avLst/>
            </a:prstGeom>
          </p:spPr>
        </p:pic>
        <p:sp>
          <p:nvSpPr>
            <p:cNvPr id="10" name="角丸四角形 13">
              <a:extLst>
                <a:ext uri="{FF2B5EF4-FFF2-40B4-BE49-F238E27FC236}">
                  <a16:creationId xmlns:a16="http://schemas.microsoft.com/office/drawing/2014/main" id="{6D9B26DA-30A9-5504-883C-62936F3A5037}"/>
                </a:ext>
              </a:extLst>
            </p:cNvPr>
            <p:cNvSpPr/>
            <p:nvPr/>
          </p:nvSpPr>
          <p:spPr>
            <a:xfrm>
              <a:off x="790160" y="1347669"/>
              <a:ext cx="2448384" cy="1836204"/>
            </a:xfrm>
            <a:prstGeom prst="roundRect">
              <a:avLst>
                <a:gd name="adj" fmla="val 8863"/>
              </a:avLst>
            </a:prstGeom>
            <a:noFill/>
            <a:ln>
              <a:solidFill>
                <a:srgbClr val="00AA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11" name="角丸四角形 14">
              <a:extLst>
                <a:ext uri="{FF2B5EF4-FFF2-40B4-BE49-F238E27FC236}">
                  <a16:creationId xmlns:a16="http://schemas.microsoft.com/office/drawing/2014/main" id="{7D6AEF42-009D-9528-04CA-3EE30656D92A}"/>
                </a:ext>
              </a:extLst>
            </p:cNvPr>
            <p:cNvSpPr/>
            <p:nvPr/>
          </p:nvSpPr>
          <p:spPr>
            <a:xfrm>
              <a:off x="3488890" y="1347669"/>
              <a:ext cx="2448384" cy="1836204"/>
            </a:xfrm>
            <a:prstGeom prst="roundRect">
              <a:avLst>
                <a:gd name="adj" fmla="val 8863"/>
              </a:avLst>
            </a:prstGeom>
            <a:noFill/>
            <a:ln>
              <a:solidFill>
                <a:srgbClr val="00AA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12" name="角丸四角形 15">
              <a:extLst>
                <a:ext uri="{FF2B5EF4-FFF2-40B4-BE49-F238E27FC236}">
                  <a16:creationId xmlns:a16="http://schemas.microsoft.com/office/drawing/2014/main" id="{65A3E140-0501-88EB-9135-3830EBBBE117}"/>
                </a:ext>
              </a:extLst>
            </p:cNvPr>
            <p:cNvSpPr/>
            <p:nvPr/>
          </p:nvSpPr>
          <p:spPr>
            <a:xfrm>
              <a:off x="790160" y="3471757"/>
              <a:ext cx="2448384" cy="1836204"/>
            </a:xfrm>
            <a:prstGeom prst="roundRect">
              <a:avLst>
                <a:gd name="adj" fmla="val 8863"/>
              </a:avLst>
            </a:prstGeom>
            <a:noFill/>
            <a:ln>
              <a:solidFill>
                <a:srgbClr val="00AA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13" name="角丸四角形 16">
              <a:extLst>
                <a:ext uri="{FF2B5EF4-FFF2-40B4-BE49-F238E27FC236}">
                  <a16:creationId xmlns:a16="http://schemas.microsoft.com/office/drawing/2014/main" id="{86471352-391C-369C-73AF-46FB9FB5CC1C}"/>
                </a:ext>
              </a:extLst>
            </p:cNvPr>
            <p:cNvSpPr/>
            <p:nvPr/>
          </p:nvSpPr>
          <p:spPr>
            <a:xfrm>
              <a:off x="3488890" y="3471757"/>
              <a:ext cx="2448384" cy="1836204"/>
            </a:xfrm>
            <a:prstGeom prst="roundRect">
              <a:avLst>
                <a:gd name="adj" fmla="val 8863"/>
              </a:avLst>
            </a:prstGeom>
            <a:noFill/>
            <a:ln>
              <a:solidFill>
                <a:srgbClr val="00AA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grpSp>
      <p:sp>
        <p:nvSpPr>
          <p:cNvPr id="14" name="角丸四角形 17">
            <a:extLst>
              <a:ext uri="{FF2B5EF4-FFF2-40B4-BE49-F238E27FC236}">
                <a16:creationId xmlns:a16="http://schemas.microsoft.com/office/drawing/2014/main" id="{96906FBC-0047-3DF0-935F-7872DC696FDA}"/>
              </a:ext>
            </a:extLst>
          </p:cNvPr>
          <p:cNvSpPr/>
          <p:nvPr/>
        </p:nvSpPr>
        <p:spPr>
          <a:xfrm>
            <a:off x="6068677" y="1578317"/>
            <a:ext cx="2441558" cy="1068530"/>
          </a:xfrm>
          <a:prstGeom prst="roundRect">
            <a:avLst>
              <a:gd name="adj" fmla="val 20464"/>
            </a:avLst>
          </a:prstGeom>
          <a:solidFill>
            <a:srgbClr val="FF8686"/>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ctr"/>
          <a:lstStyle/>
          <a:p>
            <a:pPr algn="ctr"/>
            <a:r>
              <a:rPr lang="ja-JP" altLang="en-US" sz="2800" spc="-100" dirty="0">
                <a:solidFill>
                  <a:schemeClr val="bg1"/>
                </a:solidFill>
                <a:latin typeface="ＭＳ ゴシック" panose="020B0609070205080204" pitchFamily="49" charset="-128"/>
                <a:ea typeface="ＭＳ ゴシック" panose="020B0609070205080204" pitchFamily="49" charset="-128"/>
              </a:rPr>
              <a:t>失敗率</a:t>
            </a:r>
            <a:endParaRPr lang="en-US" altLang="ja-JP" sz="2800" spc="-100" dirty="0">
              <a:solidFill>
                <a:schemeClr val="bg1"/>
              </a:solidFill>
              <a:latin typeface="ＭＳ ゴシック" panose="020B0609070205080204" pitchFamily="49" charset="-128"/>
              <a:ea typeface="ＭＳ ゴシック" panose="020B0609070205080204" pitchFamily="49" charset="-128"/>
            </a:endParaRPr>
          </a:p>
          <a:p>
            <a:pPr algn="ctr"/>
            <a:r>
              <a:rPr lang="ja-JP" altLang="en-US" sz="3600" b="1" spc="-100" dirty="0">
                <a:solidFill>
                  <a:schemeClr val="bg1"/>
                </a:solidFill>
                <a:latin typeface="ＭＳ ゴシック" panose="020B0609070205080204" pitchFamily="49" charset="-128"/>
                <a:ea typeface="ＭＳ ゴシック" panose="020B0609070205080204" pitchFamily="49" charset="-128"/>
              </a:rPr>
              <a:t>２～</a:t>
            </a:r>
            <a:r>
              <a:rPr lang="ja-JP" altLang="en-US" sz="3600" b="1" spc="-1000" dirty="0">
                <a:solidFill>
                  <a:schemeClr val="bg1"/>
                </a:solidFill>
                <a:latin typeface="ＭＳ ゴシック" panose="020B0609070205080204" pitchFamily="49" charset="-128"/>
                <a:ea typeface="ＭＳ ゴシック" panose="020B0609070205080204" pitchFamily="49" charset="-128"/>
              </a:rPr>
              <a:t>１</a:t>
            </a:r>
            <a:r>
              <a:rPr lang="ja-JP" altLang="en-US" sz="3600" b="1" spc="-100" dirty="0">
                <a:solidFill>
                  <a:schemeClr val="bg1"/>
                </a:solidFill>
                <a:latin typeface="ＭＳ ゴシック" panose="020B0609070205080204" pitchFamily="49" charset="-128"/>
                <a:ea typeface="ＭＳ ゴシック" panose="020B0609070205080204" pitchFamily="49" charset="-128"/>
              </a:rPr>
              <a:t>８</a:t>
            </a:r>
            <a:r>
              <a:rPr lang="ja-JP" altLang="en-US" sz="2800" b="1" spc="-100" dirty="0">
                <a:solidFill>
                  <a:schemeClr val="bg1"/>
                </a:solidFill>
                <a:latin typeface="ＭＳ ゴシック" panose="020B0609070205080204" pitchFamily="49" charset="-128"/>
                <a:ea typeface="ＭＳ ゴシック" panose="020B0609070205080204" pitchFamily="49" charset="-128"/>
              </a:rPr>
              <a:t>％</a:t>
            </a:r>
          </a:p>
        </p:txBody>
      </p:sp>
      <p:sp>
        <p:nvSpPr>
          <p:cNvPr id="15" name="二等辺三角形 14">
            <a:extLst>
              <a:ext uri="{FF2B5EF4-FFF2-40B4-BE49-F238E27FC236}">
                <a16:creationId xmlns:a16="http://schemas.microsoft.com/office/drawing/2014/main" id="{57AB7A8D-CBC5-7EFC-2E8B-6DAA91F6DCE5}"/>
              </a:ext>
            </a:extLst>
          </p:cNvPr>
          <p:cNvSpPr/>
          <p:nvPr/>
        </p:nvSpPr>
        <p:spPr>
          <a:xfrm rot="11808311" flipV="1">
            <a:off x="6915810" y="2530945"/>
            <a:ext cx="393601" cy="804152"/>
          </a:xfrm>
          <a:prstGeom prst="triangle">
            <a:avLst/>
          </a:prstGeom>
          <a:solidFill>
            <a:srgbClr val="00AF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ＭＳ ゴシック" panose="020B0609070205080204" pitchFamily="49" charset="-128"/>
              <a:ea typeface="ＭＳ ゴシック" panose="020B0609070205080204" pitchFamily="49" charset="-128"/>
            </a:endParaRPr>
          </a:p>
        </p:txBody>
      </p:sp>
      <p:sp>
        <p:nvSpPr>
          <p:cNvPr id="16" name="円/楕円 20">
            <a:extLst>
              <a:ext uri="{FF2B5EF4-FFF2-40B4-BE49-F238E27FC236}">
                <a16:creationId xmlns:a16="http://schemas.microsoft.com/office/drawing/2014/main" id="{0D11C1B2-8163-292C-27B1-C7F427F5036E}"/>
              </a:ext>
            </a:extLst>
          </p:cNvPr>
          <p:cNvSpPr/>
          <p:nvPr/>
        </p:nvSpPr>
        <p:spPr>
          <a:xfrm>
            <a:off x="5945945" y="2933021"/>
            <a:ext cx="2333332" cy="1612912"/>
          </a:xfrm>
          <a:prstGeom prst="ellipse">
            <a:avLst/>
          </a:prstGeom>
          <a:solidFill>
            <a:srgbClr val="00AF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ＭＳ ゴシック" panose="020B0609070205080204" pitchFamily="49" charset="-128"/>
              <a:ea typeface="ＭＳ ゴシック" panose="020B0609070205080204" pitchFamily="49" charset="-128"/>
            </a:endParaRPr>
          </a:p>
        </p:txBody>
      </p:sp>
      <p:sp>
        <p:nvSpPr>
          <p:cNvPr id="17" name="タイトル プレースホルダー 1">
            <a:extLst>
              <a:ext uri="{FF2B5EF4-FFF2-40B4-BE49-F238E27FC236}">
                <a16:creationId xmlns:a16="http://schemas.microsoft.com/office/drawing/2014/main" id="{F71142AC-B0EE-8EAA-A73B-BE827E4E8AA1}"/>
              </a:ext>
            </a:extLst>
          </p:cNvPr>
          <p:cNvSpPr txBox="1">
            <a:spLocks/>
          </p:cNvSpPr>
          <p:nvPr/>
        </p:nvSpPr>
        <p:spPr>
          <a:xfrm>
            <a:off x="6078842" y="3288445"/>
            <a:ext cx="1979638" cy="923330"/>
          </a:xfrm>
          <a:prstGeom prst="rect">
            <a:avLst/>
          </a:prstGeom>
        </p:spPr>
        <p:txBody>
          <a:bodyPr wrap="square" tIns="0" bIns="0" anchor="ctr" anchorCtr="0">
            <a:spAutoFit/>
          </a:bodyPr>
          <a:lstStyle>
            <a:defPPr>
              <a:defRPr lang="ja-JP"/>
            </a:defPPr>
            <a:lvl1pPr algn="ctr">
              <a:lnSpc>
                <a:spcPts val="4200"/>
              </a:lnSpc>
              <a:spcBef>
                <a:spcPct val="0"/>
              </a:spcBef>
              <a:defRPr sz="4400" kern="900" spc="-140">
                <a:solidFill>
                  <a:srgbClr val="9D2D60"/>
                </a:solidFill>
                <a:effectLst/>
                <a:latin typeface="HGPｺﾞｼｯｸE" panose="020B0900000000000000" pitchFamily="50" charset="-128"/>
                <a:ea typeface="HGPｺﾞｼｯｸE" panose="020B0900000000000000" pitchFamily="50" charset="-128"/>
                <a:cs typeface="+mj-cs"/>
              </a:defRPr>
            </a:lvl1pPr>
          </a:lstStyle>
          <a:p>
            <a:pPr>
              <a:lnSpc>
                <a:spcPts val="2400"/>
              </a:lnSpc>
            </a:pPr>
            <a:r>
              <a:rPr lang="ja-JP" altLang="en-US" sz="2200" spc="-100" dirty="0">
                <a:solidFill>
                  <a:schemeClr val="bg1"/>
                </a:solidFill>
                <a:effectLst/>
                <a:latin typeface="ＭＳ ゴシック" panose="020B0609070205080204" pitchFamily="49" charset="-128"/>
                <a:ea typeface="ＭＳ ゴシック" panose="020B0609070205080204" pitchFamily="49" charset="-128"/>
              </a:rPr>
              <a:t>コンビニ</a:t>
            </a:r>
            <a:r>
              <a:rPr lang="ja-JP" altLang="en-US" sz="2200" spc="-1000" dirty="0">
                <a:solidFill>
                  <a:schemeClr val="bg1"/>
                </a:solidFill>
                <a:effectLst/>
                <a:latin typeface="ＭＳ ゴシック" panose="020B0609070205080204" pitchFamily="49" charset="-128"/>
                <a:ea typeface="ＭＳ ゴシック" panose="020B0609070205080204" pitchFamily="49" charset="-128"/>
              </a:rPr>
              <a:t>、</a:t>
            </a:r>
            <a:r>
              <a:rPr lang="ja-JP" altLang="en-US" sz="2200" spc="-100" dirty="0">
                <a:solidFill>
                  <a:schemeClr val="bg1"/>
                </a:solidFill>
                <a:latin typeface="ＭＳ ゴシック" panose="020B0609070205080204" pitchFamily="49" charset="-128"/>
                <a:ea typeface="ＭＳ ゴシック" panose="020B0609070205080204" pitchFamily="49" charset="-128"/>
              </a:rPr>
              <a:t>薬局など</a:t>
            </a:r>
            <a:r>
              <a:rPr lang="ja-JP" altLang="en-US" sz="2200" spc="-100" dirty="0">
                <a:solidFill>
                  <a:schemeClr val="bg1"/>
                </a:solidFill>
                <a:effectLst/>
                <a:latin typeface="ＭＳ ゴシック" panose="020B0609070205080204" pitchFamily="49" charset="-128"/>
                <a:ea typeface="ＭＳ ゴシック" panose="020B0609070205080204" pitchFamily="49" charset="-128"/>
              </a:rPr>
              <a:t>で</a:t>
            </a:r>
            <a:endParaRPr lang="en-US" altLang="ja-JP" sz="2200" spc="-100" dirty="0">
              <a:solidFill>
                <a:schemeClr val="bg1"/>
              </a:solidFill>
              <a:effectLst/>
              <a:latin typeface="ＭＳ ゴシック" panose="020B0609070205080204" pitchFamily="49" charset="-128"/>
              <a:ea typeface="ＭＳ ゴシック" panose="020B0609070205080204" pitchFamily="49" charset="-128"/>
            </a:endParaRPr>
          </a:p>
          <a:p>
            <a:pPr>
              <a:lnSpc>
                <a:spcPts val="2400"/>
              </a:lnSpc>
            </a:pPr>
            <a:r>
              <a:rPr lang="ja-JP" altLang="en-US" sz="2200" spc="-100" dirty="0">
                <a:solidFill>
                  <a:schemeClr val="bg1"/>
                </a:solidFill>
                <a:effectLst/>
                <a:latin typeface="ＭＳ ゴシック" panose="020B0609070205080204" pitchFamily="49" charset="-128"/>
                <a:ea typeface="ＭＳ ゴシック" panose="020B0609070205080204" pitchFamily="49" charset="-128"/>
              </a:rPr>
              <a:t>買えます</a:t>
            </a:r>
          </a:p>
        </p:txBody>
      </p:sp>
      <p:sp>
        <p:nvSpPr>
          <p:cNvPr id="18" name="円/楕円 1">
            <a:extLst>
              <a:ext uri="{FF2B5EF4-FFF2-40B4-BE49-F238E27FC236}">
                <a16:creationId xmlns:a16="http://schemas.microsoft.com/office/drawing/2014/main" id="{75116A0E-5317-567C-51FB-B8AE13ABB06B}"/>
              </a:ext>
            </a:extLst>
          </p:cNvPr>
          <p:cNvSpPr/>
          <p:nvPr/>
        </p:nvSpPr>
        <p:spPr>
          <a:xfrm>
            <a:off x="595276" y="1508327"/>
            <a:ext cx="475532" cy="475532"/>
          </a:xfrm>
          <a:prstGeom prst="ellipse">
            <a:avLst/>
          </a:prstGeom>
          <a:solidFill>
            <a:srgbClr val="00AA7B"/>
          </a:solid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kumimoji="1" lang="ja-JP" altLang="en-US" sz="2800" dirty="0">
                <a:latin typeface="ＭＳ ゴシック" panose="020B0609070205080204" pitchFamily="49" charset="-128"/>
                <a:ea typeface="ＭＳ ゴシック" panose="020B0609070205080204" pitchFamily="49" charset="-128"/>
              </a:rPr>
              <a:t>１</a:t>
            </a:r>
          </a:p>
        </p:txBody>
      </p:sp>
      <p:sp>
        <p:nvSpPr>
          <p:cNvPr id="19" name="円/楕円 24">
            <a:extLst>
              <a:ext uri="{FF2B5EF4-FFF2-40B4-BE49-F238E27FC236}">
                <a16:creationId xmlns:a16="http://schemas.microsoft.com/office/drawing/2014/main" id="{8969DEC5-A09E-87BF-D42C-49412E07F7DE}"/>
              </a:ext>
            </a:extLst>
          </p:cNvPr>
          <p:cNvSpPr/>
          <p:nvPr/>
        </p:nvSpPr>
        <p:spPr>
          <a:xfrm>
            <a:off x="3245645" y="1508327"/>
            <a:ext cx="475532" cy="475532"/>
          </a:xfrm>
          <a:prstGeom prst="ellipse">
            <a:avLst/>
          </a:prstGeom>
          <a:solidFill>
            <a:srgbClr val="00AA7B"/>
          </a:solid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kumimoji="1" lang="ja-JP" altLang="en-US" sz="2800" dirty="0">
                <a:latin typeface="ＭＳ ゴシック" panose="020B0609070205080204" pitchFamily="49" charset="-128"/>
                <a:ea typeface="ＭＳ ゴシック" panose="020B0609070205080204" pitchFamily="49" charset="-128"/>
              </a:rPr>
              <a:t>２</a:t>
            </a:r>
          </a:p>
        </p:txBody>
      </p:sp>
      <p:sp>
        <p:nvSpPr>
          <p:cNvPr id="20" name="円/楕円 25">
            <a:extLst>
              <a:ext uri="{FF2B5EF4-FFF2-40B4-BE49-F238E27FC236}">
                <a16:creationId xmlns:a16="http://schemas.microsoft.com/office/drawing/2014/main" id="{7943DB8D-AB86-87A3-3864-58E2F11EA604}"/>
              </a:ext>
            </a:extLst>
          </p:cNvPr>
          <p:cNvSpPr/>
          <p:nvPr/>
        </p:nvSpPr>
        <p:spPr>
          <a:xfrm>
            <a:off x="595276" y="3635857"/>
            <a:ext cx="475532" cy="475532"/>
          </a:xfrm>
          <a:prstGeom prst="ellipse">
            <a:avLst/>
          </a:prstGeom>
          <a:solidFill>
            <a:srgbClr val="00AA7B"/>
          </a:solid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kumimoji="1" lang="ja-JP" altLang="en-US" sz="2800" dirty="0">
                <a:latin typeface="ＭＳ ゴシック" panose="020B0609070205080204" pitchFamily="49" charset="-128"/>
                <a:ea typeface="ＭＳ ゴシック" panose="020B0609070205080204" pitchFamily="49" charset="-128"/>
              </a:rPr>
              <a:t>３</a:t>
            </a:r>
          </a:p>
        </p:txBody>
      </p:sp>
      <p:sp>
        <p:nvSpPr>
          <p:cNvPr id="21" name="円/楕円 26">
            <a:extLst>
              <a:ext uri="{FF2B5EF4-FFF2-40B4-BE49-F238E27FC236}">
                <a16:creationId xmlns:a16="http://schemas.microsoft.com/office/drawing/2014/main" id="{3E59400E-19CF-D063-94DA-3DA34120BC92}"/>
              </a:ext>
            </a:extLst>
          </p:cNvPr>
          <p:cNvSpPr/>
          <p:nvPr/>
        </p:nvSpPr>
        <p:spPr>
          <a:xfrm>
            <a:off x="3245645" y="3635857"/>
            <a:ext cx="475532" cy="475532"/>
          </a:xfrm>
          <a:prstGeom prst="ellipse">
            <a:avLst/>
          </a:prstGeom>
          <a:solidFill>
            <a:srgbClr val="00AA7B"/>
          </a:solid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kumimoji="1" lang="ja-JP" altLang="en-US" sz="2800" dirty="0">
                <a:latin typeface="ＭＳ ゴシック" panose="020B0609070205080204" pitchFamily="49" charset="-128"/>
                <a:ea typeface="ＭＳ ゴシック" panose="020B0609070205080204" pitchFamily="49" charset="-128"/>
              </a:rPr>
              <a:t>４</a:t>
            </a:r>
          </a:p>
        </p:txBody>
      </p:sp>
      <p:pic>
        <p:nvPicPr>
          <p:cNvPr id="4" name="図 3">
            <a:extLst>
              <a:ext uri="{FF2B5EF4-FFF2-40B4-BE49-F238E27FC236}">
                <a16:creationId xmlns:a16="http://schemas.microsoft.com/office/drawing/2014/main" id="{6A26A6D4-698D-BE70-D402-13880C1152D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92910" y="4552806"/>
            <a:ext cx="2333333" cy="1638095"/>
          </a:xfrm>
          <a:prstGeom prst="rect">
            <a:avLst/>
          </a:prstGeom>
        </p:spPr>
      </p:pic>
    </p:spTree>
    <p:extLst>
      <p:ext uri="{BB962C8B-B14F-4D97-AF65-F5344CB8AC3E}">
        <p14:creationId xmlns:p14="http://schemas.microsoft.com/office/powerpoint/2010/main" val="20976031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4D54817-5FED-790E-6F30-3DC59D5985AA}"/>
              </a:ext>
            </a:extLst>
          </p:cNvPr>
          <p:cNvSpPr>
            <a:spLocks noGrp="1"/>
          </p:cNvSpPr>
          <p:nvPr>
            <p:ph type="title"/>
          </p:nvPr>
        </p:nvSpPr>
        <p:spPr/>
        <p:txBody>
          <a:bodyPr>
            <a:normAutofit fontScale="90000"/>
          </a:bodyPr>
          <a:lstStyle/>
          <a:p>
            <a:r>
              <a:rPr kumimoji="1" lang="ja-JP" altLang="en-US" sz="4400" dirty="0"/>
              <a:t>避妊の方法</a:t>
            </a:r>
            <a:r>
              <a:rPr kumimoji="1" lang="ja-JP" altLang="en-US" dirty="0"/>
              <a:t> </a:t>
            </a:r>
            <a:r>
              <a:rPr kumimoji="1" lang="ja-JP" altLang="en-US" sz="3100" dirty="0"/>
              <a:t>低用量経口避妊薬（ピル）</a:t>
            </a:r>
            <a:endParaRPr kumimoji="1" lang="ja-JP" altLang="en-US" dirty="0"/>
          </a:p>
        </p:txBody>
      </p:sp>
      <p:pic>
        <p:nvPicPr>
          <p:cNvPr id="4" name="図 3" descr="ダイアグラム&#10;&#10;低い精度で自動的に生成された説明">
            <a:extLst>
              <a:ext uri="{FF2B5EF4-FFF2-40B4-BE49-F238E27FC236}">
                <a16:creationId xmlns:a16="http://schemas.microsoft.com/office/drawing/2014/main" id="{C72C7646-EF7E-D89B-ED30-B54E73D336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427744">
            <a:off x="719668" y="2172826"/>
            <a:ext cx="4975918" cy="3373157"/>
          </a:xfrm>
          <a:prstGeom prst="rect">
            <a:avLst/>
          </a:prstGeom>
        </p:spPr>
      </p:pic>
      <p:sp>
        <p:nvSpPr>
          <p:cNvPr id="16" name="角丸四角形 17">
            <a:extLst>
              <a:ext uri="{FF2B5EF4-FFF2-40B4-BE49-F238E27FC236}">
                <a16:creationId xmlns:a16="http://schemas.microsoft.com/office/drawing/2014/main" id="{C95A818F-B319-FA46-70F1-F877DA686F93}"/>
              </a:ext>
            </a:extLst>
          </p:cNvPr>
          <p:cNvSpPr/>
          <p:nvPr/>
        </p:nvSpPr>
        <p:spPr>
          <a:xfrm>
            <a:off x="5780300" y="2197442"/>
            <a:ext cx="2784070" cy="1068530"/>
          </a:xfrm>
          <a:prstGeom prst="roundRect">
            <a:avLst>
              <a:gd name="adj" fmla="val 20464"/>
            </a:avLst>
          </a:prstGeom>
          <a:solidFill>
            <a:srgbClr val="FF8686"/>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ctr"/>
          <a:lstStyle/>
          <a:p>
            <a:pPr algn="ctr"/>
            <a:r>
              <a:rPr lang="ja-JP" altLang="en-US" sz="2800" spc="-100" dirty="0">
                <a:solidFill>
                  <a:schemeClr val="bg1"/>
                </a:solidFill>
                <a:latin typeface="ＭＳ ゴシック" panose="020B0609070205080204" pitchFamily="49" charset="-128"/>
                <a:ea typeface="ＭＳ ゴシック" panose="020B0609070205080204" pitchFamily="49" charset="-128"/>
              </a:rPr>
              <a:t>失敗率</a:t>
            </a:r>
            <a:endParaRPr lang="en-US" altLang="ja-JP" sz="2800" spc="-100" dirty="0">
              <a:solidFill>
                <a:schemeClr val="bg1"/>
              </a:solidFill>
              <a:latin typeface="ＭＳ ゴシック" panose="020B0609070205080204" pitchFamily="49" charset="-128"/>
              <a:ea typeface="ＭＳ ゴシック" panose="020B0609070205080204" pitchFamily="49" charset="-128"/>
            </a:endParaRPr>
          </a:p>
          <a:p>
            <a:pPr algn="ctr"/>
            <a:r>
              <a:rPr lang="ja-JP" altLang="en-US" sz="3600" b="1" spc="-100" dirty="0">
                <a:solidFill>
                  <a:schemeClr val="bg1"/>
                </a:solidFill>
                <a:latin typeface="ＭＳ ゴシック" panose="020B0609070205080204" pitchFamily="49" charset="-128"/>
                <a:ea typeface="ＭＳ ゴシック" panose="020B0609070205080204" pitchFamily="49" charset="-128"/>
              </a:rPr>
              <a:t>０</a:t>
            </a:r>
            <a:r>
              <a:rPr lang="en-US" altLang="ja-JP" sz="3600" b="1" spc="-1000" dirty="0">
                <a:solidFill>
                  <a:schemeClr val="bg1"/>
                </a:solidFill>
                <a:latin typeface="ＭＳ ゴシック" panose="020B0609070205080204" pitchFamily="49" charset="-128"/>
                <a:ea typeface="ＭＳ ゴシック" panose="020B0609070205080204" pitchFamily="49" charset="-128"/>
              </a:rPr>
              <a:t>.</a:t>
            </a:r>
            <a:r>
              <a:rPr lang="ja-JP" altLang="en-US" sz="3600" b="1" spc="-100" dirty="0">
                <a:solidFill>
                  <a:schemeClr val="bg1"/>
                </a:solidFill>
                <a:latin typeface="ＭＳ ゴシック" panose="020B0609070205080204" pitchFamily="49" charset="-128"/>
                <a:ea typeface="ＭＳ ゴシック" panose="020B0609070205080204" pitchFamily="49" charset="-128"/>
              </a:rPr>
              <a:t>３～９％</a:t>
            </a:r>
          </a:p>
        </p:txBody>
      </p:sp>
      <p:sp>
        <p:nvSpPr>
          <p:cNvPr id="17" name="二等辺三角形 16">
            <a:extLst>
              <a:ext uri="{FF2B5EF4-FFF2-40B4-BE49-F238E27FC236}">
                <a16:creationId xmlns:a16="http://schemas.microsoft.com/office/drawing/2014/main" id="{C47C4F41-7F6A-7D85-AA9D-334404103B8E}"/>
              </a:ext>
            </a:extLst>
          </p:cNvPr>
          <p:cNvSpPr/>
          <p:nvPr/>
        </p:nvSpPr>
        <p:spPr>
          <a:xfrm rot="11808311" flipV="1">
            <a:off x="6915810" y="3150070"/>
            <a:ext cx="393601" cy="804152"/>
          </a:xfrm>
          <a:prstGeom prst="triangle">
            <a:avLst/>
          </a:prstGeom>
          <a:solidFill>
            <a:srgbClr val="00AF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ＭＳ ゴシック" panose="020B0609070205080204" pitchFamily="49" charset="-128"/>
              <a:ea typeface="ＭＳ ゴシック" panose="020B0609070205080204" pitchFamily="49" charset="-128"/>
            </a:endParaRPr>
          </a:p>
        </p:txBody>
      </p:sp>
      <p:sp>
        <p:nvSpPr>
          <p:cNvPr id="18" name="円/楕円 20">
            <a:extLst>
              <a:ext uri="{FF2B5EF4-FFF2-40B4-BE49-F238E27FC236}">
                <a16:creationId xmlns:a16="http://schemas.microsoft.com/office/drawing/2014/main" id="{35732A5A-1C2A-A56B-2D5C-B9D944014F91}"/>
              </a:ext>
            </a:extLst>
          </p:cNvPr>
          <p:cNvSpPr/>
          <p:nvPr/>
        </p:nvSpPr>
        <p:spPr>
          <a:xfrm>
            <a:off x="5945945" y="3552146"/>
            <a:ext cx="2674180" cy="1943779"/>
          </a:xfrm>
          <a:prstGeom prst="ellipse">
            <a:avLst/>
          </a:prstGeom>
          <a:solidFill>
            <a:srgbClr val="00AF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ＭＳ ゴシック" panose="020B0609070205080204" pitchFamily="49" charset="-128"/>
              <a:ea typeface="ＭＳ ゴシック" panose="020B0609070205080204" pitchFamily="49" charset="-128"/>
            </a:endParaRPr>
          </a:p>
        </p:txBody>
      </p:sp>
      <p:sp>
        <p:nvSpPr>
          <p:cNvPr id="19" name="タイトル プレースホルダー 1">
            <a:extLst>
              <a:ext uri="{FF2B5EF4-FFF2-40B4-BE49-F238E27FC236}">
                <a16:creationId xmlns:a16="http://schemas.microsoft.com/office/drawing/2014/main" id="{24101831-E6D5-0342-03D6-86EB6B4F00DC}"/>
              </a:ext>
            </a:extLst>
          </p:cNvPr>
          <p:cNvSpPr txBox="1">
            <a:spLocks/>
          </p:cNvSpPr>
          <p:nvPr/>
        </p:nvSpPr>
        <p:spPr>
          <a:xfrm>
            <a:off x="6116369" y="3933508"/>
            <a:ext cx="2333332" cy="1090042"/>
          </a:xfrm>
          <a:prstGeom prst="rect">
            <a:avLst/>
          </a:prstGeom>
        </p:spPr>
        <p:txBody>
          <a:bodyPr wrap="square" tIns="0" bIns="0" anchor="ctr" anchorCtr="0">
            <a:spAutoFit/>
          </a:bodyPr>
          <a:lstStyle>
            <a:defPPr>
              <a:defRPr lang="ja-JP"/>
            </a:defPPr>
            <a:lvl1pPr algn="ctr">
              <a:lnSpc>
                <a:spcPts val="4200"/>
              </a:lnSpc>
              <a:spcBef>
                <a:spcPct val="0"/>
              </a:spcBef>
              <a:defRPr sz="4400" kern="900" spc="-140">
                <a:solidFill>
                  <a:srgbClr val="9D2D60"/>
                </a:solidFill>
                <a:effectLst/>
                <a:latin typeface="HGPｺﾞｼｯｸE" panose="020B0900000000000000" pitchFamily="50" charset="-128"/>
                <a:ea typeface="HGPｺﾞｼｯｸE" panose="020B0900000000000000" pitchFamily="50" charset="-128"/>
                <a:cs typeface="+mj-cs"/>
              </a:defRPr>
            </a:lvl1pPr>
          </a:lstStyle>
          <a:p>
            <a:pPr>
              <a:lnSpc>
                <a:spcPts val="2400"/>
              </a:lnSpc>
            </a:pPr>
            <a:r>
              <a:rPr lang="ja-JP" altLang="en-US" sz="2200" spc="-100" dirty="0">
                <a:solidFill>
                  <a:schemeClr val="bg1"/>
                </a:solidFill>
                <a:effectLst/>
                <a:latin typeface="ＭＳ ゴシック" panose="020B0609070205080204" pitchFamily="49" charset="-128"/>
                <a:ea typeface="ＭＳ ゴシック" panose="020B0609070205080204" pitchFamily="49" charset="-128"/>
              </a:rPr>
              <a:t>医師から処方</a:t>
            </a:r>
          </a:p>
          <a:p>
            <a:pPr>
              <a:lnSpc>
                <a:spcPts val="2400"/>
              </a:lnSpc>
            </a:pPr>
            <a:r>
              <a:rPr lang="ja-JP" altLang="en-US" sz="2200" spc="-100" dirty="0">
                <a:solidFill>
                  <a:schemeClr val="bg1"/>
                </a:solidFill>
                <a:effectLst/>
                <a:latin typeface="ＭＳ ゴシック" panose="020B0609070205080204" pitchFamily="49" charset="-128"/>
                <a:ea typeface="ＭＳ ゴシック" panose="020B0609070205080204" pitchFamily="49" charset="-128"/>
              </a:rPr>
              <a:t>してもらう</a:t>
            </a:r>
            <a:endParaRPr lang="en-US" altLang="ja-JP" sz="2200" spc="-100" dirty="0">
              <a:solidFill>
                <a:schemeClr val="bg1"/>
              </a:solidFill>
              <a:effectLst/>
              <a:latin typeface="ＭＳ ゴシック" panose="020B0609070205080204" pitchFamily="49" charset="-128"/>
              <a:ea typeface="ＭＳ ゴシック" panose="020B0609070205080204" pitchFamily="49" charset="-128"/>
            </a:endParaRPr>
          </a:p>
          <a:p>
            <a:pPr>
              <a:lnSpc>
                <a:spcPts val="1700"/>
              </a:lnSpc>
              <a:spcBef>
                <a:spcPts val="300"/>
              </a:spcBef>
            </a:pPr>
            <a:r>
              <a:rPr lang="ja-JP" altLang="en-US" sz="1600" spc="-50" dirty="0">
                <a:solidFill>
                  <a:schemeClr val="bg1"/>
                </a:solidFill>
                <a:latin typeface="ＭＳ ゴシック" panose="020B0609070205080204" pitchFamily="49" charset="-128"/>
                <a:ea typeface="ＭＳ ゴシック" panose="020B0609070205080204" pitchFamily="49" charset="-128"/>
              </a:rPr>
              <a:t>（ときには処方せんを</a:t>
            </a:r>
            <a:br>
              <a:rPr lang="en-US" altLang="ja-JP" sz="1600" spc="-50" dirty="0">
                <a:solidFill>
                  <a:schemeClr val="bg1"/>
                </a:solidFill>
                <a:latin typeface="ＭＳ ゴシック" panose="020B0609070205080204" pitchFamily="49" charset="-128"/>
                <a:ea typeface="ＭＳ ゴシック" panose="020B0609070205080204" pitchFamily="49" charset="-128"/>
              </a:rPr>
            </a:br>
            <a:r>
              <a:rPr lang="ja-JP" altLang="en-US" sz="1600" spc="-50" dirty="0">
                <a:solidFill>
                  <a:schemeClr val="bg1"/>
                </a:solidFill>
                <a:latin typeface="ＭＳ ゴシック" panose="020B0609070205080204" pitchFamily="49" charset="-128"/>
                <a:ea typeface="ＭＳ ゴシック" panose="020B0609070205080204" pitchFamily="49" charset="-128"/>
              </a:rPr>
              <a:t>持って薬局で買う）</a:t>
            </a:r>
            <a:endParaRPr lang="ja-JP" altLang="en-US" sz="1600" spc="-50" dirty="0">
              <a:solidFill>
                <a:schemeClr val="bg1"/>
              </a:solidFill>
              <a:effectLst/>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33798392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27B92DC-AAC1-1264-360B-D2D4173A2FA5}"/>
              </a:ext>
            </a:extLst>
          </p:cNvPr>
          <p:cNvSpPr>
            <a:spLocks noGrp="1"/>
          </p:cNvSpPr>
          <p:nvPr>
            <p:ph type="title"/>
          </p:nvPr>
        </p:nvSpPr>
        <p:spPr/>
        <p:txBody>
          <a:bodyPr>
            <a:normAutofit/>
          </a:bodyPr>
          <a:lstStyle/>
          <a:p>
            <a:r>
              <a:rPr kumimoji="1" lang="ja-JP" altLang="en-US" dirty="0"/>
              <a:t>緊急避妊法</a:t>
            </a:r>
          </a:p>
        </p:txBody>
      </p:sp>
      <p:sp>
        <p:nvSpPr>
          <p:cNvPr id="4" name="角丸四角形 11">
            <a:extLst>
              <a:ext uri="{FF2B5EF4-FFF2-40B4-BE49-F238E27FC236}">
                <a16:creationId xmlns:a16="http://schemas.microsoft.com/office/drawing/2014/main" id="{771BE25A-D2F1-9973-4835-A07043BFA9AE}"/>
              </a:ext>
            </a:extLst>
          </p:cNvPr>
          <p:cNvSpPr/>
          <p:nvPr/>
        </p:nvSpPr>
        <p:spPr>
          <a:xfrm>
            <a:off x="829409" y="2998512"/>
            <a:ext cx="7470530" cy="2376264"/>
          </a:xfrm>
          <a:prstGeom prst="roundRect">
            <a:avLst>
              <a:gd name="adj" fmla="val 9452"/>
            </a:avLst>
          </a:prstGeom>
          <a:solidFill>
            <a:srgbClr val="E96DA2"/>
          </a:solidFill>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rtlCol="0" anchor="ctr"/>
          <a:lstStyle/>
          <a:p>
            <a:pPr marL="457200" indent="-457200" eaLnBrk="1" hangingPunct="1">
              <a:lnSpc>
                <a:spcPts val="5000"/>
              </a:lnSpc>
              <a:spcBef>
                <a:spcPct val="0"/>
              </a:spcBef>
              <a:buFont typeface="Wingdings" panose="05000000000000000000" pitchFamily="2" charset="2"/>
              <a:buChar char="u"/>
            </a:pPr>
            <a:r>
              <a:rPr lang="ja-JP" altLang="en-US" sz="3200" b="1" spc="-300" dirty="0">
                <a:solidFill>
                  <a:schemeClr val="bg1"/>
                </a:solidFill>
                <a:latin typeface="ＭＳ ゴシック" panose="020B0609070205080204" pitchFamily="49" charset="-128"/>
                <a:ea typeface="ＭＳ ゴシック" panose="020B0609070205080204" pitchFamily="49" charset="-128"/>
              </a:rPr>
              <a:t>産婦人科で処方してもらう薬です</a:t>
            </a:r>
            <a:endParaRPr lang="en-US" altLang="ja-JP" sz="3200" b="1" spc="-300" dirty="0">
              <a:solidFill>
                <a:schemeClr val="bg1"/>
              </a:solidFill>
              <a:latin typeface="ＭＳ ゴシック" panose="020B0609070205080204" pitchFamily="49" charset="-128"/>
              <a:ea typeface="ＭＳ ゴシック" panose="020B0609070205080204" pitchFamily="49" charset="-128"/>
            </a:endParaRPr>
          </a:p>
          <a:p>
            <a:pPr marL="457200" indent="-457200" eaLnBrk="1" hangingPunct="1">
              <a:lnSpc>
                <a:spcPts val="5000"/>
              </a:lnSpc>
              <a:spcBef>
                <a:spcPct val="0"/>
              </a:spcBef>
              <a:buFont typeface="Wingdings" panose="05000000000000000000" pitchFamily="2" charset="2"/>
              <a:buChar char="u"/>
            </a:pPr>
            <a:r>
              <a:rPr lang="ja-JP" altLang="en-US" sz="3200" b="1" spc="-1500" dirty="0">
                <a:solidFill>
                  <a:schemeClr val="bg1"/>
                </a:solidFill>
                <a:latin typeface="ＭＳ ゴシック" panose="020B0609070205080204" pitchFamily="49" charset="-128"/>
                <a:ea typeface="ＭＳ ゴシック" panose="020B0609070205080204" pitchFamily="49" charset="-128"/>
              </a:rPr>
              <a:t>１</a:t>
            </a:r>
            <a:r>
              <a:rPr lang="ja-JP" altLang="en-US" sz="3200" b="1" spc="-1000" dirty="0">
                <a:solidFill>
                  <a:schemeClr val="bg1"/>
                </a:solidFill>
                <a:latin typeface="ＭＳ ゴシック" panose="020B0609070205080204" pitchFamily="49" charset="-128"/>
                <a:ea typeface="ＭＳ ゴシック" panose="020B0609070205080204" pitchFamily="49" charset="-128"/>
              </a:rPr>
              <a:t>０</a:t>
            </a:r>
            <a:r>
              <a:rPr lang="ja-JP" altLang="en-US" sz="3200" b="1" spc="-500" dirty="0">
                <a:solidFill>
                  <a:schemeClr val="bg1"/>
                </a:solidFill>
                <a:latin typeface="ＭＳ ゴシック" panose="020B0609070205080204" pitchFamily="49" charset="-128"/>
                <a:ea typeface="ＭＳ ゴシック" panose="020B0609070205080204" pitchFamily="49" charset="-128"/>
              </a:rPr>
              <a:t>０</a:t>
            </a:r>
            <a:r>
              <a:rPr lang="ja-JP" altLang="en-US" sz="3200" b="1" spc="-300" dirty="0">
                <a:solidFill>
                  <a:schemeClr val="bg1"/>
                </a:solidFill>
                <a:latin typeface="ＭＳ ゴシック" panose="020B0609070205080204" pitchFamily="49" charset="-128"/>
                <a:ea typeface="ＭＳ ゴシック" panose="020B0609070205080204" pitchFamily="49" charset="-128"/>
              </a:rPr>
              <a:t>％妊娠しないわけではない</a:t>
            </a:r>
            <a:endParaRPr lang="en-US" altLang="ja-JP" sz="3200" b="1" spc="-300" dirty="0">
              <a:solidFill>
                <a:schemeClr val="bg1"/>
              </a:solidFill>
              <a:latin typeface="ＭＳ ゴシック" panose="020B0609070205080204" pitchFamily="49" charset="-128"/>
              <a:ea typeface="ＭＳ ゴシック" panose="020B0609070205080204" pitchFamily="49" charset="-128"/>
            </a:endParaRPr>
          </a:p>
          <a:p>
            <a:pPr marL="368300" indent="-457200" eaLnBrk="1" hangingPunct="1">
              <a:lnSpc>
                <a:spcPts val="5000"/>
              </a:lnSpc>
              <a:spcBef>
                <a:spcPct val="0"/>
              </a:spcBef>
              <a:buFont typeface="Wingdings" panose="05000000000000000000" pitchFamily="2" charset="2"/>
              <a:buChar char="u"/>
            </a:pPr>
            <a:r>
              <a:rPr lang="ja-JP" altLang="en-US" sz="3200" b="1" spc="-300" dirty="0">
                <a:solidFill>
                  <a:schemeClr val="bg1"/>
                </a:solidFill>
                <a:latin typeface="ＭＳ ゴシック" panose="020B0609070205080204" pitchFamily="49" charset="-128"/>
                <a:ea typeface="ＭＳ ゴシック" panose="020B0609070205080204" pitchFamily="49" charset="-128"/>
              </a:rPr>
              <a:t>「中絶</a:t>
            </a:r>
            <a:r>
              <a:rPr lang="ja-JP" altLang="en-US" sz="3200" b="1" spc="-1000" dirty="0">
                <a:solidFill>
                  <a:schemeClr val="bg1"/>
                </a:solidFill>
                <a:latin typeface="ＭＳ ゴシック" panose="020B0609070205080204" pitchFamily="49" charset="-128"/>
                <a:ea typeface="ＭＳ ゴシック" panose="020B0609070205080204" pitchFamily="49" charset="-128"/>
              </a:rPr>
              <a:t>」</a:t>
            </a:r>
            <a:r>
              <a:rPr lang="ja-JP" altLang="en-US" sz="3200" b="1" spc="-300" dirty="0">
                <a:solidFill>
                  <a:schemeClr val="bg1"/>
                </a:solidFill>
                <a:latin typeface="ＭＳ ゴシック" panose="020B0609070205080204" pitchFamily="49" charset="-128"/>
                <a:ea typeface="ＭＳ ゴシック" panose="020B0609070205080204" pitchFamily="49" charset="-128"/>
              </a:rPr>
              <a:t>ではない</a:t>
            </a:r>
            <a:endParaRPr lang="en-US" altLang="ja-JP" sz="3200" b="1" spc="-300" dirty="0">
              <a:solidFill>
                <a:schemeClr val="bg1"/>
              </a:solidFill>
              <a:latin typeface="ＭＳ ゴシック" panose="020B0609070205080204" pitchFamily="49" charset="-128"/>
              <a:ea typeface="ＭＳ ゴシック" panose="020B0609070205080204" pitchFamily="49" charset="-128"/>
            </a:endParaRPr>
          </a:p>
        </p:txBody>
      </p:sp>
      <p:sp>
        <p:nvSpPr>
          <p:cNvPr id="5" name="Text Box 2">
            <a:extLst>
              <a:ext uri="{FF2B5EF4-FFF2-40B4-BE49-F238E27FC236}">
                <a16:creationId xmlns:a16="http://schemas.microsoft.com/office/drawing/2014/main" id="{9DDFEC60-982B-FB68-683E-0845B97A74DA}"/>
              </a:ext>
            </a:extLst>
          </p:cNvPr>
          <p:cNvSpPr txBox="1">
            <a:spLocks noChangeArrowheads="1"/>
          </p:cNvSpPr>
          <p:nvPr/>
        </p:nvSpPr>
        <p:spPr bwMode="auto">
          <a:xfrm>
            <a:off x="1603238" y="1471052"/>
            <a:ext cx="5937523" cy="114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nchorCtr="0">
            <a:spAutoFit/>
          </a:bodyPr>
          <a:lstStyle>
            <a:lvl1pPr marL="88900">
              <a:spcBef>
                <a:spcPct val="20000"/>
              </a:spcBef>
              <a:buFont typeface="Arial" pitchFamily="34" charset="0"/>
              <a:buChar char="•"/>
              <a:defRPr kumimoji="1" sz="3200">
                <a:solidFill>
                  <a:schemeClr val="tx1"/>
                </a:solidFill>
                <a:latin typeface="ＭＳ Ｐゴシック" pitchFamily="50" charset="-128"/>
                <a:ea typeface="ＭＳ Ｐゴシック" pitchFamily="50" charset="-128"/>
              </a:defRPr>
            </a:lvl1pPr>
            <a:lvl2pPr marL="742950" indent="-285750">
              <a:spcBef>
                <a:spcPct val="20000"/>
              </a:spcBef>
              <a:buFont typeface="Arial" pitchFamily="34" charset="0"/>
              <a:buChar char="–"/>
              <a:defRPr kumimoji="1" sz="2800">
                <a:solidFill>
                  <a:schemeClr val="tx1"/>
                </a:solidFill>
                <a:latin typeface="ＭＳ Ｐゴシック" pitchFamily="50" charset="-128"/>
                <a:ea typeface="ＭＳ Ｐゴシック" pitchFamily="50" charset="-128"/>
              </a:defRPr>
            </a:lvl2pPr>
            <a:lvl3pPr marL="1143000" indent="-228600">
              <a:spcBef>
                <a:spcPct val="20000"/>
              </a:spcBef>
              <a:buFont typeface="Arial" pitchFamily="34" charset="0"/>
              <a:buChar char="•"/>
              <a:defRPr kumimoji="1" sz="2400">
                <a:solidFill>
                  <a:schemeClr val="tx1"/>
                </a:solidFill>
                <a:latin typeface="ＭＳ Ｐゴシック" pitchFamily="50" charset="-128"/>
                <a:ea typeface="ＭＳ Ｐゴシック" pitchFamily="50" charset="-128"/>
              </a:defRPr>
            </a:lvl3pPr>
            <a:lvl4pPr marL="1600200" indent="-228600">
              <a:spcBef>
                <a:spcPct val="20000"/>
              </a:spcBef>
              <a:buFont typeface="Arial" pitchFamily="34" charset="0"/>
              <a:buChar char="–"/>
              <a:defRPr kumimoji="1" sz="2000">
                <a:solidFill>
                  <a:schemeClr val="tx1"/>
                </a:solidFill>
                <a:latin typeface="ＭＳ Ｐゴシック" pitchFamily="50" charset="-128"/>
                <a:ea typeface="ＭＳ Ｐゴシック" pitchFamily="50" charset="-128"/>
              </a:defRPr>
            </a:lvl4pPr>
            <a:lvl5pPr marL="2057400" indent="-228600">
              <a:spcBef>
                <a:spcPct val="20000"/>
              </a:spcBef>
              <a:buFont typeface="Arial" pitchFamily="34" charset="0"/>
              <a:buChar char="»"/>
              <a:defRPr kumimoji="1" sz="2000">
                <a:solidFill>
                  <a:schemeClr val="tx1"/>
                </a:solidFill>
                <a:latin typeface="ＭＳ Ｐゴシック" pitchFamily="50" charset="-128"/>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ＭＳ Ｐゴシック" pitchFamily="50" charset="-128"/>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ＭＳ Ｐゴシック" pitchFamily="50" charset="-128"/>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ＭＳ Ｐゴシック" pitchFamily="50" charset="-128"/>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ＭＳ Ｐゴシック" pitchFamily="50" charset="-128"/>
                <a:ea typeface="ＭＳ Ｐゴシック" pitchFamily="50" charset="-128"/>
              </a:defRPr>
            </a:lvl9pPr>
          </a:lstStyle>
          <a:p>
            <a:pPr algn="ctr">
              <a:lnSpc>
                <a:spcPts val="4000"/>
              </a:lnSpc>
              <a:buNone/>
              <a:defRPr/>
            </a:pPr>
            <a:r>
              <a:rPr lang="ja-JP" altLang="en-US" sz="4000" b="1" spc="-200" dirty="0">
                <a:solidFill>
                  <a:srgbClr val="004F94"/>
                </a:solidFill>
                <a:latin typeface="ＭＳ ゴシック" panose="020B0609070205080204" pitchFamily="49" charset="-128"/>
                <a:ea typeface="ＭＳ ゴシック" panose="020B0609070205080204" pitchFamily="49" charset="-128"/>
              </a:rPr>
              <a:t>女性ホルモン</a:t>
            </a:r>
            <a:r>
              <a:rPr lang="ja-JP" altLang="en-US" sz="4000" b="1" spc="-1500" dirty="0">
                <a:solidFill>
                  <a:srgbClr val="004F94"/>
                </a:solidFill>
                <a:latin typeface="ＭＳ ゴシック" panose="020B0609070205080204" pitchFamily="49" charset="-128"/>
                <a:ea typeface="ＭＳ ゴシック" panose="020B0609070205080204" pitchFamily="49" charset="-128"/>
              </a:rPr>
              <a:t>剤</a:t>
            </a:r>
            <a:r>
              <a:rPr lang="ja-JP" altLang="en-US" sz="4000" b="1" spc="-200" dirty="0">
                <a:solidFill>
                  <a:srgbClr val="004F94"/>
                </a:solidFill>
                <a:latin typeface="ＭＳ ゴシック" panose="020B0609070205080204" pitchFamily="49" charset="-128"/>
                <a:ea typeface="ＭＳ ゴシック" panose="020B0609070205080204" pitchFamily="49" charset="-128"/>
              </a:rPr>
              <a:t>（錠剤</a:t>
            </a:r>
            <a:r>
              <a:rPr lang="ja-JP" altLang="en-US" sz="4000" b="1" spc="-1500" dirty="0">
                <a:solidFill>
                  <a:srgbClr val="004F94"/>
                </a:solidFill>
                <a:latin typeface="ＭＳ ゴシック" panose="020B0609070205080204" pitchFamily="49" charset="-128"/>
                <a:ea typeface="ＭＳ ゴシック" panose="020B0609070205080204" pitchFamily="49" charset="-128"/>
              </a:rPr>
              <a:t>）</a:t>
            </a:r>
            <a:r>
              <a:rPr lang="ja-JP" altLang="en-US" sz="4000" b="1" spc="-200" dirty="0">
                <a:solidFill>
                  <a:srgbClr val="004F94"/>
                </a:solidFill>
                <a:latin typeface="ＭＳ ゴシック" panose="020B0609070205080204" pitchFamily="49" charset="-128"/>
                <a:ea typeface="ＭＳ ゴシック" panose="020B0609070205080204" pitchFamily="49" charset="-128"/>
              </a:rPr>
              <a:t>を</a:t>
            </a:r>
            <a:endParaRPr lang="en-US" altLang="ja-JP" sz="4000" b="1" spc="-200" dirty="0">
              <a:solidFill>
                <a:srgbClr val="004F94"/>
              </a:solidFill>
              <a:latin typeface="ＭＳ ゴシック" panose="020B0609070205080204" pitchFamily="49" charset="-128"/>
              <a:ea typeface="ＭＳ ゴシック" panose="020B0609070205080204" pitchFamily="49" charset="-128"/>
            </a:endParaRPr>
          </a:p>
          <a:p>
            <a:pPr algn="ctr">
              <a:lnSpc>
                <a:spcPts val="4000"/>
              </a:lnSpc>
              <a:buNone/>
              <a:defRPr/>
            </a:pPr>
            <a:r>
              <a:rPr lang="ja-JP" altLang="en-US" sz="4000" b="1" spc="-200" dirty="0">
                <a:solidFill>
                  <a:srgbClr val="004F94"/>
                </a:solidFill>
                <a:latin typeface="ＭＳ ゴシック" panose="020B0609070205080204" pitchFamily="49" charset="-128"/>
                <a:ea typeface="ＭＳ ゴシック" panose="020B0609070205080204" pitchFamily="49" charset="-128"/>
              </a:rPr>
              <a:t>性交後</a:t>
            </a:r>
            <a:r>
              <a:rPr lang="ja-JP" altLang="en-US" sz="4000" b="1" spc="-1000" dirty="0">
                <a:solidFill>
                  <a:srgbClr val="004F94"/>
                </a:solidFill>
                <a:latin typeface="ＭＳ ゴシック" panose="020B0609070205080204" pitchFamily="49" charset="-128"/>
                <a:ea typeface="ＭＳ ゴシック" panose="020B0609070205080204" pitchFamily="49" charset="-128"/>
              </a:rPr>
              <a:t>７</a:t>
            </a:r>
            <a:r>
              <a:rPr lang="ja-JP" altLang="en-US" sz="4000" b="1" spc="-200" dirty="0">
                <a:solidFill>
                  <a:srgbClr val="004F94"/>
                </a:solidFill>
                <a:latin typeface="ＭＳ ゴシック" panose="020B0609070205080204" pitchFamily="49" charset="-128"/>
                <a:ea typeface="ＭＳ ゴシック" panose="020B0609070205080204" pitchFamily="49" charset="-128"/>
              </a:rPr>
              <a:t>２時間以内に飲む</a:t>
            </a:r>
          </a:p>
        </p:txBody>
      </p:sp>
      <p:sp>
        <p:nvSpPr>
          <p:cNvPr id="11" name="角丸四角形 4">
            <a:extLst>
              <a:ext uri="{FF2B5EF4-FFF2-40B4-BE49-F238E27FC236}">
                <a16:creationId xmlns:a16="http://schemas.microsoft.com/office/drawing/2014/main" id="{22DB178A-F99D-9825-671A-087DC466B6CE}"/>
              </a:ext>
            </a:extLst>
          </p:cNvPr>
          <p:cNvSpPr/>
          <p:nvPr/>
        </p:nvSpPr>
        <p:spPr>
          <a:xfrm>
            <a:off x="643725" y="2752280"/>
            <a:ext cx="1498434" cy="509418"/>
          </a:xfrm>
          <a:prstGeom prst="roundRect">
            <a:avLst/>
          </a:prstGeom>
          <a:solidFill>
            <a:srgbClr val="FF868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72000" rtlCol="0" anchor="ctr"/>
          <a:lstStyle/>
          <a:p>
            <a:pPr algn="ctr"/>
            <a:r>
              <a:rPr kumimoji="1" lang="ja-JP" altLang="en-US" sz="3200" b="1" dirty="0">
                <a:solidFill>
                  <a:srgbClr val="FFFFCC"/>
                </a:solidFill>
                <a:latin typeface="ＭＳ ゴシック" panose="020B0609070205080204" pitchFamily="49" charset="-128"/>
                <a:ea typeface="ＭＳ ゴシック" panose="020B0609070205080204" pitchFamily="49" charset="-128"/>
              </a:rPr>
              <a:t>注 意</a:t>
            </a:r>
          </a:p>
        </p:txBody>
      </p:sp>
      <p:pic>
        <p:nvPicPr>
          <p:cNvPr id="3" name="図 2">
            <a:extLst>
              <a:ext uri="{FF2B5EF4-FFF2-40B4-BE49-F238E27FC236}">
                <a16:creationId xmlns:a16="http://schemas.microsoft.com/office/drawing/2014/main" id="{1CB78587-53B8-05A4-6272-37AC4A738182}"/>
              </a:ext>
            </a:extLst>
          </p:cNvPr>
          <p:cNvPicPr>
            <a:picLocks noChangeAspect="1"/>
          </p:cNvPicPr>
          <p:nvPr/>
        </p:nvPicPr>
        <p:blipFill rotWithShape="1">
          <a:blip r:embed="rId3"/>
          <a:srcRect l="2185" t="7303" r="2262" b="4404"/>
          <a:stretch/>
        </p:blipFill>
        <p:spPr>
          <a:xfrm>
            <a:off x="3048807" y="5175775"/>
            <a:ext cx="2807983" cy="1043346"/>
          </a:xfrm>
          <a:prstGeom prst="roundRect">
            <a:avLst>
              <a:gd name="adj" fmla="val 20134"/>
            </a:avLst>
          </a:prstGeom>
        </p:spPr>
      </p:pic>
      <p:pic>
        <p:nvPicPr>
          <p:cNvPr id="12" name="図 11">
            <a:extLst>
              <a:ext uri="{FF2B5EF4-FFF2-40B4-BE49-F238E27FC236}">
                <a16:creationId xmlns:a16="http://schemas.microsoft.com/office/drawing/2014/main" id="{06628A5A-B86B-73CD-6563-DEA1E4157DCD}"/>
              </a:ext>
            </a:extLst>
          </p:cNvPr>
          <p:cNvPicPr>
            <a:picLocks noChangeAspect="1"/>
          </p:cNvPicPr>
          <p:nvPr/>
        </p:nvPicPr>
        <p:blipFill rotWithShape="1">
          <a:blip r:embed="rId4"/>
          <a:srcRect l="3010" t="5219" r="2352" b="2514"/>
          <a:stretch/>
        </p:blipFill>
        <p:spPr>
          <a:xfrm>
            <a:off x="5949632" y="4628695"/>
            <a:ext cx="2584397" cy="1124508"/>
          </a:xfrm>
          <a:prstGeom prst="roundRect">
            <a:avLst>
              <a:gd name="adj" fmla="val 12866"/>
            </a:avLst>
          </a:prstGeom>
        </p:spPr>
      </p:pic>
    </p:spTree>
    <p:extLst>
      <p:ext uri="{BB962C8B-B14F-4D97-AF65-F5344CB8AC3E}">
        <p14:creationId xmlns:p14="http://schemas.microsoft.com/office/powerpoint/2010/main" val="26326626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E5946E5-33F6-92B7-5805-9FE18B1C4DCE}"/>
              </a:ext>
            </a:extLst>
          </p:cNvPr>
          <p:cNvSpPr>
            <a:spLocks noGrp="1"/>
          </p:cNvSpPr>
          <p:nvPr>
            <p:ph type="title"/>
          </p:nvPr>
        </p:nvSpPr>
        <p:spPr/>
        <p:txBody>
          <a:bodyPr/>
          <a:lstStyle/>
          <a:p>
            <a:r>
              <a:rPr kumimoji="1" lang="ja-JP" altLang="en-US"/>
              <a:t>無理やり性交された場合</a:t>
            </a:r>
            <a:endParaRPr kumimoji="1" lang="ja-JP" altLang="en-US" dirty="0"/>
          </a:p>
        </p:txBody>
      </p:sp>
      <p:grpSp>
        <p:nvGrpSpPr>
          <p:cNvPr id="6" name="グループ化 5">
            <a:extLst>
              <a:ext uri="{FF2B5EF4-FFF2-40B4-BE49-F238E27FC236}">
                <a16:creationId xmlns:a16="http://schemas.microsoft.com/office/drawing/2014/main" id="{CCEB86AB-24B4-FC36-F23C-C415D4A26758}"/>
              </a:ext>
            </a:extLst>
          </p:cNvPr>
          <p:cNvGrpSpPr/>
          <p:nvPr/>
        </p:nvGrpSpPr>
        <p:grpSpPr>
          <a:xfrm>
            <a:off x="495740" y="1478604"/>
            <a:ext cx="7532658" cy="4617394"/>
            <a:chOff x="546666" y="1478605"/>
            <a:chExt cx="7332483" cy="3959157"/>
          </a:xfrm>
        </p:grpSpPr>
        <p:sp>
          <p:nvSpPr>
            <p:cNvPr id="21" name="二等辺三角形 20">
              <a:extLst>
                <a:ext uri="{FF2B5EF4-FFF2-40B4-BE49-F238E27FC236}">
                  <a16:creationId xmlns:a16="http://schemas.microsoft.com/office/drawing/2014/main" id="{D6CC0C95-2A3C-3A51-2236-B647FDE7DE5B}"/>
                </a:ext>
              </a:extLst>
            </p:cNvPr>
            <p:cNvSpPr/>
            <p:nvPr/>
          </p:nvSpPr>
          <p:spPr>
            <a:xfrm rot="7051615">
              <a:off x="7224708" y="2536052"/>
              <a:ext cx="488545" cy="820336"/>
            </a:xfrm>
            <a:prstGeom prst="triangle">
              <a:avLst>
                <a:gd name="adj" fmla="val 52839"/>
              </a:avLst>
            </a:prstGeom>
            <a:solidFill>
              <a:srgbClr val="FF86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dirty="0"/>
            </a:p>
          </p:txBody>
        </p:sp>
        <p:sp>
          <p:nvSpPr>
            <p:cNvPr id="4" name="テキスト ボックス 3">
              <a:extLst>
                <a:ext uri="{FF2B5EF4-FFF2-40B4-BE49-F238E27FC236}">
                  <a16:creationId xmlns:a16="http://schemas.microsoft.com/office/drawing/2014/main" id="{5B89B827-71AB-5F51-0D27-5757F82BB408}"/>
                </a:ext>
              </a:extLst>
            </p:cNvPr>
            <p:cNvSpPr txBox="1"/>
            <p:nvPr/>
          </p:nvSpPr>
          <p:spPr>
            <a:xfrm>
              <a:off x="546666" y="1478605"/>
              <a:ext cx="6922314" cy="3959157"/>
            </a:xfrm>
            <a:prstGeom prst="roundRect">
              <a:avLst>
                <a:gd name="adj" fmla="val 6640"/>
              </a:avLst>
            </a:prstGeom>
            <a:solidFill>
              <a:srgbClr val="FF8686"/>
            </a:solidFill>
          </p:spPr>
          <p:txBody>
            <a:bodyPr wrap="square" tIns="36000" bIns="36000" rtlCol="0" anchor="ctr" anchorCtr="0">
              <a:noAutofit/>
            </a:bodyPr>
            <a:lstStyle/>
            <a:p>
              <a:pPr algn="just">
                <a:spcBef>
                  <a:spcPts val="1200"/>
                </a:spcBef>
              </a:pPr>
              <a:r>
                <a:rPr kumimoji="1" lang="ja-JP" altLang="en-US" sz="2800" b="1" spc="-50" dirty="0">
                  <a:solidFill>
                    <a:schemeClr val="bg1"/>
                  </a:solidFill>
                  <a:latin typeface="ＭＳ ゴシック" panose="020B0609070205080204" pitchFamily="49" charset="-128"/>
                  <a:ea typeface="ＭＳ ゴシック" panose="020B0609070205080204" pitchFamily="49" charset="-128"/>
                </a:rPr>
                <a:t>緊急避妊薬の使用を考えてください。</a:t>
              </a:r>
            </a:p>
            <a:p>
              <a:pPr algn="just">
                <a:spcBef>
                  <a:spcPts val="1200"/>
                </a:spcBef>
              </a:pPr>
              <a:r>
                <a:rPr kumimoji="1" lang="ja-JP" altLang="en-US" sz="2800" b="1" spc="-50" dirty="0">
                  <a:solidFill>
                    <a:schemeClr val="bg1"/>
                  </a:solidFill>
                  <a:latin typeface="ＭＳ ゴシック" panose="020B0609070205080204" pitchFamily="49" charset="-128"/>
                  <a:ea typeface="ＭＳ ゴシック" panose="020B0609070205080204" pitchFamily="49" charset="-128"/>
                </a:rPr>
                <a:t>警察や性犯罪・性暴力被害者のためのワンストップ支援センタ</a:t>
              </a:r>
              <a:r>
                <a:rPr kumimoji="1" lang="ja-JP" altLang="en-US" sz="2800" b="1" spc="-700" dirty="0">
                  <a:solidFill>
                    <a:schemeClr val="bg1"/>
                  </a:solidFill>
                  <a:latin typeface="ＭＳ ゴシック" panose="020B0609070205080204" pitchFamily="49" charset="-128"/>
                  <a:ea typeface="ＭＳ ゴシック" panose="020B0609070205080204" pitchFamily="49" charset="-128"/>
                </a:rPr>
                <a:t>ー</a:t>
              </a:r>
              <a:r>
                <a:rPr kumimoji="1" lang="ja-JP" altLang="en-US" sz="2800" b="1" spc="-50" dirty="0">
                  <a:solidFill>
                    <a:schemeClr val="bg1"/>
                  </a:solidFill>
                  <a:latin typeface="ＭＳ ゴシック" panose="020B0609070205080204" pitchFamily="49" charset="-128"/>
                  <a:ea typeface="ＭＳ ゴシック" panose="020B0609070205080204" pitchFamily="49" charset="-128"/>
                </a:rPr>
                <a:t>（ワンストップセンター</a:t>
              </a:r>
              <a:r>
                <a:rPr kumimoji="1" lang="ja-JP" altLang="en-US" sz="2800" b="1" spc="-700" dirty="0">
                  <a:solidFill>
                    <a:schemeClr val="bg1"/>
                  </a:solidFill>
                  <a:latin typeface="ＭＳ ゴシック" panose="020B0609070205080204" pitchFamily="49" charset="-128"/>
                  <a:ea typeface="ＭＳ ゴシック" panose="020B0609070205080204" pitchFamily="49" charset="-128"/>
                </a:rPr>
                <a:t>）</a:t>
              </a:r>
              <a:r>
                <a:rPr kumimoji="1" lang="ja-JP" altLang="en-US" sz="2800" b="1" spc="-50" dirty="0">
                  <a:solidFill>
                    <a:schemeClr val="bg1"/>
                  </a:solidFill>
                  <a:latin typeface="ＭＳ ゴシック" panose="020B0609070205080204" pitchFamily="49" charset="-128"/>
                  <a:ea typeface="ＭＳ ゴシック" panose="020B0609070205080204" pitchFamily="49" charset="-128"/>
                </a:rPr>
                <a:t>に届け出ると薬代や診察にかかる費用を払ってもらえる可能性があります。</a:t>
              </a:r>
              <a:endParaRPr kumimoji="1" lang="en-US" altLang="ja-JP" sz="2800" b="1" spc="-50" dirty="0">
                <a:solidFill>
                  <a:schemeClr val="bg1"/>
                </a:solidFill>
                <a:latin typeface="ＭＳ ゴシック" panose="020B0609070205080204" pitchFamily="49" charset="-128"/>
                <a:ea typeface="ＭＳ ゴシック" panose="020B0609070205080204" pitchFamily="49" charset="-128"/>
              </a:endParaRPr>
            </a:p>
            <a:p>
              <a:pPr algn="just">
                <a:spcBef>
                  <a:spcPts val="1200"/>
                </a:spcBef>
              </a:pPr>
              <a:r>
                <a:rPr kumimoji="1" lang="ja-JP" altLang="en-US" sz="2800" b="1" spc="-50" dirty="0">
                  <a:solidFill>
                    <a:schemeClr val="bg1"/>
                  </a:solidFill>
                  <a:latin typeface="ＭＳ ゴシック" panose="020B0609070205080204" pitchFamily="49" charset="-128"/>
                  <a:ea typeface="ＭＳ ゴシック" panose="020B0609070205080204" pitchFamily="49" charset="-128"/>
                </a:rPr>
                <a:t>また</a:t>
              </a:r>
              <a:r>
                <a:rPr kumimoji="1" lang="ja-JP" altLang="en-US" sz="2800" b="1" spc="-500" dirty="0">
                  <a:solidFill>
                    <a:schemeClr val="bg1"/>
                  </a:solidFill>
                  <a:latin typeface="ＭＳ ゴシック" panose="020B0609070205080204" pitchFamily="49" charset="-128"/>
                  <a:ea typeface="ＭＳ ゴシック" panose="020B0609070205080204" pitchFamily="49" charset="-128"/>
                </a:rPr>
                <a:t>、</a:t>
              </a:r>
              <a:r>
                <a:rPr kumimoji="1" lang="ja-JP" altLang="en-US" sz="2800" b="1" spc="-50" dirty="0">
                  <a:solidFill>
                    <a:schemeClr val="bg1"/>
                  </a:solidFill>
                  <a:latin typeface="ＭＳ ゴシック" panose="020B0609070205080204" pitchFamily="49" charset="-128"/>
                  <a:ea typeface="ＭＳ ゴシック" panose="020B0609070205080204" pitchFamily="49" charset="-128"/>
                </a:rPr>
                <a:t>ワンストップセンターでは様々な支援をしてくれます。</a:t>
              </a:r>
            </a:p>
            <a:p>
              <a:pPr algn="just">
                <a:spcBef>
                  <a:spcPts val="1200"/>
                </a:spcBef>
              </a:pPr>
              <a:r>
                <a:rPr kumimoji="1" lang="ja-JP" altLang="en-US" sz="2800" b="1" spc="-50" dirty="0">
                  <a:solidFill>
                    <a:schemeClr val="bg1"/>
                  </a:solidFill>
                  <a:latin typeface="ＭＳ ゴシック" panose="020B0609070205080204" pitchFamily="49" charset="-128"/>
                  <a:ea typeface="ＭＳ ゴシック" panose="020B0609070205080204" pitchFamily="49" charset="-128"/>
                </a:rPr>
                <a:t>産婦人科だけでなく</a:t>
              </a:r>
              <a:r>
                <a:rPr kumimoji="1" lang="ja-JP" altLang="en-US" sz="2800" b="1" spc="-500" dirty="0">
                  <a:solidFill>
                    <a:schemeClr val="bg1"/>
                  </a:solidFill>
                  <a:latin typeface="ＭＳ ゴシック" panose="020B0609070205080204" pitchFamily="49" charset="-128"/>
                  <a:ea typeface="ＭＳ ゴシック" panose="020B0609070205080204" pitchFamily="49" charset="-128"/>
                </a:rPr>
                <a:t>、</a:t>
              </a:r>
              <a:r>
                <a:rPr kumimoji="1" lang="ja-JP" altLang="en-US" sz="2800" b="1" spc="-50" dirty="0">
                  <a:solidFill>
                    <a:schemeClr val="bg1"/>
                  </a:solidFill>
                  <a:latin typeface="ＭＳ ゴシック" panose="020B0609070205080204" pitchFamily="49" charset="-128"/>
                  <a:ea typeface="ＭＳ ゴシック" panose="020B0609070205080204" pitchFamily="49" charset="-128"/>
                </a:rPr>
                <a:t>カウンセリングなどの相談や支援なども受けられます。</a:t>
              </a:r>
              <a:endParaRPr kumimoji="1" lang="en-US" altLang="ja-JP" sz="2800" b="1" spc="-50" dirty="0">
                <a:solidFill>
                  <a:schemeClr val="bg1"/>
                </a:solidFill>
                <a:latin typeface="ＭＳ ゴシック" panose="020B0609070205080204" pitchFamily="49" charset="-128"/>
                <a:ea typeface="ＭＳ ゴシック" panose="020B0609070205080204" pitchFamily="49" charset="-128"/>
              </a:endParaRPr>
            </a:p>
          </p:txBody>
        </p:sp>
      </p:grpSp>
      <p:pic>
        <p:nvPicPr>
          <p:cNvPr id="3" name="図 2">
            <a:extLst>
              <a:ext uri="{FF2B5EF4-FFF2-40B4-BE49-F238E27FC236}">
                <a16:creationId xmlns:a16="http://schemas.microsoft.com/office/drawing/2014/main" id="{6F1C5FEC-948A-953A-91D0-C5D4111E8350}"/>
              </a:ext>
            </a:extLst>
          </p:cNvPr>
          <p:cNvPicPr>
            <a:picLocks noChangeAspect="1"/>
          </p:cNvPicPr>
          <p:nvPr/>
        </p:nvPicPr>
        <p:blipFill rotWithShape="1">
          <a:blip r:embed="rId3">
            <a:extLst>
              <a:ext uri="{28A0092B-C50C-407E-A947-70E740481C1C}">
                <a14:useLocalDpi xmlns:a14="http://schemas.microsoft.com/office/drawing/2010/main" val="0"/>
              </a:ext>
            </a:extLst>
          </a:blip>
          <a:srcRect l="10598"/>
          <a:stretch/>
        </p:blipFill>
        <p:spPr>
          <a:xfrm>
            <a:off x="7515225" y="3429000"/>
            <a:ext cx="1337522" cy="3236586"/>
          </a:xfrm>
          <a:prstGeom prst="rect">
            <a:avLst/>
          </a:prstGeom>
        </p:spPr>
      </p:pic>
    </p:spTree>
    <p:extLst>
      <p:ext uri="{BB962C8B-B14F-4D97-AF65-F5344CB8AC3E}">
        <p14:creationId xmlns:p14="http://schemas.microsoft.com/office/powerpoint/2010/main" val="10985121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33B38FF9-16C8-60DD-3A51-2D5DCFEC9C32}"/>
              </a:ext>
            </a:extLst>
          </p:cNvPr>
          <p:cNvSpPr>
            <a:spLocks noGrp="1"/>
          </p:cNvSpPr>
          <p:nvPr>
            <p:ph type="ctrTitle"/>
          </p:nvPr>
        </p:nvSpPr>
        <p:spPr>
          <a:xfrm>
            <a:off x="685800" y="1906601"/>
            <a:ext cx="7772400" cy="2025510"/>
          </a:xfrm>
        </p:spPr>
        <p:txBody>
          <a:bodyPr>
            <a:noAutofit/>
          </a:bodyPr>
          <a:lstStyle/>
          <a:p>
            <a:r>
              <a:rPr lang="ja-JP" altLang="en-US" sz="4400" dirty="0"/>
              <a:t>「意図しない妊娠</a:t>
            </a:r>
            <a:r>
              <a:rPr lang="ja-JP" altLang="en-US" sz="4400" spc="-1000" dirty="0"/>
              <a:t>」</a:t>
            </a:r>
            <a:r>
              <a:rPr lang="ja-JP" altLang="en-US" sz="4400" dirty="0"/>
              <a:t>を</a:t>
            </a:r>
            <a:br>
              <a:rPr lang="en-US" altLang="ja-JP" sz="4400" dirty="0"/>
            </a:br>
            <a:r>
              <a:rPr lang="ja-JP" altLang="en-US" sz="4400" dirty="0"/>
              <a:t>避けるために、</a:t>
            </a:r>
            <a:br>
              <a:rPr lang="en-US" altLang="ja-JP" sz="4400" dirty="0"/>
            </a:br>
            <a:r>
              <a:rPr lang="ja-JP" altLang="en-US" sz="4400" dirty="0"/>
              <a:t>あなたはどうする？</a:t>
            </a:r>
          </a:p>
        </p:txBody>
      </p:sp>
      <p:sp>
        <p:nvSpPr>
          <p:cNvPr id="5" name="タイトル 1">
            <a:extLst>
              <a:ext uri="{FF2B5EF4-FFF2-40B4-BE49-F238E27FC236}">
                <a16:creationId xmlns:a16="http://schemas.microsoft.com/office/drawing/2014/main" id="{4CCD7D56-E1DE-8D41-06BC-9D6678228C60}"/>
              </a:ext>
            </a:extLst>
          </p:cNvPr>
          <p:cNvSpPr txBox="1">
            <a:spLocks/>
          </p:cNvSpPr>
          <p:nvPr/>
        </p:nvSpPr>
        <p:spPr bwMode="auto">
          <a:xfrm>
            <a:off x="773349" y="4781730"/>
            <a:ext cx="5027017" cy="861774"/>
          </a:xfrm>
          <a:prstGeom prst="rect">
            <a:avLst/>
          </a:prstGeom>
        </p:spPr>
        <p:txBody>
          <a:bodyPr wrap="none" lIns="0" tIns="0" rIns="0" bIns="0" anchor="ctr" anchorCtr="0">
            <a:spAutoFit/>
          </a:bodyPr>
          <a:lstStyle>
            <a:defPPr>
              <a:defRPr lang="ja-JP"/>
            </a:defPPr>
            <a:lvl1pPr lvl="0" algn="ctr">
              <a:spcBef>
                <a:spcPct val="0"/>
              </a:spcBef>
              <a:buNone/>
              <a:defRPr sz="3600" b="0" spc="-100" baseline="0">
                <a:solidFill>
                  <a:srgbClr val="0070C0"/>
                </a:solidFill>
                <a:effectLst>
                  <a:glow rad="88900">
                    <a:schemeClr val="bg1"/>
                  </a:glow>
                </a:effectLst>
                <a:latin typeface="HGPｺﾞｼｯｸE" panose="020B0900000000000000" pitchFamily="50" charset="-128"/>
                <a:ea typeface="HGPｺﾞｼｯｸE" panose="020B0900000000000000" pitchFamily="50" charset="-128"/>
                <a:cs typeface="+mj-cs"/>
              </a:defRPr>
            </a:lvl1pPr>
          </a:lstStyle>
          <a:p>
            <a:pPr algn="l"/>
            <a:r>
              <a:rPr lang="ja-JP" altLang="en-US" sz="2800" b="1" spc="0" dirty="0">
                <a:solidFill>
                  <a:srgbClr val="004F94"/>
                </a:solidFill>
                <a:latin typeface="ＭＳ ゴシック" panose="020B0609070205080204" pitchFamily="49" charset="-128"/>
                <a:ea typeface="ＭＳ ゴシック" panose="020B0609070205080204" pitchFamily="49" charset="-128"/>
              </a:rPr>
              <a:t>自分で守ろう、自分のからだ、</a:t>
            </a:r>
            <a:endParaRPr lang="en-US" altLang="ja-JP" sz="2800" b="1" spc="0" dirty="0">
              <a:solidFill>
                <a:srgbClr val="004F94"/>
              </a:solidFill>
              <a:latin typeface="ＭＳ ゴシック" panose="020B0609070205080204" pitchFamily="49" charset="-128"/>
              <a:ea typeface="ＭＳ ゴシック" panose="020B0609070205080204" pitchFamily="49" charset="-128"/>
            </a:endParaRPr>
          </a:p>
          <a:p>
            <a:pPr algn="l"/>
            <a:r>
              <a:rPr lang="ja-JP" altLang="en-US" sz="2800" b="1" spc="0" dirty="0">
                <a:solidFill>
                  <a:srgbClr val="004F94"/>
                </a:solidFill>
                <a:latin typeface="ＭＳ ゴシック" panose="020B0609070205080204" pitchFamily="49" charset="-128"/>
                <a:ea typeface="ＭＳ ゴシック" panose="020B0609070205080204" pitchFamily="49" charset="-128"/>
              </a:rPr>
              <a:t>自分の人生</a:t>
            </a:r>
          </a:p>
        </p:txBody>
      </p:sp>
      <p:pic>
        <p:nvPicPr>
          <p:cNvPr id="2" name="図 1">
            <a:extLst>
              <a:ext uri="{FF2B5EF4-FFF2-40B4-BE49-F238E27FC236}">
                <a16:creationId xmlns:a16="http://schemas.microsoft.com/office/drawing/2014/main" id="{980F39E7-6F13-B7D9-74AF-BB322D1B3A86}"/>
              </a:ext>
            </a:extLst>
          </p:cNvPr>
          <p:cNvPicPr>
            <a:picLocks noChangeAspect="1"/>
          </p:cNvPicPr>
          <p:nvPr/>
        </p:nvPicPr>
        <p:blipFill rotWithShape="1">
          <a:blip r:embed="rId3"/>
          <a:srcRect t="12934" b="9133"/>
          <a:stretch/>
        </p:blipFill>
        <p:spPr>
          <a:xfrm rot="20915745">
            <a:off x="333697" y="458949"/>
            <a:ext cx="2531292" cy="1975591"/>
          </a:xfrm>
          <a:prstGeom prst="rect">
            <a:avLst/>
          </a:prstGeom>
        </p:spPr>
      </p:pic>
      <p:sp>
        <p:nvSpPr>
          <p:cNvPr id="3" name="テキスト ボックス 2">
            <a:extLst>
              <a:ext uri="{FF2B5EF4-FFF2-40B4-BE49-F238E27FC236}">
                <a16:creationId xmlns:a16="http://schemas.microsoft.com/office/drawing/2014/main" id="{4A6A00A4-90F4-5378-3A2B-A651A0F13EFE}"/>
              </a:ext>
            </a:extLst>
          </p:cNvPr>
          <p:cNvSpPr txBox="1"/>
          <p:nvPr/>
        </p:nvSpPr>
        <p:spPr>
          <a:xfrm rot="20851434">
            <a:off x="735027" y="736979"/>
            <a:ext cx="1757144" cy="990015"/>
          </a:xfrm>
          <a:prstGeom prst="rect">
            <a:avLst/>
          </a:prstGeom>
          <a:noFill/>
          <a:effectLst>
            <a:outerShdw dist="38100" dir="2700000" algn="tl" rotWithShape="0">
              <a:srgbClr val="EC75A9">
                <a:alpha val="40000"/>
              </a:srgbClr>
            </a:outerShdw>
          </a:effectLst>
        </p:spPr>
        <p:txBody>
          <a:bodyPr wrap="square" rtlCol="0">
            <a:spAutoFit/>
          </a:bodyPr>
          <a:lstStyle/>
          <a:p>
            <a:pPr algn="ctr">
              <a:lnSpc>
                <a:spcPts val="3500"/>
              </a:lnSpc>
            </a:pPr>
            <a:r>
              <a:rPr kumimoji="1" lang="ja-JP" altLang="en-US" sz="3200" b="1" spc="-300" dirty="0">
                <a:solidFill>
                  <a:schemeClr val="bg1"/>
                </a:solidFill>
                <a:latin typeface="ＭＳ ゴシック" panose="020B0609070205080204" pitchFamily="49" charset="-128"/>
                <a:ea typeface="ＭＳ ゴシック" panose="020B0609070205080204" pitchFamily="49" charset="-128"/>
              </a:rPr>
              <a:t>考えて</a:t>
            </a:r>
            <a:endParaRPr kumimoji="1" lang="en-US" altLang="ja-JP" sz="3200" b="1" spc="-300" dirty="0">
              <a:solidFill>
                <a:schemeClr val="bg1"/>
              </a:solidFill>
              <a:latin typeface="ＭＳ ゴシック" panose="020B0609070205080204" pitchFamily="49" charset="-128"/>
              <a:ea typeface="ＭＳ ゴシック" panose="020B0609070205080204" pitchFamily="49" charset="-128"/>
            </a:endParaRPr>
          </a:p>
          <a:p>
            <a:pPr algn="ctr">
              <a:lnSpc>
                <a:spcPts val="3500"/>
              </a:lnSpc>
            </a:pPr>
            <a:r>
              <a:rPr kumimoji="1" lang="ja-JP" altLang="en-US" sz="3200" b="1" spc="-300" dirty="0">
                <a:solidFill>
                  <a:schemeClr val="bg1"/>
                </a:solidFill>
                <a:latin typeface="ＭＳ ゴシック" panose="020B0609070205080204" pitchFamily="49" charset="-128"/>
                <a:ea typeface="ＭＳ ゴシック" panose="020B0609070205080204" pitchFamily="49" charset="-128"/>
              </a:rPr>
              <a:t>みよ</a:t>
            </a:r>
            <a:r>
              <a:rPr kumimoji="1" lang="ja-JP" altLang="en-US" sz="3200" b="1" spc="-1000" baseline="0" dirty="0">
                <a:solidFill>
                  <a:schemeClr val="bg1"/>
                </a:solidFill>
                <a:latin typeface="ＭＳ ゴシック" panose="020B0609070205080204" pitchFamily="49" charset="-128"/>
                <a:ea typeface="ＭＳ ゴシック" panose="020B0609070205080204" pitchFamily="49" charset="-128"/>
              </a:rPr>
              <a:t>う</a:t>
            </a:r>
            <a:r>
              <a:rPr kumimoji="1" lang="ja-JP" altLang="en-US" sz="3200" b="1" spc="-300" dirty="0">
                <a:solidFill>
                  <a:schemeClr val="bg1"/>
                </a:solidFill>
                <a:latin typeface="ＭＳ ゴシック" panose="020B0609070205080204" pitchFamily="49" charset="-128"/>
                <a:ea typeface="ＭＳ ゴシック" panose="020B0609070205080204" pitchFamily="49" charset="-128"/>
              </a:rPr>
              <a:t>！</a:t>
            </a:r>
          </a:p>
        </p:txBody>
      </p:sp>
    </p:spTree>
    <p:extLst>
      <p:ext uri="{BB962C8B-B14F-4D97-AF65-F5344CB8AC3E}">
        <p14:creationId xmlns:p14="http://schemas.microsoft.com/office/powerpoint/2010/main" val="3605460909"/>
      </p:ext>
    </p:extLst>
  </p:cSld>
  <p:clrMapOvr>
    <a:masterClrMapping/>
  </p:clrMapOvr>
</p:sld>
</file>

<file path=ppt/theme/theme1.xml><?xml version="1.0" encoding="utf-8"?>
<a:theme xmlns:a="http://schemas.openxmlformats.org/drawingml/2006/main" name="ベース_マスター">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デザインの設定">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Yu Gothic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Yu Gothic"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デザインの設定">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中学生のきみたちへ">
      <a:majorFont>
        <a:latin typeface="游ゴシック Medium"/>
        <a:ea typeface="游ゴシック Medium"/>
        <a:cs typeface=""/>
      </a:majorFont>
      <a:minorFont>
        <a:latin typeface="游ゴシック Medium"/>
        <a:ea typeface="游ゴシック Medium"/>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ホワイ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Yu Gothic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Yu Gothic"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1661</TotalTime>
  <Words>3414</Words>
  <Application>Microsoft Office PowerPoint</Application>
  <PresentationFormat>画面に合わせる (4:3)</PresentationFormat>
  <Paragraphs>370</Paragraphs>
  <Slides>25</Slides>
  <Notes>25</Notes>
  <HiddenSlides>0</HiddenSlides>
  <MMClips>0</MMClips>
  <ScaleCrop>false</ScaleCrop>
  <HeadingPairs>
    <vt:vector size="8" baseType="variant">
      <vt:variant>
        <vt:lpstr>使用されているフォント</vt:lpstr>
      </vt:variant>
      <vt:variant>
        <vt:i4>8</vt:i4>
      </vt:variant>
      <vt:variant>
        <vt:lpstr>テーマ</vt:lpstr>
      </vt:variant>
      <vt:variant>
        <vt:i4>3</vt:i4>
      </vt:variant>
      <vt:variant>
        <vt:lpstr>埋め込まれた OLE サーバー</vt:lpstr>
      </vt:variant>
      <vt:variant>
        <vt:i4>1</vt:i4>
      </vt:variant>
      <vt:variant>
        <vt:lpstr>スライド タイトル</vt:lpstr>
      </vt:variant>
      <vt:variant>
        <vt:i4>25</vt:i4>
      </vt:variant>
    </vt:vector>
  </HeadingPairs>
  <TitlesOfParts>
    <vt:vector size="37" baseType="lpstr">
      <vt:lpstr>HGPｺﾞｼｯｸE</vt:lpstr>
      <vt:lpstr>HGｺﾞｼｯｸE</vt:lpstr>
      <vt:lpstr>ＭＳ ゴシック</vt:lpstr>
      <vt:lpstr>Yu Gothic</vt:lpstr>
      <vt:lpstr>游ゴシック Medium</vt:lpstr>
      <vt:lpstr>Arial</vt:lpstr>
      <vt:lpstr>Franklin Gothic Book</vt:lpstr>
      <vt:lpstr>Wingdings</vt:lpstr>
      <vt:lpstr>ベース_マスター</vt:lpstr>
      <vt:lpstr>デザインの設定</vt:lpstr>
      <vt:lpstr>1_デザインの設定</vt:lpstr>
      <vt:lpstr>Worksheet</vt:lpstr>
      <vt:lpstr>思春期って何だろう？性って何だろう？</vt:lpstr>
      <vt:lpstr>PowerPoint プレゼンテーション</vt:lpstr>
      <vt:lpstr>PowerPoint プレゼンテーション</vt:lpstr>
      <vt:lpstr>１０代の妊娠と 人工妊娠中絶</vt:lpstr>
      <vt:lpstr>１０代の妊娠・出産</vt:lpstr>
      <vt:lpstr>PowerPoint プレゼンテーション</vt:lpstr>
      <vt:lpstr>妊娠が女の子に与える影響</vt:lpstr>
      <vt:lpstr>人工妊娠中絶って何？</vt:lpstr>
      <vt:lpstr>母体保護法による人工妊娠中絶の規定</vt:lpstr>
      <vt:lpstr>人工妊娠中絶について</vt:lpstr>
      <vt:lpstr>中絶をした後の検診とその後の避妊法</vt:lpstr>
      <vt:lpstr>妊娠期間の数え方</vt:lpstr>
      <vt:lpstr>他人事じゃない、１０代の妊娠</vt:lpstr>
      <vt:lpstr>１０代の人工妊娠中絶件数の推移</vt:lpstr>
      <vt:lpstr>１０代の出生数の推移</vt:lpstr>
      <vt:lpstr>１０代の人工妊娠中絶件数の推移</vt:lpstr>
      <vt:lpstr>妊娠・出産って なんだろう？</vt:lpstr>
      <vt:lpstr>避 妊</vt:lpstr>
      <vt:lpstr>「意図しない妊娠」を避ける２つの方法</vt:lpstr>
      <vt:lpstr>避妊するのは誰？</vt:lpstr>
      <vt:lpstr>避妊の方法 男性用コンドーム</vt:lpstr>
      <vt:lpstr>避妊の方法 低用量経口避妊薬（ピル）</vt:lpstr>
      <vt:lpstr>緊急避妊法</vt:lpstr>
      <vt:lpstr>無理やり性交された場合</vt:lpstr>
      <vt:lpstr>「意図しない妊娠」を 避けるために、 あなたはどうする？</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小泉 亜由子</dc:creator>
  <cp:lastModifiedBy>ATSUKO FUKUMOTO</cp:lastModifiedBy>
  <cp:revision>420</cp:revision>
  <cp:lastPrinted>2024-05-23T07:22:08Z</cp:lastPrinted>
  <dcterms:created xsi:type="dcterms:W3CDTF">2023-12-11T08:06:40Z</dcterms:created>
  <dcterms:modified xsi:type="dcterms:W3CDTF">2024-06-03T02:59:51Z</dcterms:modified>
</cp:coreProperties>
</file>