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4.xml" ContentType="application/vnd.openxmlformats-officedocument.theme+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5.xml" ContentType="application/vnd.openxmlformats-officedocument.theme+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6.xml" ContentType="application/vnd.openxmlformats-officedocument.theme+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7.xml" ContentType="application/vnd.openxmlformats-officedocument.theme+xml"/>
  <Override PartName="/ppt/theme/theme8.xml" ContentType="application/vnd.openxmlformats-officedocument.theme+xml"/>
  <Override PartName="/ppt/theme/theme9.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5" r:id="rId1"/>
    <p:sldMasterId id="2147483648" r:id="rId2"/>
    <p:sldMasterId id="2147483656" r:id="rId3"/>
    <p:sldMasterId id="2147483678" r:id="rId4"/>
    <p:sldMasterId id="2147483693" r:id="rId5"/>
    <p:sldMasterId id="2147483707" r:id="rId6"/>
    <p:sldMasterId id="2147483710" r:id="rId7"/>
  </p:sldMasterIdLst>
  <p:notesMasterIdLst>
    <p:notesMasterId r:id="rId21"/>
  </p:notesMasterIdLst>
  <p:handoutMasterIdLst>
    <p:handoutMasterId r:id="rId22"/>
  </p:handoutMasterIdLst>
  <p:sldIdLst>
    <p:sldId id="432" r:id="rId8"/>
    <p:sldId id="301" r:id="rId9"/>
    <p:sldId id="293" r:id="rId10"/>
    <p:sldId id="294" r:id="rId11"/>
    <p:sldId id="295" r:id="rId12"/>
    <p:sldId id="296" r:id="rId13"/>
    <p:sldId id="290" r:id="rId14"/>
    <p:sldId id="291" r:id="rId15"/>
    <p:sldId id="418" r:id="rId16"/>
    <p:sldId id="302" r:id="rId17"/>
    <p:sldId id="303" r:id="rId18"/>
    <p:sldId id="280" r:id="rId19"/>
    <p:sldId id="274" r:id="rId20"/>
  </p:sldIdLst>
  <p:sldSz cx="9144000" cy="6858000" type="screen4x3"/>
  <p:notesSz cx="6807200" cy="9939338"/>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4319">
          <p15:clr>
            <a:srgbClr val="A4A3A4"/>
          </p15:clr>
        </p15:guide>
        <p15:guide id="2">
          <p15:clr>
            <a:srgbClr val="A4A3A4"/>
          </p15:clr>
        </p15:guide>
      </p15:sldGuideLst>
    </p:ext>
    <p:ext uri="{2D200454-40CA-4A62-9FC3-DE9A4176ACB9}">
      <p15:notesGuideLst xmlns:p15="http://schemas.microsoft.com/office/powerpoint/2012/main">
        <p15:guide id="1" orient="horz" pos="2958">
          <p15:clr>
            <a:srgbClr val="A4A3A4"/>
          </p15:clr>
        </p15:guide>
        <p15:guide id="2" pos="2144">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86262"/>
    <a:srgbClr val="9BD4FF"/>
    <a:srgbClr val="F75353"/>
    <a:srgbClr val="F67EA3"/>
    <a:srgbClr val="FFFBFC"/>
    <a:srgbClr val="FFC9DB"/>
    <a:srgbClr val="00A4DE"/>
    <a:srgbClr val="E5F4FF"/>
    <a:srgbClr val="B9E1FF"/>
    <a:srgbClr val="FFEFF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75DCB02-9BB8-47FD-8907-85C794F793BA}" styleName="テーマ スタイル 1 - アクセント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21E4AEA4-8DFA-4A89-87EB-49C32662AFE0}" styleName="中間スタイル 2 - アクセント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5940675A-B579-460E-94D1-54222C63F5DA}" styleName="スタイルなし、表のグリッド線あり">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132" autoAdjust="0"/>
    <p:restoredTop sz="90483" autoAdjust="0"/>
  </p:normalViewPr>
  <p:slideViewPr>
    <p:cSldViewPr showGuides="1">
      <p:cViewPr varScale="1">
        <p:scale>
          <a:sx n="90" d="100"/>
          <a:sy n="90" d="100"/>
        </p:scale>
        <p:origin x="108" y="96"/>
      </p:cViewPr>
      <p:guideLst>
        <p:guide orient="horz" pos="4319"/>
        <p:guide/>
      </p:guideLst>
    </p:cSldViewPr>
  </p:slideViewPr>
  <p:notesTextViewPr>
    <p:cViewPr>
      <p:scale>
        <a:sx n="1" d="1"/>
        <a:sy n="1" d="1"/>
      </p:scale>
      <p:origin x="0" y="-36"/>
    </p:cViewPr>
  </p:notesTextViewPr>
  <p:sorterViewPr>
    <p:cViewPr varScale="1">
      <p:scale>
        <a:sx n="100" d="100"/>
        <a:sy n="100" d="100"/>
      </p:scale>
      <p:origin x="0" y="37698"/>
    </p:cViewPr>
  </p:sorterViewPr>
  <p:notesViewPr>
    <p:cSldViewPr showGuides="1">
      <p:cViewPr>
        <p:scale>
          <a:sx n="150" d="100"/>
          <a:sy n="150" d="100"/>
        </p:scale>
        <p:origin x="-1056" y="2688"/>
      </p:cViewPr>
      <p:guideLst>
        <p:guide orient="horz" pos="2958"/>
        <p:guide pos="2144"/>
      </p:guideLst>
    </p:cSldViewPr>
  </p:notesViewPr>
  <p:gridSpacing cx="36004" cy="36004"/>
</p:viewPr>
</file>

<file path=ppt/_rels/presentation.xml.rels><?xml version="1.0" encoding="UTF-8" standalone="yes"?>
<Relationships xmlns="http://schemas.openxmlformats.org/package/2006/relationships"><Relationship Id="rId8" Type="http://schemas.openxmlformats.org/officeDocument/2006/relationships/slide" Target="slides/slide1.xml"/><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tableStyles" Target="tableStyles.xml"/><Relationship Id="rId3" Type="http://schemas.openxmlformats.org/officeDocument/2006/relationships/slideMaster" Target="slideMasters/slideMaster3.xml"/><Relationship Id="rId21" Type="http://schemas.openxmlformats.org/officeDocument/2006/relationships/notesMaster" Target="notesMasters/notesMaster1.xml"/><Relationship Id="rId7" Type="http://schemas.openxmlformats.org/officeDocument/2006/relationships/slideMaster" Target="slideMasters/slideMaster7.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9.xml"/><Relationship Id="rId20" Type="http://schemas.openxmlformats.org/officeDocument/2006/relationships/slide" Target="slides/slide13.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4.xml"/><Relationship Id="rId24" Type="http://schemas.openxmlformats.org/officeDocument/2006/relationships/viewProps" Target="viewProps.xml"/><Relationship Id="rId5" Type="http://schemas.openxmlformats.org/officeDocument/2006/relationships/slideMaster" Target="slideMasters/slideMaster5.xml"/><Relationship Id="rId15" Type="http://schemas.openxmlformats.org/officeDocument/2006/relationships/slide" Target="slides/slide8.xml"/><Relationship Id="rId23" Type="http://schemas.openxmlformats.org/officeDocument/2006/relationships/presProps" Target="presProps.xml"/><Relationship Id="rId10" Type="http://schemas.openxmlformats.org/officeDocument/2006/relationships/slide" Target="slides/slide3.xml"/><Relationship Id="rId19" Type="http://schemas.openxmlformats.org/officeDocument/2006/relationships/slide" Target="slides/slide12.xml"/><Relationship Id="rId4" Type="http://schemas.openxmlformats.org/officeDocument/2006/relationships/slideMaster" Target="slideMasters/slideMaster4.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9.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49787" cy="496967"/>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sz="quarter" idx="1"/>
          </p:nvPr>
        </p:nvSpPr>
        <p:spPr>
          <a:xfrm>
            <a:off x="3855838" y="0"/>
            <a:ext cx="2949787" cy="496967"/>
          </a:xfrm>
          <a:prstGeom prst="rect">
            <a:avLst/>
          </a:prstGeom>
        </p:spPr>
        <p:txBody>
          <a:bodyPr vert="horz" lIns="91440" tIns="45720" rIns="91440" bIns="45720" rtlCol="0"/>
          <a:lstStyle>
            <a:lvl1pPr algn="r">
              <a:defRPr sz="1200"/>
            </a:lvl1pPr>
          </a:lstStyle>
          <a:p>
            <a:fld id="{60A95EAC-94C0-41BE-8A4C-BDA0BA179CEC}" type="datetimeFigureOut">
              <a:rPr kumimoji="1" lang="ja-JP" altLang="en-US" smtClean="0"/>
              <a:t>2019/4/9</a:t>
            </a:fld>
            <a:endParaRPr kumimoji="1" lang="ja-JP" altLang="en-US"/>
          </a:p>
        </p:txBody>
      </p:sp>
      <p:sp>
        <p:nvSpPr>
          <p:cNvPr id="4" name="フッター プレースホルダー 3"/>
          <p:cNvSpPr>
            <a:spLocks noGrp="1"/>
          </p:cNvSpPr>
          <p:nvPr>
            <p:ph type="ftr" sz="quarter" idx="2"/>
          </p:nvPr>
        </p:nvSpPr>
        <p:spPr>
          <a:xfrm>
            <a:off x="0" y="9440646"/>
            <a:ext cx="2949787" cy="496967"/>
          </a:xfrm>
          <a:prstGeom prst="rect">
            <a:avLst/>
          </a:prstGeom>
        </p:spPr>
        <p:txBody>
          <a:bodyPr vert="horz" lIns="91440" tIns="45720" rIns="91440" bIns="45720" rtlCol="0" anchor="b"/>
          <a:lstStyle>
            <a:lvl1pPr algn="l">
              <a:defRPr sz="1200"/>
            </a:lvl1pPr>
          </a:lstStyle>
          <a:p>
            <a:endParaRPr kumimoji="1" lang="ja-JP" altLang="en-US"/>
          </a:p>
        </p:txBody>
      </p:sp>
      <p:sp>
        <p:nvSpPr>
          <p:cNvPr id="5" name="スライド番号プレースホルダー 4"/>
          <p:cNvSpPr>
            <a:spLocks noGrp="1"/>
          </p:cNvSpPr>
          <p:nvPr>
            <p:ph type="sldNum" sz="quarter" idx="3"/>
          </p:nvPr>
        </p:nvSpPr>
        <p:spPr>
          <a:xfrm>
            <a:off x="3855838" y="9440646"/>
            <a:ext cx="2949787" cy="496967"/>
          </a:xfrm>
          <a:prstGeom prst="rect">
            <a:avLst/>
          </a:prstGeom>
        </p:spPr>
        <p:txBody>
          <a:bodyPr vert="horz" lIns="91440" tIns="45720" rIns="91440" bIns="45720" rtlCol="0" anchor="b"/>
          <a:lstStyle>
            <a:lvl1pPr algn="r">
              <a:defRPr sz="1200"/>
            </a:lvl1pPr>
          </a:lstStyle>
          <a:p>
            <a:fld id="{5F52CDF6-400D-4EEA-8356-D4519D8EF516}" type="slidenum">
              <a:rPr kumimoji="1" lang="ja-JP" altLang="en-US" smtClean="0"/>
              <a:t>‹#›</a:t>
            </a:fld>
            <a:endParaRPr kumimoji="1" lang="ja-JP" altLang="en-US"/>
          </a:p>
        </p:txBody>
      </p:sp>
    </p:spTree>
    <p:extLst>
      <p:ext uri="{BB962C8B-B14F-4D97-AF65-F5344CB8AC3E}">
        <p14:creationId xmlns:p14="http://schemas.microsoft.com/office/powerpoint/2010/main" val="188362741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49787" cy="496967"/>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55838" y="0"/>
            <a:ext cx="2949787" cy="496967"/>
          </a:xfrm>
          <a:prstGeom prst="rect">
            <a:avLst/>
          </a:prstGeom>
        </p:spPr>
        <p:txBody>
          <a:bodyPr vert="horz" lIns="91440" tIns="45720" rIns="91440" bIns="45720" rtlCol="0"/>
          <a:lstStyle>
            <a:lvl1pPr algn="r">
              <a:defRPr sz="1200"/>
            </a:lvl1pPr>
          </a:lstStyle>
          <a:p>
            <a:fld id="{D7ACDB81-FF39-4CFB-A53B-3E4A2E0C676A}" type="datetimeFigureOut">
              <a:rPr kumimoji="1" lang="ja-JP" altLang="en-US" smtClean="0"/>
              <a:t>2019/4/9</a:t>
            </a:fld>
            <a:endParaRPr kumimoji="1" lang="ja-JP" altLang="en-US"/>
          </a:p>
        </p:txBody>
      </p:sp>
      <p:sp>
        <p:nvSpPr>
          <p:cNvPr id="4" name="スライド イメージ プレースホルダー 3"/>
          <p:cNvSpPr>
            <a:spLocks noGrp="1" noRot="1" noChangeAspect="1"/>
          </p:cNvSpPr>
          <p:nvPr>
            <p:ph type="sldImg" idx="2"/>
          </p:nvPr>
        </p:nvSpPr>
        <p:spPr>
          <a:xfrm>
            <a:off x="920750" y="746125"/>
            <a:ext cx="4965700" cy="3725863"/>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0720" y="4721186"/>
            <a:ext cx="5445760" cy="4472702"/>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9440646"/>
            <a:ext cx="2949787" cy="496967"/>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55838" y="9440646"/>
            <a:ext cx="2949787" cy="496967"/>
          </a:xfrm>
          <a:prstGeom prst="rect">
            <a:avLst/>
          </a:prstGeom>
        </p:spPr>
        <p:txBody>
          <a:bodyPr vert="horz" lIns="91440" tIns="45720" rIns="91440" bIns="45720" rtlCol="0" anchor="b"/>
          <a:lstStyle>
            <a:lvl1pPr algn="r">
              <a:defRPr sz="1200"/>
            </a:lvl1pPr>
          </a:lstStyle>
          <a:p>
            <a:fld id="{44DD0B8A-3B3C-4E64-83F5-88AAE7E71406}" type="slidenum">
              <a:rPr kumimoji="1" lang="ja-JP" altLang="en-US" smtClean="0"/>
              <a:t>‹#›</a:t>
            </a:fld>
            <a:endParaRPr kumimoji="1" lang="ja-JP" altLang="en-US"/>
          </a:p>
        </p:txBody>
      </p:sp>
    </p:spTree>
    <p:extLst>
      <p:ext uri="{BB962C8B-B14F-4D97-AF65-F5344CB8AC3E}">
        <p14:creationId xmlns:p14="http://schemas.microsoft.com/office/powerpoint/2010/main" val="1122485306"/>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4" name="スライド番号プレースホルダー 3"/>
          <p:cNvSpPr>
            <a:spLocks noGrp="1"/>
          </p:cNvSpPr>
          <p:nvPr>
            <p:ph type="sldNum" sz="quarter" idx="10"/>
          </p:nvPr>
        </p:nvSpPr>
        <p:spPr/>
        <p:txBody>
          <a:bodyPr/>
          <a:lstStyle/>
          <a:p>
            <a:fld id="{44DD0B8A-3B3C-4E64-83F5-88AAE7E71406}" type="slidenum">
              <a:rPr kumimoji="1" lang="ja-JP" altLang="en-US" smtClean="0"/>
              <a:t>1</a:t>
            </a:fld>
            <a:endParaRPr kumimoji="1" lang="ja-JP" altLang="en-US"/>
          </a:p>
        </p:txBody>
      </p:sp>
      <p:sp>
        <p:nvSpPr>
          <p:cNvPr id="5" name="ノート プレースホルダ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ja-JP" sz="1400" dirty="0">
                <a:latin typeface="ＭＳ ゴシック" pitchFamily="49" charset="-128"/>
                <a:ea typeface="ＭＳ ゴシック" pitchFamily="49" charset="-128"/>
              </a:rPr>
              <a:t>【</a:t>
            </a:r>
            <a:r>
              <a:rPr lang="ja-JP" altLang="en-US" sz="1400" dirty="0">
                <a:latin typeface="ＭＳ ゴシック" pitchFamily="49" charset="-128"/>
                <a:ea typeface="ＭＳ ゴシック" pitchFamily="49" charset="-128"/>
              </a:rPr>
              <a:t>中学生対象説明</a:t>
            </a:r>
            <a:r>
              <a:rPr lang="en-US" altLang="ja-JP" sz="1400" dirty="0">
                <a:latin typeface="ＭＳ ゴシック" pitchFamily="49" charset="-128"/>
                <a:ea typeface="ＭＳ ゴシック" pitchFamily="49" charset="-128"/>
              </a:rPr>
              <a:t>】</a:t>
            </a:r>
          </a:p>
          <a:p>
            <a:pPr marL="180975" indent="-180975" algn="l"/>
            <a:r>
              <a:rPr lang="ja-JP" altLang="en-US" sz="1400" dirty="0"/>
              <a:t>日本産婦人科医会女性保健部では、中学生高校生向けの性教育スライドを作成しています。</a:t>
            </a:r>
            <a:endParaRPr lang="en-US" altLang="ja-JP" sz="1400" dirty="0"/>
          </a:p>
          <a:p>
            <a:pPr marL="180975" indent="-180975" algn="l"/>
            <a:r>
              <a:rPr lang="ja-JP" altLang="en-US" sz="1400" dirty="0"/>
              <a:t>・中学生高校生向けにわかりやすく作成したものであって、医療水準を示したものではありません。</a:t>
            </a:r>
            <a:endParaRPr lang="en-US" altLang="ja-JP" sz="1400" dirty="0"/>
          </a:p>
          <a:p>
            <a:pPr marL="180975" indent="-180975" algn="l"/>
            <a:r>
              <a:rPr lang="ja-JP" altLang="en-US" sz="1400" dirty="0"/>
              <a:t>・目的別に指導しやすいように、削除・追加してご活用下さい。</a:t>
            </a:r>
            <a:endParaRPr lang="en-US" altLang="ja-JP" sz="1400" dirty="0"/>
          </a:p>
          <a:p>
            <a:pPr marL="180975" indent="-180975" algn="l"/>
            <a:r>
              <a:rPr lang="ja-JP" altLang="en-US" sz="1400" dirty="0"/>
              <a:t>・使用する際には、必ず</a:t>
            </a:r>
            <a:r>
              <a:rPr lang="en-US" altLang="ja-JP" sz="1400" dirty="0"/>
              <a:t>『</a:t>
            </a:r>
            <a:r>
              <a:rPr lang="ja-JP" altLang="en-US" sz="1400" dirty="0"/>
              <a:t>日本産婦人科医会「思春期ってなんだろう？性ってなんだろう？</a:t>
            </a:r>
            <a:r>
              <a:rPr lang="en-US" altLang="ja-JP" sz="1400" dirty="0"/>
              <a:t>2019</a:t>
            </a:r>
            <a:r>
              <a:rPr lang="ja-JP" altLang="en-US" sz="1400" dirty="0"/>
              <a:t>年度改訂版」</a:t>
            </a:r>
            <a:r>
              <a:rPr lang="en-US" altLang="ja-JP" sz="1400" dirty="0"/>
              <a:t>』</a:t>
            </a:r>
            <a:r>
              <a:rPr lang="ja-JP" altLang="en-US" sz="1400" dirty="0"/>
              <a:t>よりの出典をご記載いただきますようお願い申し上げます。</a:t>
            </a:r>
            <a:endParaRPr lang="ja-JP" altLang="en-US" sz="1400" dirty="0">
              <a:effectLst>
                <a:glow rad="63500">
                  <a:schemeClr val="bg1"/>
                </a:glow>
              </a:effectLst>
              <a:latin typeface="HGPｺﾞｼｯｸE" panose="020B0900000000000000" pitchFamily="50" charset="-128"/>
              <a:ea typeface="HGPｺﾞｼｯｸE" panose="020B0900000000000000" pitchFamily="50" charset="-128"/>
            </a:endParaRPr>
          </a:p>
          <a:p>
            <a:pPr eaLnBrk="1" hangingPunct="1">
              <a:spcBef>
                <a:spcPct val="0"/>
              </a:spcBef>
            </a:pPr>
            <a:endParaRPr lang="en-US" altLang="ja-JP" sz="1400" dirty="0">
              <a:latin typeface="ＭＳ ゴシック" pitchFamily="49" charset="-128"/>
              <a:ea typeface="ＭＳ ゴシック" pitchFamily="49" charset="-128"/>
            </a:endParaRPr>
          </a:p>
        </p:txBody>
      </p:sp>
    </p:spTree>
    <p:extLst>
      <p:ext uri="{BB962C8B-B14F-4D97-AF65-F5344CB8AC3E}">
        <p14:creationId xmlns:p14="http://schemas.microsoft.com/office/powerpoint/2010/main" val="269836184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lang="en-US" altLang="ja-JP" dirty="0">
                <a:latin typeface="ＭＳ ゴシック" pitchFamily="49" charset="-128"/>
                <a:ea typeface="ＭＳ ゴシック" pitchFamily="49" charset="-128"/>
              </a:rPr>
              <a:t>【</a:t>
            </a:r>
            <a:r>
              <a:rPr lang="ja-JP" altLang="en-US" dirty="0">
                <a:latin typeface="ＭＳ ゴシック" pitchFamily="49" charset="-128"/>
                <a:ea typeface="ＭＳ ゴシック" pitchFamily="49" charset="-128"/>
              </a:rPr>
              <a:t>中学生対象説明</a:t>
            </a:r>
            <a:r>
              <a:rPr lang="en-US" altLang="ja-JP" dirty="0">
                <a:latin typeface="ＭＳ ゴシック" pitchFamily="49" charset="-128"/>
                <a:ea typeface="ＭＳ ゴシック" pitchFamily="49" charset="-128"/>
              </a:rPr>
              <a:t>】</a:t>
            </a:r>
          </a:p>
          <a:p>
            <a:r>
              <a:rPr lang="ja-JP" altLang="en-US" dirty="0"/>
              <a:t>ＤＶとは</a:t>
            </a:r>
            <a:r>
              <a:rPr lang="en-US" altLang="ja-JP" dirty="0"/>
              <a:t>domestic violence </a:t>
            </a:r>
            <a:r>
              <a:rPr lang="ja-JP" altLang="en-US" dirty="0"/>
              <a:t>の頭文字をとっています。夫婦間など親しい人の間におこる暴力のことです。デートＤＶは恋人同士の間でおこります。</a:t>
            </a:r>
            <a:endParaRPr lang="en-US" altLang="ja-JP" dirty="0"/>
          </a:p>
          <a:p>
            <a:endParaRPr kumimoji="1" lang="ja-JP" altLang="en-US" dirty="0"/>
          </a:p>
        </p:txBody>
      </p:sp>
      <p:sp>
        <p:nvSpPr>
          <p:cNvPr id="4" name="スライド番号プレースホルダー 3"/>
          <p:cNvSpPr>
            <a:spLocks noGrp="1"/>
          </p:cNvSpPr>
          <p:nvPr>
            <p:ph type="sldNum" sz="quarter" idx="10"/>
          </p:nvPr>
        </p:nvSpPr>
        <p:spPr/>
        <p:txBody>
          <a:bodyPr/>
          <a:lstStyle/>
          <a:p>
            <a:fld id="{44DD0B8A-3B3C-4E64-83F5-88AAE7E71406}" type="slidenum">
              <a:rPr kumimoji="1" lang="ja-JP" altLang="en-US" smtClean="0"/>
              <a:t>2</a:t>
            </a:fld>
            <a:endParaRPr kumimoji="1" lang="ja-JP" altLang="en-US"/>
          </a:p>
        </p:txBody>
      </p:sp>
    </p:spTree>
    <p:extLst>
      <p:ext uri="{BB962C8B-B14F-4D97-AF65-F5344CB8AC3E}">
        <p14:creationId xmlns:p14="http://schemas.microsoft.com/office/powerpoint/2010/main" val="146238128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lang="en-US" altLang="ja-JP" dirty="0">
                <a:latin typeface="ＭＳ ゴシック" pitchFamily="49" charset="-128"/>
                <a:ea typeface="ＭＳ ゴシック" pitchFamily="49" charset="-128"/>
              </a:rPr>
              <a:t>【</a:t>
            </a:r>
            <a:r>
              <a:rPr lang="ja-JP" altLang="en-US" dirty="0">
                <a:latin typeface="ＭＳ ゴシック" pitchFamily="49" charset="-128"/>
                <a:ea typeface="ＭＳ ゴシック" pitchFamily="49" charset="-128"/>
              </a:rPr>
              <a:t>中学生対象説明</a:t>
            </a:r>
            <a:r>
              <a:rPr lang="en-US" altLang="ja-JP" dirty="0">
                <a:latin typeface="ＭＳ ゴシック" pitchFamily="49" charset="-128"/>
                <a:ea typeface="ＭＳ ゴシック" pitchFamily="49" charset="-128"/>
              </a:rPr>
              <a:t>】</a:t>
            </a:r>
          </a:p>
          <a:p>
            <a:r>
              <a:rPr lang="ja-JP" altLang="en-US" dirty="0"/>
              <a:t>なぐる・けるといった身体的暴力だけでなく、相手の行動を束縛することや心を縛り傷つけることも暴力です。</a:t>
            </a:r>
          </a:p>
          <a:p>
            <a:endParaRPr kumimoji="1" lang="ja-JP" altLang="en-US" dirty="0"/>
          </a:p>
        </p:txBody>
      </p:sp>
      <p:sp>
        <p:nvSpPr>
          <p:cNvPr id="4" name="スライド番号プレースホルダー 3"/>
          <p:cNvSpPr>
            <a:spLocks noGrp="1"/>
          </p:cNvSpPr>
          <p:nvPr>
            <p:ph type="sldNum" sz="quarter" idx="10"/>
          </p:nvPr>
        </p:nvSpPr>
        <p:spPr/>
        <p:txBody>
          <a:bodyPr/>
          <a:lstStyle/>
          <a:p>
            <a:fld id="{44DD0B8A-3B3C-4E64-83F5-88AAE7E71406}" type="slidenum">
              <a:rPr kumimoji="1" lang="ja-JP" altLang="en-US" smtClean="0"/>
              <a:t>3</a:t>
            </a:fld>
            <a:endParaRPr kumimoji="1" lang="ja-JP" altLang="en-US"/>
          </a:p>
        </p:txBody>
      </p:sp>
    </p:spTree>
    <p:extLst>
      <p:ext uri="{BB962C8B-B14F-4D97-AF65-F5344CB8AC3E}">
        <p14:creationId xmlns:p14="http://schemas.microsoft.com/office/powerpoint/2010/main" val="365350995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lang="en-US" altLang="ja-JP" dirty="0">
                <a:latin typeface="ＭＳ ゴシック" pitchFamily="49" charset="-128"/>
                <a:ea typeface="ＭＳ ゴシック" pitchFamily="49" charset="-128"/>
              </a:rPr>
              <a:t>【</a:t>
            </a:r>
            <a:r>
              <a:rPr lang="ja-JP" altLang="en-US" dirty="0">
                <a:latin typeface="ＭＳ ゴシック" pitchFamily="49" charset="-128"/>
                <a:ea typeface="ＭＳ ゴシック" pitchFamily="49" charset="-128"/>
              </a:rPr>
              <a:t>中学生対象説明</a:t>
            </a:r>
            <a:r>
              <a:rPr lang="en-US" altLang="ja-JP" dirty="0">
                <a:latin typeface="ＭＳ ゴシック" pitchFamily="49" charset="-128"/>
                <a:ea typeface="ＭＳ ゴシック" pitchFamily="49" charset="-128"/>
              </a:rPr>
              <a:t>】</a:t>
            </a:r>
          </a:p>
          <a:p>
            <a:r>
              <a:rPr lang="ja-JP" altLang="en-US" dirty="0"/>
              <a:t>相手に無理やり性行動を押し付けることは性的暴力です。　理由がないお金のやり取りも金銭的暴力です。</a:t>
            </a:r>
          </a:p>
          <a:p>
            <a:endParaRPr kumimoji="1" lang="ja-JP" altLang="en-US" dirty="0"/>
          </a:p>
        </p:txBody>
      </p:sp>
      <p:sp>
        <p:nvSpPr>
          <p:cNvPr id="4" name="スライド番号プレースホルダー 3"/>
          <p:cNvSpPr>
            <a:spLocks noGrp="1"/>
          </p:cNvSpPr>
          <p:nvPr>
            <p:ph type="sldNum" sz="quarter" idx="10"/>
          </p:nvPr>
        </p:nvSpPr>
        <p:spPr/>
        <p:txBody>
          <a:bodyPr/>
          <a:lstStyle/>
          <a:p>
            <a:fld id="{44DD0B8A-3B3C-4E64-83F5-88AAE7E71406}" type="slidenum">
              <a:rPr kumimoji="1" lang="ja-JP" altLang="en-US" smtClean="0"/>
              <a:t>4</a:t>
            </a:fld>
            <a:endParaRPr kumimoji="1" lang="ja-JP" altLang="en-US"/>
          </a:p>
        </p:txBody>
      </p:sp>
    </p:spTree>
    <p:extLst>
      <p:ext uri="{BB962C8B-B14F-4D97-AF65-F5344CB8AC3E}">
        <p14:creationId xmlns:p14="http://schemas.microsoft.com/office/powerpoint/2010/main" val="211455488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lang="en-US" altLang="ja-JP" dirty="0">
                <a:latin typeface="ＭＳ ゴシック" pitchFamily="49" charset="-128"/>
                <a:ea typeface="ＭＳ ゴシック" pitchFamily="49" charset="-128"/>
              </a:rPr>
              <a:t>【</a:t>
            </a:r>
            <a:r>
              <a:rPr lang="ja-JP" altLang="en-US" dirty="0">
                <a:latin typeface="ＭＳ ゴシック" pitchFamily="49" charset="-128"/>
                <a:ea typeface="ＭＳ ゴシック" pitchFamily="49" charset="-128"/>
              </a:rPr>
              <a:t>中学生対象説明</a:t>
            </a:r>
            <a:r>
              <a:rPr lang="en-US" altLang="ja-JP" dirty="0">
                <a:latin typeface="ＭＳ ゴシック" pitchFamily="49" charset="-128"/>
                <a:ea typeface="ＭＳ ゴシック" pitchFamily="49" charset="-128"/>
              </a:rPr>
              <a:t>】</a:t>
            </a:r>
          </a:p>
          <a:p>
            <a:r>
              <a:rPr lang="ja-JP" altLang="en-US" dirty="0"/>
              <a:t>様々な身体的暴力があります。殴られるかもしれない、もしかしたら殺されるかもしれないという怖い・恐ろしい気持ちを相手におこさせるようにすることも身体的暴力です。</a:t>
            </a:r>
          </a:p>
          <a:p>
            <a:endParaRPr kumimoji="1" lang="ja-JP" altLang="en-US" dirty="0"/>
          </a:p>
        </p:txBody>
      </p:sp>
      <p:sp>
        <p:nvSpPr>
          <p:cNvPr id="4" name="スライド番号プレースホルダー 3"/>
          <p:cNvSpPr>
            <a:spLocks noGrp="1"/>
          </p:cNvSpPr>
          <p:nvPr>
            <p:ph type="sldNum" sz="quarter" idx="10"/>
          </p:nvPr>
        </p:nvSpPr>
        <p:spPr/>
        <p:txBody>
          <a:bodyPr/>
          <a:lstStyle/>
          <a:p>
            <a:fld id="{44DD0B8A-3B3C-4E64-83F5-88AAE7E71406}" type="slidenum">
              <a:rPr kumimoji="1" lang="ja-JP" altLang="en-US" smtClean="0"/>
              <a:t>5</a:t>
            </a:fld>
            <a:endParaRPr kumimoji="1" lang="ja-JP" altLang="en-US"/>
          </a:p>
        </p:txBody>
      </p:sp>
    </p:spTree>
    <p:extLst>
      <p:ext uri="{BB962C8B-B14F-4D97-AF65-F5344CB8AC3E}">
        <p14:creationId xmlns:p14="http://schemas.microsoft.com/office/powerpoint/2010/main" val="228400258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lang="en-US" altLang="ja-JP" dirty="0">
                <a:latin typeface="ＭＳ ゴシック" pitchFamily="49" charset="-128"/>
                <a:ea typeface="ＭＳ ゴシック" pitchFamily="49" charset="-128"/>
              </a:rPr>
              <a:t>【</a:t>
            </a:r>
            <a:r>
              <a:rPr lang="ja-JP" altLang="en-US" dirty="0">
                <a:latin typeface="ＭＳ ゴシック" pitchFamily="49" charset="-128"/>
                <a:ea typeface="ＭＳ ゴシック" pitchFamily="49" charset="-128"/>
              </a:rPr>
              <a:t>中学生対象説明</a:t>
            </a:r>
            <a:r>
              <a:rPr lang="en-US" altLang="ja-JP" dirty="0">
                <a:latin typeface="ＭＳ ゴシック" pitchFamily="49" charset="-128"/>
                <a:ea typeface="ＭＳ ゴシック" pitchFamily="49" charset="-128"/>
              </a:rPr>
              <a:t>】</a:t>
            </a:r>
          </a:p>
          <a:p>
            <a:r>
              <a:rPr lang="ja-JP" altLang="en-US" dirty="0"/>
              <a:t>すべての恋愛はデートＤＶにつながる可能性があります。</a:t>
            </a:r>
          </a:p>
          <a:p>
            <a:endParaRPr kumimoji="1" lang="ja-JP" altLang="en-US" dirty="0"/>
          </a:p>
        </p:txBody>
      </p:sp>
      <p:sp>
        <p:nvSpPr>
          <p:cNvPr id="4" name="スライド番号プレースホルダー 3"/>
          <p:cNvSpPr>
            <a:spLocks noGrp="1"/>
          </p:cNvSpPr>
          <p:nvPr>
            <p:ph type="sldNum" sz="quarter" idx="10"/>
          </p:nvPr>
        </p:nvSpPr>
        <p:spPr/>
        <p:txBody>
          <a:bodyPr/>
          <a:lstStyle/>
          <a:p>
            <a:fld id="{44DD0B8A-3B3C-4E64-83F5-88AAE7E71406}" type="slidenum">
              <a:rPr kumimoji="1" lang="ja-JP" altLang="en-US" smtClean="0"/>
              <a:t>6</a:t>
            </a:fld>
            <a:endParaRPr kumimoji="1" lang="ja-JP" altLang="en-US"/>
          </a:p>
        </p:txBody>
      </p:sp>
    </p:spTree>
    <p:extLst>
      <p:ext uri="{BB962C8B-B14F-4D97-AF65-F5344CB8AC3E}">
        <p14:creationId xmlns:p14="http://schemas.microsoft.com/office/powerpoint/2010/main" val="19358990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lang="en-US" altLang="ja-JP" dirty="0">
                <a:latin typeface="ＭＳ ゴシック" pitchFamily="49" charset="-128"/>
                <a:ea typeface="ＭＳ ゴシック" pitchFamily="49" charset="-128"/>
              </a:rPr>
              <a:t>【</a:t>
            </a:r>
            <a:r>
              <a:rPr lang="ja-JP" altLang="en-US" dirty="0">
                <a:latin typeface="ＭＳ ゴシック" pitchFamily="49" charset="-128"/>
                <a:ea typeface="ＭＳ ゴシック" pitchFamily="49" charset="-128"/>
              </a:rPr>
              <a:t>中学生対象説明</a:t>
            </a:r>
            <a:r>
              <a:rPr lang="en-US" altLang="ja-JP" dirty="0">
                <a:latin typeface="ＭＳ ゴシック" pitchFamily="49" charset="-128"/>
                <a:ea typeface="ＭＳ ゴシック" pitchFamily="49" charset="-128"/>
              </a:rPr>
              <a:t>】</a:t>
            </a:r>
          </a:p>
          <a:p>
            <a:r>
              <a:rPr lang="ja-JP" altLang="en-US" dirty="0"/>
              <a:t>付き合っている二人のどちらかがメールのやり取りでしんどくなったり、こわくなったりした時、相手にそのことを伝えられなかったり、あるいは相手に話しても聞いてもらえなかったりして我慢した場合はデートＤＶにつながります。お互いに付き合い方について話ができて、理解しあえれば恋人としての関係が続きます。</a:t>
            </a:r>
            <a:endParaRPr lang="en-US" altLang="ja-JP" dirty="0"/>
          </a:p>
          <a:p>
            <a:r>
              <a:rPr lang="ja-JP" altLang="en-US" dirty="0"/>
              <a:t>メールの回数が多くて困っていることを友人に相談したときに、「それは愛されている証拠だよ」ということは相談してきた人に二次被害を与えることになります。</a:t>
            </a:r>
            <a:endParaRPr lang="en-US" altLang="ja-JP" dirty="0"/>
          </a:p>
          <a:p>
            <a:endParaRPr kumimoji="1" lang="ja-JP" altLang="en-US" dirty="0"/>
          </a:p>
        </p:txBody>
      </p:sp>
      <p:sp>
        <p:nvSpPr>
          <p:cNvPr id="4" name="スライド番号プレースホルダー 3"/>
          <p:cNvSpPr>
            <a:spLocks noGrp="1"/>
          </p:cNvSpPr>
          <p:nvPr>
            <p:ph type="sldNum" sz="quarter" idx="10"/>
          </p:nvPr>
        </p:nvSpPr>
        <p:spPr/>
        <p:txBody>
          <a:bodyPr/>
          <a:lstStyle/>
          <a:p>
            <a:fld id="{44DD0B8A-3B3C-4E64-83F5-88AAE7E71406}" type="slidenum">
              <a:rPr kumimoji="1" lang="ja-JP" altLang="en-US" smtClean="0"/>
              <a:t>7</a:t>
            </a:fld>
            <a:endParaRPr kumimoji="1" lang="ja-JP" altLang="en-US"/>
          </a:p>
        </p:txBody>
      </p:sp>
    </p:spTree>
    <p:extLst>
      <p:ext uri="{BB962C8B-B14F-4D97-AF65-F5344CB8AC3E}">
        <p14:creationId xmlns:p14="http://schemas.microsoft.com/office/powerpoint/2010/main" val="237124345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lang="en-US" altLang="ja-JP" dirty="0">
                <a:latin typeface="ＭＳ ゴシック" pitchFamily="49" charset="-128"/>
                <a:ea typeface="ＭＳ ゴシック" pitchFamily="49" charset="-128"/>
              </a:rPr>
              <a:t>【</a:t>
            </a:r>
            <a:r>
              <a:rPr lang="ja-JP" altLang="en-US" dirty="0">
                <a:latin typeface="ＭＳ ゴシック" pitchFamily="49" charset="-128"/>
                <a:ea typeface="ＭＳ ゴシック" pitchFamily="49" charset="-128"/>
              </a:rPr>
              <a:t>中学生対象説明</a:t>
            </a:r>
            <a:r>
              <a:rPr lang="en-US" altLang="ja-JP" dirty="0">
                <a:latin typeface="ＭＳ ゴシック" pitchFamily="49" charset="-128"/>
                <a:ea typeface="ＭＳ ゴシック" pitchFamily="49" charset="-128"/>
              </a:rPr>
              <a:t>】</a:t>
            </a:r>
          </a:p>
          <a:p>
            <a:r>
              <a:rPr lang="ja-JP" altLang="en-US" dirty="0"/>
              <a:t>付き合っている彼氏から</a:t>
            </a:r>
            <a:r>
              <a:rPr lang="ja-JP" altLang="en-US" dirty="0" err="1"/>
              <a:t>Ｈしようと</a:t>
            </a:r>
            <a:r>
              <a:rPr lang="ja-JP" altLang="en-US" dirty="0"/>
              <a:t>いわれたとき、「まだＨしたくない」と言えないとデートＤＶにつながります。避妊や性感染症予防をしないで性行為をするのもデートＤＶです。</a:t>
            </a:r>
            <a:endParaRPr lang="en-US" altLang="ja-JP" dirty="0"/>
          </a:p>
          <a:p>
            <a:r>
              <a:rPr lang="ja-JP" altLang="en-US" dirty="0"/>
              <a:t>さらに、友人が「みんな</a:t>
            </a:r>
            <a:r>
              <a:rPr lang="ja-JP" altLang="en-US" dirty="0" err="1"/>
              <a:t>Ｈしてるよ</a:t>
            </a:r>
            <a:r>
              <a:rPr lang="ja-JP" altLang="en-US" dirty="0"/>
              <a:t>、彼女なら」ということは二次被害を与えることになります。女の子から男の子に対してむりやりＨをせまるのも同じです。</a:t>
            </a:r>
          </a:p>
          <a:p>
            <a:endParaRPr kumimoji="1" lang="ja-JP" altLang="en-US" dirty="0"/>
          </a:p>
        </p:txBody>
      </p:sp>
      <p:sp>
        <p:nvSpPr>
          <p:cNvPr id="4" name="スライド番号プレースホルダー 3"/>
          <p:cNvSpPr>
            <a:spLocks noGrp="1"/>
          </p:cNvSpPr>
          <p:nvPr>
            <p:ph type="sldNum" sz="quarter" idx="10"/>
          </p:nvPr>
        </p:nvSpPr>
        <p:spPr/>
        <p:txBody>
          <a:bodyPr/>
          <a:lstStyle/>
          <a:p>
            <a:fld id="{44DD0B8A-3B3C-4E64-83F5-88AAE7E71406}" type="slidenum">
              <a:rPr kumimoji="1" lang="ja-JP" altLang="en-US" smtClean="0"/>
              <a:t>8</a:t>
            </a:fld>
            <a:endParaRPr kumimoji="1" lang="ja-JP" altLang="en-US"/>
          </a:p>
        </p:txBody>
      </p:sp>
    </p:spTree>
    <p:extLst>
      <p:ext uri="{BB962C8B-B14F-4D97-AF65-F5344CB8AC3E}">
        <p14:creationId xmlns:p14="http://schemas.microsoft.com/office/powerpoint/2010/main" val="102303783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a:spcBef>
                <a:spcPct val="0"/>
              </a:spcBef>
            </a:pPr>
            <a:r>
              <a:rPr lang="en-US" altLang="ja-JP" dirty="0">
                <a:latin typeface="ＭＳ ゴシック" pitchFamily="49" charset="-128"/>
                <a:ea typeface="ＭＳ ゴシック" pitchFamily="49" charset="-128"/>
              </a:rPr>
              <a:t>【</a:t>
            </a:r>
            <a:r>
              <a:rPr lang="ja-JP" altLang="en-US" dirty="0">
                <a:latin typeface="ＭＳ ゴシック" pitchFamily="49" charset="-128"/>
                <a:ea typeface="ＭＳ ゴシック" pitchFamily="49" charset="-128"/>
              </a:rPr>
              <a:t>中学生対象説明</a:t>
            </a:r>
            <a:r>
              <a:rPr lang="en-US" altLang="ja-JP" dirty="0">
                <a:latin typeface="ＭＳ ゴシック" pitchFamily="49" charset="-128"/>
                <a:ea typeface="ＭＳ ゴシック" pitchFamily="49" charset="-128"/>
              </a:rPr>
              <a:t>】</a:t>
            </a:r>
          </a:p>
          <a:p>
            <a:pPr>
              <a:spcBef>
                <a:spcPct val="0"/>
              </a:spcBef>
            </a:pPr>
            <a:r>
              <a:rPr lang="ja-JP" altLang="en-US" dirty="0"/>
              <a:t>恋愛とは付き合っている相手のすべてが自分の思い通りになることではありません。相手を自分の思い通りにしようとすることはデートＤＶです。</a:t>
            </a:r>
          </a:p>
          <a:p>
            <a:endParaRPr kumimoji="1" lang="ja-JP" altLang="en-US" dirty="0"/>
          </a:p>
        </p:txBody>
      </p:sp>
      <p:sp>
        <p:nvSpPr>
          <p:cNvPr id="4" name="スライド番号プレースホルダー 3"/>
          <p:cNvSpPr>
            <a:spLocks noGrp="1"/>
          </p:cNvSpPr>
          <p:nvPr>
            <p:ph type="sldNum" sz="quarter" idx="10"/>
          </p:nvPr>
        </p:nvSpPr>
        <p:spPr/>
        <p:txBody>
          <a:bodyPr/>
          <a:lstStyle/>
          <a:p>
            <a:fld id="{44DD0B8A-3B3C-4E64-83F5-88AAE7E71406}" type="slidenum">
              <a:rPr kumimoji="1" lang="ja-JP" altLang="en-US" smtClean="0"/>
              <a:t>9</a:t>
            </a:fld>
            <a:endParaRPr kumimoji="1" lang="ja-JP" altLang="en-US"/>
          </a:p>
        </p:txBody>
      </p:sp>
    </p:spTree>
    <p:extLst>
      <p:ext uri="{BB962C8B-B14F-4D97-AF65-F5344CB8AC3E}">
        <p14:creationId xmlns:p14="http://schemas.microsoft.com/office/powerpoint/2010/main" val="211921566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lang="en-US" altLang="ja-JP" dirty="0">
                <a:latin typeface="ＭＳ ゴシック" pitchFamily="49" charset="-128"/>
                <a:ea typeface="ＭＳ ゴシック" pitchFamily="49" charset="-128"/>
              </a:rPr>
              <a:t>【</a:t>
            </a:r>
            <a:r>
              <a:rPr lang="ja-JP" altLang="en-US" dirty="0">
                <a:latin typeface="ＭＳ ゴシック" pitchFamily="49" charset="-128"/>
                <a:ea typeface="ＭＳ ゴシック" pitchFamily="49" charset="-128"/>
              </a:rPr>
              <a:t>中学生対象説明</a:t>
            </a:r>
            <a:r>
              <a:rPr lang="en-US" altLang="ja-JP" dirty="0">
                <a:latin typeface="ＭＳ ゴシック" pitchFamily="49" charset="-128"/>
                <a:ea typeface="ＭＳ ゴシック" pitchFamily="49" charset="-128"/>
              </a:rPr>
              <a:t>】</a:t>
            </a:r>
          </a:p>
          <a:p>
            <a:endParaRPr kumimoji="1" lang="ja-JP" altLang="en-US" dirty="0"/>
          </a:p>
        </p:txBody>
      </p:sp>
      <p:sp>
        <p:nvSpPr>
          <p:cNvPr id="4" name="スライド番号プレースホルダー 3"/>
          <p:cNvSpPr>
            <a:spLocks noGrp="1"/>
          </p:cNvSpPr>
          <p:nvPr>
            <p:ph type="sldNum" sz="quarter" idx="10"/>
          </p:nvPr>
        </p:nvSpPr>
        <p:spPr/>
        <p:txBody>
          <a:bodyPr/>
          <a:lstStyle/>
          <a:p>
            <a:fld id="{44DD0B8A-3B3C-4E64-83F5-88AAE7E71406}" type="slidenum">
              <a:rPr kumimoji="1" lang="ja-JP" altLang="en-US" smtClean="0"/>
              <a:t>10</a:t>
            </a:fld>
            <a:endParaRPr kumimoji="1" lang="ja-JP" altLang="en-US"/>
          </a:p>
        </p:txBody>
      </p:sp>
    </p:spTree>
    <p:extLst>
      <p:ext uri="{BB962C8B-B14F-4D97-AF65-F5344CB8AC3E}">
        <p14:creationId xmlns:p14="http://schemas.microsoft.com/office/powerpoint/2010/main" val="144712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a:spcBef>
                <a:spcPct val="0"/>
              </a:spcBef>
            </a:pPr>
            <a:r>
              <a:rPr lang="en-US" altLang="ja-JP" dirty="0">
                <a:latin typeface="ＭＳ ゴシック" pitchFamily="49" charset="-128"/>
                <a:ea typeface="ＭＳ ゴシック" pitchFamily="49" charset="-128"/>
              </a:rPr>
              <a:t>【</a:t>
            </a:r>
            <a:r>
              <a:rPr lang="ja-JP" altLang="en-US" dirty="0">
                <a:latin typeface="ＭＳ ゴシック" pitchFamily="49" charset="-128"/>
                <a:ea typeface="ＭＳ ゴシック" pitchFamily="49" charset="-128"/>
              </a:rPr>
              <a:t>中学生対象説明</a:t>
            </a:r>
            <a:r>
              <a:rPr lang="en-US" altLang="ja-JP" dirty="0">
                <a:latin typeface="ＭＳ ゴシック" pitchFamily="49" charset="-128"/>
                <a:ea typeface="ＭＳ ゴシック" pitchFamily="49" charset="-128"/>
              </a:rPr>
              <a:t>】</a:t>
            </a:r>
          </a:p>
          <a:p>
            <a:pPr>
              <a:spcBef>
                <a:spcPct val="0"/>
              </a:spcBef>
            </a:pPr>
            <a:r>
              <a:rPr lang="ja-JP" altLang="en-US" dirty="0"/>
              <a:t>日本人女性の平均閉経年齢は</a:t>
            </a:r>
            <a:r>
              <a:rPr lang="en-US" altLang="ja-JP" dirty="0"/>
              <a:t>50.54</a:t>
            </a:r>
            <a:r>
              <a:rPr lang="ja-JP" altLang="en-US" dirty="0"/>
              <a:t>歳です。</a:t>
            </a:r>
          </a:p>
          <a:p>
            <a:endParaRPr kumimoji="1" lang="ja-JP" altLang="en-US" dirty="0"/>
          </a:p>
        </p:txBody>
      </p:sp>
      <p:sp>
        <p:nvSpPr>
          <p:cNvPr id="4" name="スライド番号プレースホルダー 3"/>
          <p:cNvSpPr>
            <a:spLocks noGrp="1"/>
          </p:cNvSpPr>
          <p:nvPr>
            <p:ph type="sldNum" sz="quarter" idx="10"/>
          </p:nvPr>
        </p:nvSpPr>
        <p:spPr/>
        <p:txBody>
          <a:bodyPr/>
          <a:lstStyle/>
          <a:p>
            <a:fld id="{44DD0B8A-3B3C-4E64-83F5-88AAE7E71406}" type="slidenum">
              <a:rPr kumimoji="1" lang="ja-JP" altLang="en-US" smtClean="0"/>
              <a:t>11</a:t>
            </a:fld>
            <a:endParaRPr kumimoji="1" lang="ja-JP" altLang="en-US"/>
          </a:p>
        </p:txBody>
      </p:sp>
    </p:spTree>
    <p:extLst>
      <p:ext uri="{BB962C8B-B14F-4D97-AF65-F5344CB8AC3E}">
        <p14:creationId xmlns:p14="http://schemas.microsoft.com/office/powerpoint/2010/main" val="73836581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algn="just">
              <a:spcBef>
                <a:spcPct val="0"/>
              </a:spcBef>
            </a:pPr>
            <a:r>
              <a:rPr lang="ja-JP" altLang="en-US" dirty="0">
                <a:latin typeface="ＭＳ ゴシック" pitchFamily="49" charset="-128"/>
                <a:ea typeface="ＭＳ ゴシック" pitchFamily="49" charset="-128"/>
              </a:rPr>
              <a:t>中学生対象説明</a:t>
            </a:r>
            <a:r>
              <a:rPr lang="en-US" altLang="ja-JP" dirty="0">
                <a:latin typeface="ＭＳ ゴシック" pitchFamily="49" charset="-128"/>
                <a:ea typeface="ＭＳ ゴシック" pitchFamily="49" charset="-128"/>
              </a:rPr>
              <a:t>】</a:t>
            </a:r>
          </a:p>
          <a:p>
            <a:pPr algn="just">
              <a:spcBef>
                <a:spcPct val="0"/>
              </a:spcBef>
            </a:pPr>
            <a:r>
              <a:rPr lang="ja-JP" altLang="en-US" dirty="0">
                <a:latin typeface="ＭＳ Ｐ明朝" pitchFamily="18" charset="-128"/>
              </a:rPr>
              <a:t>更年期に入って卵巣機能が急に低下する原因は、卵巣自体にあります。胎生期の卵巣には数百万個の原始卵胞が存在していますが、年齢とともに消耗し、</a:t>
            </a:r>
            <a:r>
              <a:rPr lang="en-US" altLang="ja-JP" dirty="0">
                <a:latin typeface="ＭＳ Ｐ明朝" pitchFamily="18" charset="-128"/>
              </a:rPr>
              <a:t>30</a:t>
            </a:r>
            <a:r>
              <a:rPr lang="ja-JP" altLang="en-US" dirty="0">
                <a:latin typeface="ＭＳ Ｐ明朝" pitchFamily="18" charset="-128"/>
              </a:rPr>
              <a:t>歳を過ぎると数万個、</a:t>
            </a:r>
            <a:r>
              <a:rPr lang="en-US" altLang="ja-JP" dirty="0">
                <a:latin typeface="ＭＳ Ｐ明朝" pitchFamily="18" charset="-128"/>
              </a:rPr>
              <a:t>40</a:t>
            </a:r>
            <a:r>
              <a:rPr lang="ja-JP" altLang="en-US" dirty="0">
                <a:latin typeface="ＭＳ Ｐ明朝" pitchFamily="18" charset="-128"/>
              </a:rPr>
              <a:t>歳以降は急激に減少して、</a:t>
            </a:r>
            <a:r>
              <a:rPr lang="en-US" altLang="ja-JP" dirty="0">
                <a:latin typeface="ＭＳ Ｐ明朝" pitchFamily="18" charset="-128"/>
              </a:rPr>
              <a:t>50</a:t>
            </a:r>
            <a:r>
              <a:rPr lang="ja-JP" altLang="en-US" dirty="0">
                <a:latin typeface="ＭＳ Ｐ明朝" pitchFamily="18" charset="-128"/>
              </a:rPr>
              <a:t>歳時には卵胞はほとんど認められなくなります。</a:t>
            </a:r>
          </a:p>
          <a:p>
            <a:pPr algn="just">
              <a:spcBef>
                <a:spcPct val="0"/>
              </a:spcBef>
            </a:pPr>
            <a:r>
              <a:rPr lang="ja-JP" altLang="en-US" dirty="0">
                <a:latin typeface="ＭＳ Ｐ明朝" pitchFamily="18" charset="-128"/>
              </a:rPr>
              <a:t>なお、原始卵胞の加齢による減少は、妊娠・出産やピル（</a:t>
            </a:r>
            <a:r>
              <a:rPr lang="en-US" altLang="ja-JP" dirty="0">
                <a:latin typeface="ＭＳ Ｐ明朝" pitchFamily="18" charset="-128"/>
              </a:rPr>
              <a:t>OC</a:t>
            </a:r>
            <a:r>
              <a:rPr lang="ja-JP" altLang="en-US" dirty="0">
                <a:latin typeface="ＭＳ Ｐ明朝" pitchFamily="18" charset="-128"/>
              </a:rPr>
              <a:t>）の服用による排卵抑制などにより遅らせることはできません。逆に片側卵巣切除による過剰排卵によって早まることもありません。</a:t>
            </a:r>
          </a:p>
          <a:p>
            <a:endParaRPr kumimoji="1" lang="ja-JP" altLang="en-US" dirty="0"/>
          </a:p>
        </p:txBody>
      </p:sp>
      <p:sp>
        <p:nvSpPr>
          <p:cNvPr id="4" name="スライド番号プレースホルダー 3"/>
          <p:cNvSpPr>
            <a:spLocks noGrp="1"/>
          </p:cNvSpPr>
          <p:nvPr>
            <p:ph type="sldNum" sz="quarter" idx="10"/>
          </p:nvPr>
        </p:nvSpPr>
        <p:spPr/>
        <p:txBody>
          <a:bodyPr/>
          <a:lstStyle/>
          <a:p>
            <a:fld id="{44DD0B8A-3B3C-4E64-83F5-88AAE7E71406}" type="slidenum">
              <a:rPr kumimoji="1" lang="ja-JP" altLang="en-US" smtClean="0"/>
              <a:t>12</a:t>
            </a:fld>
            <a:endParaRPr kumimoji="1" lang="ja-JP" altLang="en-US"/>
          </a:p>
        </p:txBody>
      </p:sp>
    </p:spTree>
    <p:extLst>
      <p:ext uri="{BB962C8B-B14F-4D97-AF65-F5344CB8AC3E}">
        <p14:creationId xmlns:p14="http://schemas.microsoft.com/office/powerpoint/2010/main" val="387201323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lang="en-US" altLang="ja-JP" dirty="0">
                <a:latin typeface="ＭＳ ゴシック" pitchFamily="49" charset="-128"/>
                <a:ea typeface="ＭＳ ゴシック" pitchFamily="49" charset="-128"/>
              </a:rPr>
              <a:t>【</a:t>
            </a:r>
            <a:r>
              <a:rPr lang="ja-JP" altLang="en-US" dirty="0">
                <a:latin typeface="ＭＳ ゴシック" pitchFamily="49" charset="-128"/>
                <a:ea typeface="ＭＳ ゴシック" pitchFamily="49" charset="-128"/>
              </a:rPr>
              <a:t>中学生対象説明</a:t>
            </a:r>
            <a:r>
              <a:rPr lang="en-US" altLang="ja-JP" dirty="0">
                <a:latin typeface="ＭＳ ゴシック" pitchFamily="49" charset="-128"/>
                <a:ea typeface="ＭＳ ゴシック" pitchFamily="49" charset="-128"/>
              </a:rPr>
              <a:t>】</a:t>
            </a:r>
          </a:p>
          <a:p>
            <a:r>
              <a:rPr lang="ja-JP" altLang="en-US" dirty="0"/>
              <a:t>生殖補助医療（ＡＲＴ）のデータです。</a:t>
            </a:r>
            <a:r>
              <a:rPr lang="en-US" altLang="ja-JP" dirty="0"/>
              <a:t>30</a:t>
            </a:r>
            <a:r>
              <a:rPr lang="ja-JP" altLang="en-US" dirty="0"/>
              <a:t>歳代中ごろまでは妊娠率、生産率ともにある程度一定ですが、</a:t>
            </a:r>
            <a:r>
              <a:rPr lang="en-US" altLang="ja-JP" dirty="0"/>
              <a:t>30</a:t>
            </a:r>
            <a:r>
              <a:rPr lang="ja-JP" altLang="en-US" dirty="0"/>
              <a:t>歳代後半になりますと急激に下がります。一方流産率が急に上昇します。</a:t>
            </a:r>
            <a:endParaRPr lang="en-US" altLang="ja-JP" dirty="0"/>
          </a:p>
          <a:p>
            <a:r>
              <a:rPr lang="ja-JP" altLang="en-US" dirty="0"/>
              <a:t>妊娠出産にはある程度適齢期があることを示しています。</a:t>
            </a:r>
          </a:p>
          <a:p>
            <a:endParaRPr kumimoji="1" lang="ja-JP" altLang="en-US" dirty="0"/>
          </a:p>
        </p:txBody>
      </p:sp>
      <p:sp>
        <p:nvSpPr>
          <p:cNvPr id="4" name="スライド番号プレースホルダー 3"/>
          <p:cNvSpPr>
            <a:spLocks noGrp="1"/>
          </p:cNvSpPr>
          <p:nvPr>
            <p:ph type="sldNum" sz="quarter" idx="10"/>
          </p:nvPr>
        </p:nvSpPr>
        <p:spPr/>
        <p:txBody>
          <a:bodyPr/>
          <a:lstStyle/>
          <a:p>
            <a:fld id="{44DD0B8A-3B3C-4E64-83F5-88AAE7E71406}" type="slidenum">
              <a:rPr kumimoji="1" lang="ja-JP" altLang="en-US" smtClean="0"/>
              <a:t>13</a:t>
            </a:fld>
            <a:endParaRPr kumimoji="1" lang="ja-JP" altLang="en-US"/>
          </a:p>
        </p:txBody>
      </p:sp>
    </p:spTree>
    <p:extLst>
      <p:ext uri="{BB962C8B-B14F-4D97-AF65-F5344CB8AC3E}">
        <p14:creationId xmlns:p14="http://schemas.microsoft.com/office/powerpoint/2010/main" val="210345407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2130425"/>
            <a:ext cx="7772400" cy="1470025"/>
          </a:xfrm>
          <a:prstGeom prst="rect">
            <a:avLst/>
          </a:prstGeom>
        </p:spPr>
        <p:txBody>
          <a:bodyPr/>
          <a:lstStyle/>
          <a:p>
            <a:r>
              <a:rPr kumimoji="1" lang="ja-JP" altLang="en-US"/>
              <a:t>マスター タイトルの書式設定</a:t>
            </a:r>
          </a:p>
        </p:txBody>
      </p:sp>
      <p:sp>
        <p:nvSpPr>
          <p:cNvPr id="3" name="サブタイトル 2"/>
          <p:cNvSpPr>
            <a:spLocks noGrp="1"/>
          </p:cNvSpPr>
          <p:nvPr>
            <p:ph type="subTitle" idx="1"/>
          </p:nvPr>
        </p:nvSpPr>
        <p:spPr>
          <a:xfrm>
            <a:off x="1371600" y="3886200"/>
            <a:ext cx="6400800" cy="175260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kumimoji="1" lang="ja-JP" altLang="en-US"/>
              <a:t>マスター サブタイトルの書式設定</a:t>
            </a:r>
          </a:p>
        </p:txBody>
      </p:sp>
      <p:sp>
        <p:nvSpPr>
          <p:cNvPr id="4" name="日付プレースホルダー 3"/>
          <p:cNvSpPr>
            <a:spLocks noGrp="1"/>
          </p:cNvSpPr>
          <p:nvPr>
            <p:ph type="dt" sz="half" idx="10"/>
          </p:nvPr>
        </p:nvSpPr>
        <p:spPr/>
        <p:txBody>
          <a:bodyPr/>
          <a:lstStyle/>
          <a:p>
            <a:fld id="{FDA10E19-5CEC-496A-B2C4-83C058D38D31}" type="datetimeFigureOut">
              <a:rPr kumimoji="1" lang="ja-JP" altLang="en-US" smtClean="0"/>
              <a:t>2019/4/9</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562C384E-994D-4DF6-B474-E425AC5D5485}" type="slidenum">
              <a:rPr kumimoji="1" lang="ja-JP" altLang="en-US" smtClean="0"/>
              <a:t>‹#›</a:t>
            </a:fld>
            <a:endParaRPr kumimoji="1" lang="ja-JP" altLang="en-US"/>
          </a:p>
        </p:txBody>
      </p:sp>
    </p:spTree>
    <p:extLst>
      <p:ext uri="{BB962C8B-B14F-4D97-AF65-F5344CB8AC3E}">
        <p14:creationId xmlns:p14="http://schemas.microsoft.com/office/powerpoint/2010/main" val="10723862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タイトル スライド">
    <p:spTree>
      <p:nvGrpSpPr>
        <p:cNvPr id="1" name=""/>
        <p:cNvGrpSpPr/>
        <p:nvPr/>
      </p:nvGrpSpPr>
      <p:grpSpPr>
        <a:xfrm>
          <a:off x="0" y="0"/>
          <a:ext cx="0" cy="0"/>
          <a:chOff x="0" y="0"/>
          <a:chExt cx="0" cy="0"/>
        </a:xfrm>
      </p:grpSpPr>
    </p:spTree>
    <p:extLst>
      <p:ext uri="{BB962C8B-B14F-4D97-AF65-F5344CB8AC3E}">
        <p14:creationId xmlns:p14="http://schemas.microsoft.com/office/powerpoint/2010/main" val="24133017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タイトルとコンテンツ">
    <p:spTree>
      <p:nvGrpSpPr>
        <p:cNvPr id="1" name=""/>
        <p:cNvGrpSpPr/>
        <p:nvPr/>
      </p:nvGrpSpPr>
      <p:grpSpPr>
        <a:xfrm>
          <a:off x="0" y="0"/>
          <a:ext cx="0" cy="0"/>
          <a:chOff x="0" y="0"/>
          <a:chExt cx="0" cy="0"/>
        </a:xfrm>
      </p:grpSpPr>
      <p:sp>
        <p:nvSpPr>
          <p:cNvPr id="4" name="日付プレースホルダー 3"/>
          <p:cNvSpPr>
            <a:spLocks noGrp="1"/>
          </p:cNvSpPr>
          <p:nvPr>
            <p:ph type="dt" sz="half" idx="10"/>
          </p:nvPr>
        </p:nvSpPr>
        <p:spPr>
          <a:xfrm>
            <a:off x="457200" y="6356350"/>
            <a:ext cx="2133600" cy="365125"/>
          </a:xfrm>
          <a:prstGeom prst="rect">
            <a:avLst/>
          </a:prstGeom>
        </p:spPr>
        <p:txBody>
          <a:bodyPr/>
          <a:lstStyle/>
          <a:p>
            <a:fld id="{14638F2A-AC24-447C-BF9D-99D394A59F56}" type="datetimeFigureOut">
              <a:rPr kumimoji="1" lang="ja-JP" altLang="en-US" smtClean="0"/>
              <a:t>2019/4/9</a:t>
            </a:fld>
            <a:endParaRPr kumimoji="1" lang="ja-JP" altLang="en-US"/>
          </a:p>
        </p:txBody>
      </p:sp>
      <p:sp>
        <p:nvSpPr>
          <p:cNvPr id="5" name="フッター プレースホルダー 4"/>
          <p:cNvSpPr>
            <a:spLocks noGrp="1"/>
          </p:cNvSpPr>
          <p:nvPr>
            <p:ph type="ftr" sz="quarter" idx="11"/>
          </p:nvPr>
        </p:nvSpPr>
        <p:spPr>
          <a:xfrm>
            <a:off x="3124200" y="6356350"/>
            <a:ext cx="2895600" cy="365125"/>
          </a:xfrm>
          <a:prstGeom prst="rect">
            <a:avLst/>
          </a:prstGeom>
        </p:spPr>
        <p:txBody>
          <a:bodyPr/>
          <a:lstStyle/>
          <a:p>
            <a:endParaRPr kumimoji="1" lang="ja-JP" altLang="en-US"/>
          </a:p>
        </p:txBody>
      </p:sp>
    </p:spTree>
    <p:extLst>
      <p:ext uri="{BB962C8B-B14F-4D97-AF65-F5344CB8AC3E}">
        <p14:creationId xmlns:p14="http://schemas.microsoft.com/office/powerpoint/2010/main" val="12295821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セクション見出し">
    <p:spTree>
      <p:nvGrpSpPr>
        <p:cNvPr id="1" name=""/>
        <p:cNvGrpSpPr/>
        <p:nvPr/>
      </p:nvGrpSpPr>
      <p:grpSpPr>
        <a:xfrm>
          <a:off x="0" y="0"/>
          <a:ext cx="0" cy="0"/>
          <a:chOff x="0" y="0"/>
          <a:chExt cx="0" cy="0"/>
        </a:xfrm>
      </p:grpSpPr>
      <p:sp>
        <p:nvSpPr>
          <p:cNvPr id="4" name="日付プレースホルダー 3"/>
          <p:cNvSpPr>
            <a:spLocks noGrp="1"/>
          </p:cNvSpPr>
          <p:nvPr>
            <p:ph type="dt" sz="half" idx="10"/>
          </p:nvPr>
        </p:nvSpPr>
        <p:spPr>
          <a:xfrm>
            <a:off x="457200" y="6356350"/>
            <a:ext cx="2133600" cy="365125"/>
          </a:xfrm>
          <a:prstGeom prst="rect">
            <a:avLst/>
          </a:prstGeom>
        </p:spPr>
        <p:txBody>
          <a:bodyPr/>
          <a:lstStyle/>
          <a:p>
            <a:fld id="{14638F2A-AC24-447C-BF9D-99D394A59F56}" type="datetimeFigureOut">
              <a:rPr kumimoji="1" lang="ja-JP" altLang="en-US" smtClean="0"/>
              <a:t>2019/4/9</a:t>
            </a:fld>
            <a:endParaRPr kumimoji="1" lang="ja-JP" altLang="en-US"/>
          </a:p>
        </p:txBody>
      </p:sp>
      <p:sp>
        <p:nvSpPr>
          <p:cNvPr id="5" name="フッター プレースホルダー 4"/>
          <p:cNvSpPr>
            <a:spLocks noGrp="1"/>
          </p:cNvSpPr>
          <p:nvPr>
            <p:ph type="ftr" sz="quarter" idx="11"/>
          </p:nvPr>
        </p:nvSpPr>
        <p:spPr>
          <a:xfrm>
            <a:off x="3124200" y="6356350"/>
            <a:ext cx="2895600" cy="365125"/>
          </a:xfrm>
          <a:prstGeom prst="rect">
            <a:avLst/>
          </a:prstGeom>
        </p:spPr>
        <p:txBody>
          <a:bodyPr/>
          <a:lstStyle/>
          <a:p>
            <a:endParaRPr kumimoji="1" lang="ja-JP" altLang="en-US"/>
          </a:p>
        </p:txBody>
      </p:sp>
    </p:spTree>
    <p:extLst>
      <p:ext uri="{BB962C8B-B14F-4D97-AF65-F5344CB8AC3E}">
        <p14:creationId xmlns:p14="http://schemas.microsoft.com/office/powerpoint/2010/main" val="9323422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タイトル スライド">
    <p:spTree>
      <p:nvGrpSpPr>
        <p:cNvPr id="1" name=""/>
        <p:cNvGrpSpPr/>
        <p:nvPr/>
      </p:nvGrpSpPr>
      <p:grpSpPr>
        <a:xfrm>
          <a:off x="0" y="0"/>
          <a:ext cx="0" cy="0"/>
          <a:chOff x="0" y="0"/>
          <a:chExt cx="0" cy="0"/>
        </a:xfrm>
      </p:grpSpPr>
      <p:sp>
        <p:nvSpPr>
          <p:cNvPr id="4" name="日付プレースホルダー 3"/>
          <p:cNvSpPr>
            <a:spLocks noGrp="1"/>
          </p:cNvSpPr>
          <p:nvPr>
            <p:ph type="dt" sz="half" idx="10"/>
          </p:nvPr>
        </p:nvSpPr>
        <p:spPr/>
        <p:txBody>
          <a:bodyPr/>
          <a:lstStyle/>
          <a:p>
            <a:fld id="{14638F2A-AC24-447C-BF9D-99D394A59F56}" type="datetimeFigureOut">
              <a:rPr kumimoji="1" lang="ja-JP" altLang="en-US" smtClean="0"/>
              <a:t>2019/4/9</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a:xfrm>
            <a:off x="6553200" y="6356350"/>
            <a:ext cx="2133600" cy="365125"/>
          </a:xfrm>
          <a:prstGeom prst="rect">
            <a:avLst/>
          </a:prstGeom>
        </p:spPr>
        <p:txBody>
          <a:bodyPr/>
          <a:lstStyle/>
          <a:p>
            <a:fld id="{F3D7E94D-803F-481B-80F9-ABA16E54E6D8}" type="slidenum">
              <a:rPr kumimoji="1" lang="ja-JP" altLang="en-US" smtClean="0"/>
              <a:t>‹#›</a:t>
            </a:fld>
            <a:endParaRPr kumimoji="1" lang="ja-JP" altLang="en-US"/>
          </a:p>
        </p:txBody>
      </p:sp>
    </p:spTree>
    <p:extLst>
      <p:ext uri="{BB962C8B-B14F-4D97-AF65-F5344CB8AC3E}">
        <p14:creationId xmlns:p14="http://schemas.microsoft.com/office/powerpoint/2010/main" val="15983165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347962"/>
            <a:ext cx="8229600" cy="720080"/>
          </a:xfrm>
          <a:prstGeom prst="rect">
            <a:avLst/>
          </a:prstGeom>
        </p:spPr>
        <p:txBody>
          <a:bodyPr/>
          <a:lstStyle/>
          <a:p>
            <a:r>
              <a:rPr kumimoji="1" lang="ja-JP" altLang="en-US"/>
              <a:t>マスター タイトルの書式設定</a:t>
            </a:r>
          </a:p>
        </p:txBody>
      </p:sp>
      <p:sp>
        <p:nvSpPr>
          <p:cNvPr id="3" name="コンテンツ プレースホルダー 2"/>
          <p:cNvSpPr>
            <a:spLocks noGrp="1"/>
          </p:cNvSpPr>
          <p:nvPr>
            <p:ph idx="1"/>
          </p:nvPr>
        </p:nvSpPr>
        <p:spPr>
          <a:xfrm>
            <a:off x="457200" y="1600200"/>
            <a:ext cx="8229600" cy="4525963"/>
          </a:xfrm>
          <a:prstGeom prst="rect">
            <a:avLst/>
          </a:prstGeo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14638F2A-AC24-447C-BF9D-99D394A59F56}" type="datetimeFigureOut">
              <a:rPr kumimoji="1" lang="ja-JP" altLang="en-US" smtClean="0"/>
              <a:t>2019/4/9</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a:xfrm>
            <a:off x="6553200" y="6356350"/>
            <a:ext cx="2133600" cy="365125"/>
          </a:xfrm>
          <a:prstGeom prst="rect">
            <a:avLst/>
          </a:prstGeom>
        </p:spPr>
        <p:txBody>
          <a:bodyPr/>
          <a:lstStyle/>
          <a:p>
            <a:fld id="{F3D7E94D-803F-481B-80F9-ABA16E54E6D8}" type="slidenum">
              <a:rPr kumimoji="1" lang="ja-JP" altLang="en-US" smtClean="0"/>
              <a:t>‹#›</a:t>
            </a:fld>
            <a:endParaRPr kumimoji="1" lang="ja-JP" altLang="en-US"/>
          </a:p>
        </p:txBody>
      </p:sp>
    </p:spTree>
    <p:extLst>
      <p:ext uri="{BB962C8B-B14F-4D97-AF65-F5344CB8AC3E}">
        <p14:creationId xmlns:p14="http://schemas.microsoft.com/office/powerpoint/2010/main" val="410492973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タイトル スライド">
    <p:spTree>
      <p:nvGrpSpPr>
        <p:cNvPr id="1" name=""/>
        <p:cNvGrpSpPr/>
        <p:nvPr/>
      </p:nvGrpSpPr>
      <p:grpSpPr>
        <a:xfrm>
          <a:off x="0" y="0"/>
          <a:ext cx="0" cy="0"/>
          <a:chOff x="0" y="0"/>
          <a:chExt cx="0" cy="0"/>
        </a:xfrm>
      </p:grpSpPr>
      <p:sp>
        <p:nvSpPr>
          <p:cNvPr id="3" name="サブタイトル 2"/>
          <p:cNvSpPr>
            <a:spLocks noGrp="1"/>
          </p:cNvSpPr>
          <p:nvPr>
            <p:ph type="subTitle" idx="1"/>
          </p:nvPr>
        </p:nvSpPr>
        <p:spPr>
          <a:xfrm>
            <a:off x="1371600" y="3886200"/>
            <a:ext cx="6400800" cy="175260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kumimoji="1" lang="ja-JP" altLang="en-US"/>
              <a:t>マスター サブタイトルの書式設定</a:t>
            </a:r>
          </a:p>
        </p:txBody>
      </p:sp>
      <p:sp>
        <p:nvSpPr>
          <p:cNvPr id="4" name="日付プレースホルダー 3"/>
          <p:cNvSpPr>
            <a:spLocks noGrp="1"/>
          </p:cNvSpPr>
          <p:nvPr>
            <p:ph type="dt" sz="half" idx="10"/>
          </p:nvPr>
        </p:nvSpPr>
        <p:spPr/>
        <p:txBody>
          <a:bodyPr/>
          <a:lstStyle/>
          <a:p>
            <a:fld id="{14638F2A-AC24-447C-BF9D-99D394A59F56}" type="datetimeFigureOut">
              <a:rPr kumimoji="1" lang="ja-JP" altLang="en-US" smtClean="0"/>
              <a:t>2019/4/9</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a:xfrm>
            <a:off x="6553200" y="6356350"/>
            <a:ext cx="2133600" cy="365125"/>
          </a:xfrm>
          <a:prstGeom prst="rect">
            <a:avLst/>
          </a:prstGeom>
        </p:spPr>
        <p:txBody>
          <a:bodyPr/>
          <a:lstStyle/>
          <a:p>
            <a:fld id="{F3D7E94D-803F-481B-80F9-ABA16E54E6D8}" type="slidenum">
              <a:rPr kumimoji="1" lang="ja-JP" altLang="en-US" smtClean="0"/>
              <a:t>‹#›</a:t>
            </a:fld>
            <a:endParaRPr kumimoji="1" lang="ja-JP" altLang="en-US" dirty="0"/>
          </a:p>
        </p:txBody>
      </p:sp>
    </p:spTree>
    <p:extLst>
      <p:ext uri="{BB962C8B-B14F-4D97-AF65-F5344CB8AC3E}">
        <p14:creationId xmlns:p14="http://schemas.microsoft.com/office/powerpoint/2010/main" val="42249029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タイトルとコンテンツ">
    <p:spTree>
      <p:nvGrpSpPr>
        <p:cNvPr id="1" name=""/>
        <p:cNvGrpSpPr/>
        <p:nvPr/>
      </p:nvGrpSpPr>
      <p:grpSpPr>
        <a:xfrm>
          <a:off x="0" y="0"/>
          <a:ext cx="0" cy="0"/>
          <a:chOff x="0" y="0"/>
          <a:chExt cx="0" cy="0"/>
        </a:xfrm>
      </p:grpSpPr>
      <p:sp>
        <p:nvSpPr>
          <p:cNvPr id="4" name="日付プレースホルダー 3"/>
          <p:cNvSpPr>
            <a:spLocks noGrp="1"/>
          </p:cNvSpPr>
          <p:nvPr>
            <p:ph type="dt" sz="half" idx="10"/>
          </p:nvPr>
        </p:nvSpPr>
        <p:spPr/>
        <p:txBody>
          <a:bodyPr/>
          <a:lstStyle/>
          <a:p>
            <a:fld id="{14638F2A-AC24-447C-BF9D-99D394A59F56}" type="datetimeFigureOut">
              <a:rPr kumimoji="1" lang="ja-JP" altLang="en-US" smtClean="0"/>
              <a:t>2019/4/9</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a:xfrm>
            <a:off x="6553200" y="6356350"/>
            <a:ext cx="2133600" cy="365125"/>
          </a:xfrm>
          <a:prstGeom prst="rect">
            <a:avLst/>
          </a:prstGeom>
        </p:spPr>
        <p:txBody>
          <a:bodyPr/>
          <a:lstStyle/>
          <a:p>
            <a:fld id="{F3D7E94D-803F-481B-80F9-ABA16E54E6D8}" type="slidenum">
              <a:rPr kumimoji="1" lang="ja-JP" altLang="en-US" smtClean="0"/>
              <a:t>‹#›</a:t>
            </a:fld>
            <a:endParaRPr kumimoji="1" lang="ja-JP" altLang="en-US"/>
          </a:p>
        </p:txBody>
      </p:sp>
    </p:spTree>
    <p:extLst>
      <p:ext uri="{BB962C8B-B14F-4D97-AF65-F5344CB8AC3E}">
        <p14:creationId xmlns:p14="http://schemas.microsoft.com/office/powerpoint/2010/main" val="390799717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タイトル スライド">
    <p:spTree>
      <p:nvGrpSpPr>
        <p:cNvPr id="1" name=""/>
        <p:cNvGrpSpPr/>
        <p:nvPr/>
      </p:nvGrpSpPr>
      <p:grpSpPr>
        <a:xfrm>
          <a:off x="0" y="0"/>
          <a:ext cx="0" cy="0"/>
          <a:chOff x="0" y="0"/>
          <a:chExt cx="0" cy="0"/>
        </a:xfrm>
      </p:grpSpPr>
      <p:sp>
        <p:nvSpPr>
          <p:cNvPr id="4" name="日付プレースホルダー 3"/>
          <p:cNvSpPr>
            <a:spLocks noGrp="1"/>
          </p:cNvSpPr>
          <p:nvPr>
            <p:ph type="dt" sz="half" idx="10"/>
          </p:nvPr>
        </p:nvSpPr>
        <p:spPr/>
        <p:txBody>
          <a:bodyPr/>
          <a:lstStyle/>
          <a:p>
            <a:fld id="{6E8A2D68-0ACA-44F2-AB4F-890DD0B707DF}" type="datetimeFigureOut">
              <a:rPr kumimoji="1" lang="ja-JP" altLang="en-US" smtClean="0"/>
              <a:t>2019/4/9</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163B9B70-30CF-4743-A5A2-92167A0B15A8}" type="slidenum">
              <a:rPr kumimoji="1" lang="ja-JP" altLang="en-US" smtClean="0"/>
              <a:t>‹#›</a:t>
            </a:fld>
            <a:endParaRPr kumimoji="1" lang="ja-JP" altLang="en-US"/>
          </a:p>
        </p:txBody>
      </p:sp>
    </p:spTree>
    <p:extLst>
      <p:ext uri="{BB962C8B-B14F-4D97-AF65-F5344CB8AC3E}">
        <p14:creationId xmlns:p14="http://schemas.microsoft.com/office/powerpoint/2010/main" val="5804747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4638"/>
            <a:ext cx="8229600" cy="1143000"/>
          </a:xfrm>
          <a:prstGeom prst="rect">
            <a:avLst/>
          </a:prstGeom>
        </p:spPr>
        <p:txBody>
          <a:bodyPr/>
          <a:lstStyle/>
          <a:p>
            <a:r>
              <a:rPr kumimoji="1" lang="ja-JP" altLang="en-US"/>
              <a:t>マスター タイトルの書式設定</a:t>
            </a:r>
          </a:p>
        </p:txBody>
      </p:sp>
      <p:sp>
        <p:nvSpPr>
          <p:cNvPr id="3" name="コンテンツ プレースホルダー 2"/>
          <p:cNvSpPr>
            <a:spLocks noGrp="1"/>
          </p:cNvSpPr>
          <p:nvPr>
            <p:ph idx="1"/>
          </p:nvPr>
        </p:nvSpPr>
        <p:spPr>
          <a:xfrm>
            <a:off x="457200" y="1600200"/>
            <a:ext cx="8229600" cy="4525963"/>
          </a:xfrm>
          <a:prstGeom prst="rect">
            <a:avLst/>
          </a:prstGeo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6E8A2D68-0ACA-44F2-AB4F-890DD0B707DF}" type="datetimeFigureOut">
              <a:rPr kumimoji="1" lang="ja-JP" altLang="en-US" smtClean="0"/>
              <a:t>2019/4/9</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163B9B70-30CF-4743-A5A2-92167A0B15A8}" type="slidenum">
              <a:rPr kumimoji="1" lang="ja-JP" altLang="en-US" smtClean="0"/>
              <a:t>‹#›</a:t>
            </a:fld>
            <a:endParaRPr kumimoji="1" lang="ja-JP" altLang="en-US"/>
          </a:p>
        </p:txBody>
      </p:sp>
    </p:spTree>
    <p:extLst>
      <p:ext uri="{BB962C8B-B14F-4D97-AF65-F5344CB8AC3E}">
        <p14:creationId xmlns:p14="http://schemas.microsoft.com/office/powerpoint/2010/main" val="38870948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タイトル スライド">
    <p:spTree>
      <p:nvGrpSpPr>
        <p:cNvPr id="1" name=""/>
        <p:cNvGrpSpPr/>
        <p:nvPr/>
      </p:nvGrpSpPr>
      <p:grpSpPr>
        <a:xfrm>
          <a:off x="0" y="0"/>
          <a:ext cx="0" cy="0"/>
          <a:chOff x="0" y="0"/>
          <a:chExt cx="0" cy="0"/>
        </a:xfrm>
      </p:grpSpPr>
      <p:sp>
        <p:nvSpPr>
          <p:cNvPr id="4" name="日付プレースホルダー 3"/>
          <p:cNvSpPr>
            <a:spLocks noGrp="1"/>
          </p:cNvSpPr>
          <p:nvPr>
            <p:ph type="dt" sz="half" idx="10"/>
          </p:nvPr>
        </p:nvSpPr>
        <p:spPr/>
        <p:txBody>
          <a:bodyPr/>
          <a:lstStyle/>
          <a:p>
            <a:fld id="{A669A475-0035-4401-AFAD-604DDC85CD07}" type="datetimeFigureOut">
              <a:rPr kumimoji="1" lang="ja-JP" altLang="en-US" smtClean="0"/>
              <a:t>2019/4/9</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FC86097A-6976-4181-81A6-9B46C87FA57F}" type="slidenum">
              <a:rPr kumimoji="1" lang="ja-JP" altLang="en-US" smtClean="0"/>
              <a:t>‹#›</a:t>
            </a:fld>
            <a:endParaRPr kumimoji="1" lang="ja-JP" altLang="en-US"/>
          </a:p>
        </p:txBody>
      </p:sp>
    </p:spTree>
    <p:extLst>
      <p:ext uri="{BB962C8B-B14F-4D97-AF65-F5344CB8AC3E}">
        <p14:creationId xmlns:p14="http://schemas.microsoft.com/office/powerpoint/2010/main" val="98419457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4638"/>
            <a:ext cx="8229600" cy="1143000"/>
          </a:xfrm>
          <a:prstGeom prst="rect">
            <a:avLst/>
          </a:prstGeom>
        </p:spPr>
        <p:txBody>
          <a:bodyPr/>
          <a:lstStyle/>
          <a:p>
            <a:r>
              <a:rPr kumimoji="1" lang="ja-JP" altLang="en-US"/>
              <a:t>マスター タイトルの書式設定</a:t>
            </a:r>
          </a:p>
        </p:txBody>
      </p:sp>
      <p:sp>
        <p:nvSpPr>
          <p:cNvPr id="3" name="コンテンツ プレースホルダー 2"/>
          <p:cNvSpPr>
            <a:spLocks noGrp="1"/>
          </p:cNvSpPr>
          <p:nvPr>
            <p:ph idx="1"/>
          </p:nvPr>
        </p:nvSpPr>
        <p:spPr>
          <a:xfrm>
            <a:off x="457200" y="1600200"/>
            <a:ext cx="8229600" cy="4525963"/>
          </a:xfrm>
          <a:prstGeom prst="rect">
            <a:avLst/>
          </a:prstGeo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A669A475-0035-4401-AFAD-604DDC85CD07}" type="datetimeFigureOut">
              <a:rPr kumimoji="1" lang="ja-JP" altLang="en-US" smtClean="0"/>
              <a:t>2019/4/9</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FC86097A-6976-4181-81A6-9B46C87FA57F}" type="slidenum">
              <a:rPr kumimoji="1" lang="ja-JP" altLang="en-US" smtClean="0"/>
              <a:t>‹#›</a:t>
            </a:fld>
            <a:endParaRPr kumimoji="1" lang="ja-JP" altLang="en-US"/>
          </a:p>
        </p:txBody>
      </p:sp>
    </p:spTree>
    <p:extLst>
      <p:ext uri="{BB962C8B-B14F-4D97-AF65-F5344CB8AC3E}">
        <p14:creationId xmlns:p14="http://schemas.microsoft.com/office/powerpoint/2010/main" val="359071584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タイトルとコンテンツ">
    <p:spTree>
      <p:nvGrpSpPr>
        <p:cNvPr id="1" name=""/>
        <p:cNvGrpSpPr/>
        <p:nvPr/>
      </p:nvGrpSpPr>
      <p:grpSpPr>
        <a:xfrm>
          <a:off x="0" y="0"/>
          <a:ext cx="0" cy="0"/>
          <a:chOff x="0" y="0"/>
          <a:chExt cx="0" cy="0"/>
        </a:xfrm>
      </p:grpSpPr>
      <p:sp>
        <p:nvSpPr>
          <p:cNvPr id="4" name="日付プレースホルダー 3"/>
          <p:cNvSpPr>
            <a:spLocks noGrp="1"/>
          </p:cNvSpPr>
          <p:nvPr>
            <p:ph type="dt" sz="half" idx="10"/>
          </p:nvPr>
        </p:nvSpPr>
        <p:spPr>
          <a:xfrm>
            <a:off x="457200" y="6356350"/>
            <a:ext cx="2133600" cy="365125"/>
          </a:xfrm>
          <a:prstGeom prst="rect">
            <a:avLst/>
          </a:prstGeom>
        </p:spPr>
        <p:txBody>
          <a:bodyPr/>
          <a:lstStyle/>
          <a:p>
            <a:fld id="{14638F2A-AC24-447C-BF9D-99D394A59F56}" type="datetimeFigureOut">
              <a:rPr kumimoji="1" lang="ja-JP" altLang="en-US" smtClean="0"/>
              <a:t>2019/4/9</a:t>
            </a:fld>
            <a:endParaRPr kumimoji="1" lang="ja-JP" altLang="en-US"/>
          </a:p>
        </p:txBody>
      </p:sp>
      <p:sp>
        <p:nvSpPr>
          <p:cNvPr id="5" name="フッター プレースホルダー 4"/>
          <p:cNvSpPr>
            <a:spLocks noGrp="1"/>
          </p:cNvSpPr>
          <p:nvPr>
            <p:ph type="ftr" sz="quarter" idx="11"/>
          </p:nvPr>
        </p:nvSpPr>
        <p:spPr>
          <a:xfrm>
            <a:off x="3124200" y="6356350"/>
            <a:ext cx="2895600" cy="365125"/>
          </a:xfrm>
          <a:prstGeom prst="rect">
            <a:avLst/>
          </a:prstGeom>
        </p:spPr>
        <p:txBody>
          <a:bodyPr/>
          <a:lstStyle/>
          <a:p>
            <a:endParaRPr kumimoji="1" lang="ja-JP" altLang="en-US"/>
          </a:p>
        </p:txBody>
      </p:sp>
    </p:spTree>
    <p:extLst>
      <p:ext uri="{BB962C8B-B14F-4D97-AF65-F5344CB8AC3E}">
        <p14:creationId xmlns:p14="http://schemas.microsoft.com/office/powerpoint/2010/main" val="258421798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タイトル スライド">
    <p:spTree>
      <p:nvGrpSpPr>
        <p:cNvPr id="1" name=""/>
        <p:cNvGrpSpPr/>
        <p:nvPr/>
      </p:nvGrpSpPr>
      <p:grpSpPr>
        <a:xfrm>
          <a:off x="0" y="0"/>
          <a:ext cx="0" cy="0"/>
          <a:chOff x="0" y="0"/>
          <a:chExt cx="0" cy="0"/>
        </a:xfrm>
      </p:grpSpPr>
    </p:spTree>
    <p:extLst>
      <p:ext uri="{BB962C8B-B14F-4D97-AF65-F5344CB8AC3E}">
        <p14:creationId xmlns:p14="http://schemas.microsoft.com/office/powerpoint/2010/main" val="133275712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4638"/>
            <a:ext cx="8229600" cy="1143000"/>
          </a:xfrm>
          <a:prstGeom prst="rect">
            <a:avLst/>
          </a:prstGeom>
        </p:spPr>
        <p:txBody>
          <a:bodyPr/>
          <a:lstStyle/>
          <a:p>
            <a:r>
              <a:rPr kumimoji="1" lang="ja-JP" altLang="en-US"/>
              <a:t>マスター タイトルの書式設定</a:t>
            </a:r>
          </a:p>
        </p:txBody>
      </p:sp>
      <p:sp>
        <p:nvSpPr>
          <p:cNvPr id="3" name="コンテンツ プレースホルダー 2"/>
          <p:cNvSpPr>
            <a:spLocks noGrp="1"/>
          </p:cNvSpPr>
          <p:nvPr>
            <p:ph idx="1"/>
          </p:nvPr>
        </p:nvSpPr>
        <p:spPr>
          <a:xfrm>
            <a:off x="457200" y="1600200"/>
            <a:ext cx="8229600" cy="4525963"/>
          </a:xfrm>
          <a:prstGeom prst="rect">
            <a:avLst/>
          </a:prstGeo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81DF375E-7478-4097-B603-74862A6E2FA0}" type="datetimeFigureOut">
              <a:rPr kumimoji="1" lang="ja-JP" altLang="en-US" smtClean="0"/>
              <a:t>2019/4/9</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B766BCE5-5968-4E71-90E1-99750E94CDE3}" type="slidenum">
              <a:rPr kumimoji="1" lang="ja-JP" altLang="en-US" smtClean="0"/>
              <a:t>‹#›</a:t>
            </a:fld>
            <a:endParaRPr kumimoji="1" lang="ja-JP" altLang="en-US"/>
          </a:p>
        </p:txBody>
      </p:sp>
    </p:spTree>
    <p:extLst>
      <p:ext uri="{BB962C8B-B14F-4D97-AF65-F5344CB8AC3E}">
        <p14:creationId xmlns:p14="http://schemas.microsoft.com/office/powerpoint/2010/main" val="1947963052"/>
      </p:ext>
    </p:extLst>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slideLayout" Target="../slideLayouts/slideLayout3.xml"/><Relationship Id="rId1" Type="http://schemas.openxmlformats.org/officeDocument/2006/relationships/slideLayout" Target="../slideLayouts/slideLayout2.xml"/><Relationship Id="rId5" Type="http://schemas.openxmlformats.org/officeDocument/2006/relationships/image" Target="../media/image1.JPG"/><Relationship Id="rId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3" Type="http://schemas.openxmlformats.org/officeDocument/2006/relationships/theme" Target="../theme/theme3.xml"/><Relationship Id="rId2" Type="http://schemas.openxmlformats.org/officeDocument/2006/relationships/slideLayout" Target="../slideLayouts/slideLayout6.xml"/><Relationship Id="rId1" Type="http://schemas.openxmlformats.org/officeDocument/2006/relationships/slideLayout" Target="../slideLayouts/slideLayout5.xml"/><Relationship Id="rId4" Type="http://schemas.openxmlformats.org/officeDocument/2006/relationships/image" Target="../media/image2.JPG"/></Relationships>
</file>

<file path=ppt/slideMasters/_rels/slideMaster4.xml.rels><?xml version="1.0" encoding="UTF-8" standalone="yes"?>
<Relationships xmlns="http://schemas.openxmlformats.org/package/2006/relationships"><Relationship Id="rId3" Type="http://schemas.openxmlformats.org/officeDocument/2006/relationships/theme" Target="../theme/theme4.xml"/><Relationship Id="rId2" Type="http://schemas.openxmlformats.org/officeDocument/2006/relationships/slideLayout" Target="../slideLayouts/slideLayout8.xml"/><Relationship Id="rId1" Type="http://schemas.openxmlformats.org/officeDocument/2006/relationships/slideLayout" Target="../slideLayouts/slideLayout7.xml"/><Relationship Id="rId4" Type="http://schemas.openxmlformats.org/officeDocument/2006/relationships/image" Target="../media/image3.JPG"/></Relationships>
</file>

<file path=ppt/slideMasters/_rels/slideMaster5.xml.rels><?xml version="1.0" encoding="UTF-8" standalone="yes"?>
<Relationships xmlns="http://schemas.openxmlformats.org/package/2006/relationships"><Relationship Id="rId3" Type="http://schemas.openxmlformats.org/officeDocument/2006/relationships/theme" Target="../theme/theme5.xml"/><Relationship Id="rId2" Type="http://schemas.openxmlformats.org/officeDocument/2006/relationships/slideLayout" Target="../slideLayouts/slideLayout10.xml"/><Relationship Id="rId1" Type="http://schemas.openxmlformats.org/officeDocument/2006/relationships/slideLayout" Target="../slideLayouts/slideLayout9.xml"/><Relationship Id="rId4" Type="http://schemas.openxmlformats.org/officeDocument/2006/relationships/image" Target="../media/image4.JPG"/></Relationships>
</file>

<file path=ppt/slideMasters/_rels/slideMaster6.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slideLayout" Target="../slideLayouts/slideLayout12.xml"/><Relationship Id="rId1" Type="http://schemas.openxmlformats.org/officeDocument/2006/relationships/slideLayout" Target="../slideLayouts/slideLayout11.xml"/><Relationship Id="rId5" Type="http://schemas.openxmlformats.org/officeDocument/2006/relationships/image" Target="../media/image5.JPG"/><Relationship Id="rId4" Type="http://schemas.openxmlformats.org/officeDocument/2006/relationships/theme" Target="../theme/theme6.xml"/></Relationships>
</file>

<file path=ppt/slideMasters/_rels/slideMaster7.xml.rels><?xml version="1.0" encoding="UTF-8" standalone="yes"?>
<Relationships xmlns="http://schemas.openxmlformats.org/package/2006/relationships"><Relationship Id="rId3" Type="http://schemas.openxmlformats.org/officeDocument/2006/relationships/theme" Target="../theme/theme7.xml"/><Relationship Id="rId2" Type="http://schemas.openxmlformats.org/officeDocument/2006/relationships/slideLayout" Target="../slideLayouts/slideLayout15.xml"/><Relationship Id="rId1" Type="http://schemas.openxmlformats.org/officeDocument/2006/relationships/slideLayout" Target="../slideLayouts/slideLayout14.xml"/><Relationship Id="rId4" Type="http://schemas.openxmlformats.org/officeDocument/2006/relationships/image" Target="../media/image6.JP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4" name="日付プレースホルダー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DA10E19-5CEC-496A-B2C4-83C058D38D31}" type="datetimeFigureOut">
              <a:rPr kumimoji="1" lang="ja-JP" altLang="en-US" smtClean="0"/>
              <a:t>2019/4/9</a:t>
            </a:fld>
            <a:endParaRPr kumimoji="1" lang="ja-JP" altLang="en-US"/>
          </a:p>
        </p:txBody>
      </p:sp>
      <p:sp>
        <p:nvSpPr>
          <p:cNvPr id="5" name="フッター プレースホルダー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ー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62C384E-994D-4DF6-B474-E425AC5D5485}" type="slidenum">
              <a:rPr kumimoji="1" lang="ja-JP" altLang="en-US" smtClean="0"/>
              <a:t>‹#›</a:t>
            </a:fld>
            <a:endParaRPr kumimoji="1" lang="ja-JP" altLang="en-US"/>
          </a:p>
        </p:txBody>
      </p:sp>
    </p:spTree>
    <p:extLst>
      <p:ext uri="{BB962C8B-B14F-4D97-AF65-F5344CB8AC3E}">
        <p14:creationId xmlns:p14="http://schemas.microsoft.com/office/powerpoint/2010/main" val="1950462110"/>
      </p:ext>
    </p:extLst>
  </p:cSld>
  <p:clrMap bg1="lt1" tx1="dk1" bg2="lt2" tx2="dk2" accent1="accent1" accent2="accent2" accent3="accent3" accent4="accent4" accent5="accent5" accent6="accent6" hlink="hlink" folHlink="folHlink"/>
  <p:sldLayoutIdLst>
    <p:sldLayoutId id="2147483706" r:id="rId1"/>
  </p:sldLayoutIdLst>
  <p:txStyles>
    <p:titleStyle>
      <a:lvl1pPr algn="ctr" defTabSz="914400" rtl="0" eaLnBrk="1" latinLnBrk="0" hangingPunct="1">
        <a:spcBef>
          <a:spcPct val="0"/>
        </a:spcBef>
        <a:buNone/>
        <a:defRPr kumimoji="1"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sp>
        <p:nvSpPr>
          <p:cNvPr id="8" name="フッター プレースホルダ 4"/>
          <p:cNvSpPr txBox="1">
            <a:spLocks/>
          </p:cNvSpPr>
          <p:nvPr userDrawn="1"/>
        </p:nvSpPr>
        <p:spPr>
          <a:xfrm>
            <a:off x="6455492" y="6551111"/>
            <a:ext cx="1856277" cy="169277"/>
          </a:xfrm>
          <a:prstGeom prst="rect">
            <a:avLst/>
          </a:prstGeom>
        </p:spPr>
        <p:txBody>
          <a:bodyPr wrap="none" lIns="0" tIns="0" rIns="0" bIns="0" anchor="ctr" anchorCtr="0">
            <a:spAutoFit/>
          </a:bodyPr>
          <a:lstStyle>
            <a:lvl1pPr algn="r">
              <a:defRPr sz="1100"/>
            </a:lvl1pPr>
          </a:lstStyle>
          <a:p>
            <a:pPr eaLnBrk="1" hangingPunct="1">
              <a:defRPr/>
            </a:pPr>
            <a:r>
              <a:rPr lang="ja-JP" altLang="en-US" dirty="0">
                <a:solidFill>
                  <a:srgbClr val="0070C0"/>
                </a:solidFill>
                <a:latin typeface="HGPｺﾞｼｯｸE" panose="020B0900000000000000" pitchFamily="50" charset="-128"/>
                <a:ea typeface="HGPｺﾞｼｯｸE" panose="020B0900000000000000" pitchFamily="50" charset="-128"/>
              </a:rPr>
              <a:t>日本産婦人科医会　思春期・性</a:t>
            </a:r>
          </a:p>
        </p:txBody>
      </p:sp>
      <p:sp>
        <p:nvSpPr>
          <p:cNvPr id="9" name="スライド番号プレースホルダ 5"/>
          <p:cNvSpPr txBox="1">
            <a:spLocks/>
          </p:cNvSpPr>
          <p:nvPr userDrawn="1"/>
        </p:nvSpPr>
        <p:spPr>
          <a:xfrm>
            <a:off x="8459788" y="6551111"/>
            <a:ext cx="218008" cy="169277"/>
          </a:xfrm>
          <a:prstGeom prst="rect">
            <a:avLst/>
          </a:prstGeom>
        </p:spPr>
        <p:txBody>
          <a:bodyPr wrap="none" lIns="0" tIns="0" rIns="0" bIns="0" anchor="ctr" anchorCtr="0">
            <a:spAutoFit/>
          </a:bodyPr>
          <a:lstStyle>
            <a:lvl1pPr>
              <a:defRPr kumimoji="1">
                <a:solidFill>
                  <a:schemeClr val="tx1"/>
                </a:solidFill>
                <a:latin typeface="Arial" pitchFamily="34" charset="0"/>
                <a:ea typeface="ＭＳ Ｐゴシック" pitchFamily="50" charset="-128"/>
              </a:defRPr>
            </a:lvl1pPr>
            <a:lvl2pPr marL="742950" indent="-285750">
              <a:defRPr kumimoji="1">
                <a:solidFill>
                  <a:schemeClr val="tx1"/>
                </a:solidFill>
                <a:latin typeface="Arial" pitchFamily="34" charset="0"/>
                <a:ea typeface="ＭＳ Ｐゴシック" pitchFamily="50" charset="-128"/>
              </a:defRPr>
            </a:lvl2pPr>
            <a:lvl3pPr marL="1143000" indent="-228600">
              <a:defRPr kumimoji="1">
                <a:solidFill>
                  <a:schemeClr val="tx1"/>
                </a:solidFill>
                <a:latin typeface="Arial" pitchFamily="34" charset="0"/>
                <a:ea typeface="ＭＳ Ｐゴシック" pitchFamily="50" charset="-128"/>
              </a:defRPr>
            </a:lvl3pPr>
            <a:lvl4pPr marL="1600200" indent="-228600">
              <a:defRPr kumimoji="1">
                <a:solidFill>
                  <a:schemeClr val="tx1"/>
                </a:solidFill>
                <a:latin typeface="Arial" pitchFamily="34" charset="0"/>
                <a:ea typeface="ＭＳ Ｐゴシック" pitchFamily="50" charset="-128"/>
              </a:defRPr>
            </a:lvl4pPr>
            <a:lvl5pPr marL="2057400" indent="-228600">
              <a:defRPr kumimoji="1">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Arial" pitchFamily="34" charset="0"/>
                <a:ea typeface="ＭＳ Ｐゴシック" pitchFamily="50" charset="-128"/>
              </a:defRPr>
            </a:lvl9pPr>
          </a:lstStyle>
          <a:p>
            <a:pPr eaLnBrk="1" hangingPunct="1"/>
            <a:fld id="{DE4DE744-6B23-490D-A696-BA90FFC2EFC6}" type="slidenum">
              <a:rPr lang="ja-JP" altLang="en-US" sz="1100">
                <a:solidFill>
                  <a:srgbClr val="0070C0"/>
                </a:solidFill>
                <a:latin typeface="HGPｺﾞｼｯｸE" panose="020B0900000000000000" pitchFamily="50" charset="-128"/>
                <a:ea typeface="HGPｺﾞｼｯｸE" panose="020B0900000000000000" pitchFamily="50" charset="-128"/>
              </a:rPr>
              <a:pPr eaLnBrk="1" hangingPunct="1"/>
              <a:t>‹#›</a:t>
            </a:fld>
            <a:endParaRPr lang="ja-JP" altLang="en-US" sz="1100" dirty="0">
              <a:solidFill>
                <a:srgbClr val="0070C0"/>
              </a:solidFill>
              <a:latin typeface="HGPｺﾞｼｯｸE" panose="020B0900000000000000" pitchFamily="50" charset="-128"/>
              <a:ea typeface="HGPｺﾞｼｯｸE" panose="020B0900000000000000" pitchFamily="50" charset="-128"/>
            </a:endParaRPr>
          </a:p>
        </p:txBody>
      </p:sp>
    </p:spTree>
    <p:extLst>
      <p:ext uri="{BB962C8B-B14F-4D97-AF65-F5344CB8AC3E}">
        <p14:creationId xmlns:p14="http://schemas.microsoft.com/office/powerpoint/2010/main" val="192260795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txStyles>
    <p:titleStyle>
      <a:lvl1pPr algn="ctr" defTabSz="914400" rtl="0" eaLnBrk="1" fontAlgn="auto" latinLnBrk="0" hangingPunct="1">
        <a:spcBef>
          <a:spcPts val="0"/>
        </a:spcBef>
        <a:spcAft>
          <a:spcPts val="0"/>
        </a:spcAft>
        <a:buNone/>
        <a:defRPr kumimoji="1" sz="4800" b="1" kern="1200">
          <a:solidFill>
            <a:schemeClr val="bg1"/>
          </a:solidFill>
          <a:effectLst>
            <a:glow rad="63500">
              <a:schemeClr val="bg1"/>
            </a:glow>
          </a:effectLst>
          <a:latin typeface="HGP創英角ｺﾞｼｯｸUB" panose="020B0900000000000000" pitchFamily="50" charset="-128"/>
          <a:ea typeface="HGP創英角ｺﾞｼｯｸUB" panose="020B0900000000000000" pitchFamily="50" charset="-128"/>
          <a:cs typeface="+mj-cs"/>
        </a:defRPr>
      </a:lvl1pPr>
    </p:titleStyle>
    <p:body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4" name="日付プレースホルダー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4638F2A-AC24-447C-BF9D-99D394A59F56}" type="datetimeFigureOut">
              <a:rPr kumimoji="1" lang="ja-JP" altLang="en-US" smtClean="0"/>
              <a:t>2019/4/9</a:t>
            </a:fld>
            <a:endParaRPr kumimoji="1" lang="ja-JP" altLang="en-US"/>
          </a:p>
        </p:txBody>
      </p:sp>
      <p:sp>
        <p:nvSpPr>
          <p:cNvPr id="5" name="フッター プレースホルダー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9" name="フッター プレースホルダ 4"/>
          <p:cNvSpPr txBox="1">
            <a:spLocks/>
          </p:cNvSpPr>
          <p:nvPr userDrawn="1"/>
        </p:nvSpPr>
        <p:spPr>
          <a:xfrm>
            <a:off x="6455492" y="6551111"/>
            <a:ext cx="1856277" cy="169277"/>
          </a:xfrm>
          <a:prstGeom prst="rect">
            <a:avLst/>
          </a:prstGeom>
        </p:spPr>
        <p:txBody>
          <a:bodyPr wrap="none" lIns="0" tIns="0" rIns="0" bIns="0" anchor="ctr" anchorCtr="0">
            <a:spAutoFit/>
          </a:bodyPr>
          <a:lstStyle>
            <a:lvl1pPr algn="r">
              <a:defRPr sz="1100"/>
            </a:lvl1pPr>
          </a:lstStyle>
          <a:p>
            <a:pPr eaLnBrk="1" hangingPunct="1">
              <a:defRPr/>
            </a:pPr>
            <a:r>
              <a:rPr lang="ja-JP" altLang="en-US" dirty="0">
                <a:solidFill>
                  <a:srgbClr val="0070C0"/>
                </a:solidFill>
                <a:latin typeface="HGPｺﾞｼｯｸE" panose="020B0900000000000000" pitchFamily="50" charset="-128"/>
                <a:ea typeface="HGPｺﾞｼｯｸE" panose="020B0900000000000000" pitchFamily="50" charset="-128"/>
              </a:rPr>
              <a:t>日本産婦人科医会　思春期・性</a:t>
            </a:r>
          </a:p>
        </p:txBody>
      </p:sp>
      <p:sp>
        <p:nvSpPr>
          <p:cNvPr id="10" name="スライド番号プレースホルダ 5"/>
          <p:cNvSpPr txBox="1">
            <a:spLocks/>
          </p:cNvSpPr>
          <p:nvPr userDrawn="1"/>
        </p:nvSpPr>
        <p:spPr>
          <a:xfrm>
            <a:off x="8459788" y="6551111"/>
            <a:ext cx="218008" cy="169277"/>
          </a:xfrm>
          <a:prstGeom prst="rect">
            <a:avLst/>
          </a:prstGeom>
        </p:spPr>
        <p:txBody>
          <a:bodyPr wrap="none" lIns="0" tIns="0" rIns="0" bIns="0" anchor="ctr" anchorCtr="0">
            <a:spAutoFit/>
          </a:bodyPr>
          <a:lstStyle>
            <a:lvl1pPr>
              <a:defRPr kumimoji="1">
                <a:solidFill>
                  <a:schemeClr val="tx1"/>
                </a:solidFill>
                <a:latin typeface="Arial" pitchFamily="34" charset="0"/>
                <a:ea typeface="ＭＳ Ｐゴシック" pitchFamily="50" charset="-128"/>
              </a:defRPr>
            </a:lvl1pPr>
            <a:lvl2pPr marL="742950" indent="-285750">
              <a:defRPr kumimoji="1">
                <a:solidFill>
                  <a:schemeClr val="tx1"/>
                </a:solidFill>
                <a:latin typeface="Arial" pitchFamily="34" charset="0"/>
                <a:ea typeface="ＭＳ Ｐゴシック" pitchFamily="50" charset="-128"/>
              </a:defRPr>
            </a:lvl2pPr>
            <a:lvl3pPr marL="1143000" indent="-228600">
              <a:defRPr kumimoji="1">
                <a:solidFill>
                  <a:schemeClr val="tx1"/>
                </a:solidFill>
                <a:latin typeface="Arial" pitchFamily="34" charset="0"/>
                <a:ea typeface="ＭＳ Ｐゴシック" pitchFamily="50" charset="-128"/>
              </a:defRPr>
            </a:lvl3pPr>
            <a:lvl4pPr marL="1600200" indent="-228600">
              <a:defRPr kumimoji="1">
                <a:solidFill>
                  <a:schemeClr val="tx1"/>
                </a:solidFill>
                <a:latin typeface="Arial" pitchFamily="34" charset="0"/>
                <a:ea typeface="ＭＳ Ｐゴシック" pitchFamily="50" charset="-128"/>
              </a:defRPr>
            </a:lvl4pPr>
            <a:lvl5pPr marL="2057400" indent="-228600">
              <a:defRPr kumimoji="1">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Arial" pitchFamily="34" charset="0"/>
                <a:ea typeface="ＭＳ Ｐゴシック" pitchFamily="50" charset="-128"/>
              </a:defRPr>
            </a:lvl9pPr>
          </a:lstStyle>
          <a:p>
            <a:pPr eaLnBrk="1" hangingPunct="1"/>
            <a:fld id="{DE4DE744-6B23-490D-A696-BA90FFC2EFC6}" type="slidenum">
              <a:rPr lang="ja-JP" altLang="en-US" sz="1100">
                <a:solidFill>
                  <a:srgbClr val="0070C0"/>
                </a:solidFill>
                <a:latin typeface="HGPｺﾞｼｯｸE" panose="020B0900000000000000" pitchFamily="50" charset="-128"/>
                <a:ea typeface="HGPｺﾞｼｯｸE" panose="020B0900000000000000" pitchFamily="50" charset="-128"/>
              </a:rPr>
              <a:pPr eaLnBrk="1" hangingPunct="1"/>
              <a:t>‹#›</a:t>
            </a:fld>
            <a:endParaRPr lang="ja-JP" altLang="en-US" sz="1100" dirty="0">
              <a:solidFill>
                <a:srgbClr val="0070C0"/>
              </a:solidFill>
              <a:latin typeface="HGPｺﾞｼｯｸE" panose="020B0900000000000000" pitchFamily="50" charset="-128"/>
              <a:ea typeface="HGPｺﾞｼｯｸE" panose="020B0900000000000000" pitchFamily="50" charset="-128"/>
            </a:endParaRPr>
          </a:p>
        </p:txBody>
      </p:sp>
    </p:spTree>
    <p:extLst>
      <p:ext uri="{BB962C8B-B14F-4D97-AF65-F5344CB8AC3E}">
        <p14:creationId xmlns:p14="http://schemas.microsoft.com/office/powerpoint/2010/main" val="2483001011"/>
      </p:ext>
    </p:extLst>
  </p:cSld>
  <p:clrMap bg1="lt1" tx1="dk1" bg2="lt2" tx2="dk2" accent1="accent1" accent2="accent2" accent3="accent3" accent4="accent4" accent5="accent5" accent6="accent6" hlink="hlink" folHlink="folHlink"/>
  <p:sldLayoutIdLst>
    <p:sldLayoutId id="2147483657" r:id="rId1"/>
    <p:sldLayoutId id="2147483658" r:id="rId2"/>
  </p:sldLayoutIdLst>
  <p:txStyles>
    <p:titleStyle>
      <a:lvl1pPr algn="ctr" defTabSz="914400" rtl="0" eaLnBrk="1" latinLnBrk="0" hangingPunct="1">
        <a:spcBef>
          <a:spcPct val="0"/>
        </a:spcBef>
        <a:buNone/>
        <a:defRPr kumimoji="1" sz="4400" b="1" kern="1200">
          <a:solidFill>
            <a:schemeClr val="bg1"/>
          </a:solidFill>
          <a:effectLst>
            <a:outerShdw blurRad="50800" dist="50800" dir="5400000" algn="ctr" rotWithShape="0">
              <a:schemeClr val="tx2">
                <a:lumMod val="50000"/>
              </a:schemeClr>
            </a:outerShdw>
          </a:effectLst>
          <a:latin typeface="HGP創英角ｺﾞｼｯｸUB" panose="020B0900000000000000" pitchFamily="50" charset="-128"/>
          <a:ea typeface="HGP創英角ｺﾞｼｯｸUB" panose="020B0900000000000000" pitchFamily="50" charset="-128"/>
          <a:cs typeface="+mj-cs"/>
        </a:defRPr>
      </a:lvl1pPr>
    </p:titleStyle>
    <p:body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4" name="日付プレースホルダー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4638F2A-AC24-447C-BF9D-99D394A59F56}" type="datetimeFigureOut">
              <a:rPr kumimoji="1" lang="ja-JP" altLang="en-US" smtClean="0"/>
              <a:t>2019/4/9</a:t>
            </a:fld>
            <a:endParaRPr kumimoji="1" lang="ja-JP" altLang="en-US"/>
          </a:p>
        </p:txBody>
      </p:sp>
      <p:sp>
        <p:nvSpPr>
          <p:cNvPr id="5" name="フッター プレースホルダー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10" name="フッター プレースホルダ 4"/>
          <p:cNvSpPr txBox="1">
            <a:spLocks/>
          </p:cNvSpPr>
          <p:nvPr userDrawn="1"/>
        </p:nvSpPr>
        <p:spPr>
          <a:xfrm>
            <a:off x="6455492" y="6551111"/>
            <a:ext cx="1856277" cy="169277"/>
          </a:xfrm>
          <a:prstGeom prst="rect">
            <a:avLst/>
          </a:prstGeom>
        </p:spPr>
        <p:txBody>
          <a:bodyPr wrap="none" lIns="0" tIns="0" rIns="0" bIns="0" anchor="ctr" anchorCtr="0">
            <a:spAutoFit/>
          </a:bodyPr>
          <a:lstStyle>
            <a:lvl1pPr algn="r">
              <a:defRPr sz="1100"/>
            </a:lvl1pPr>
          </a:lstStyle>
          <a:p>
            <a:pPr eaLnBrk="1" hangingPunct="1">
              <a:defRPr/>
            </a:pPr>
            <a:r>
              <a:rPr lang="ja-JP" altLang="en-US" dirty="0">
                <a:solidFill>
                  <a:srgbClr val="C84040"/>
                </a:solidFill>
                <a:latin typeface="HGPｺﾞｼｯｸE" panose="020B0900000000000000" pitchFamily="50" charset="-128"/>
                <a:ea typeface="HGPｺﾞｼｯｸE" panose="020B0900000000000000" pitchFamily="50" charset="-128"/>
              </a:rPr>
              <a:t>日本産婦人科医会　思春期・性</a:t>
            </a:r>
          </a:p>
        </p:txBody>
      </p:sp>
      <p:sp>
        <p:nvSpPr>
          <p:cNvPr id="11" name="スライド番号プレースホルダ 5"/>
          <p:cNvSpPr txBox="1">
            <a:spLocks/>
          </p:cNvSpPr>
          <p:nvPr userDrawn="1"/>
        </p:nvSpPr>
        <p:spPr>
          <a:xfrm>
            <a:off x="8459788" y="6551111"/>
            <a:ext cx="218008" cy="169277"/>
          </a:xfrm>
          <a:prstGeom prst="rect">
            <a:avLst/>
          </a:prstGeom>
        </p:spPr>
        <p:txBody>
          <a:bodyPr wrap="none" lIns="0" tIns="0" rIns="0" bIns="0" anchor="ctr" anchorCtr="0">
            <a:spAutoFit/>
          </a:bodyPr>
          <a:lstStyle>
            <a:lvl1pPr>
              <a:defRPr kumimoji="1">
                <a:solidFill>
                  <a:schemeClr val="tx1"/>
                </a:solidFill>
                <a:latin typeface="Arial" pitchFamily="34" charset="0"/>
                <a:ea typeface="ＭＳ Ｐゴシック" pitchFamily="50" charset="-128"/>
              </a:defRPr>
            </a:lvl1pPr>
            <a:lvl2pPr marL="742950" indent="-285750">
              <a:defRPr kumimoji="1">
                <a:solidFill>
                  <a:schemeClr val="tx1"/>
                </a:solidFill>
                <a:latin typeface="Arial" pitchFamily="34" charset="0"/>
                <a:ea typeface="ＭＳ Ｐゴシック" pitchFamily="50" charset="-128"/>
              </a:defRPr>
            </a:lvl2pPr>
            <a:lvl3pPr marL="1143000" indent="-228600">
              <a:defRPr kumimoji="1">
                <a:solidFill>
                  <a:schemeClr val="tx1"/>
                </a:solidFill>
                <a:latin typeface="Arial" pitchFamily="34" charset="0"/>
                <a:ea typeface="ＭＳ Ｐゴシック" pitchFamily="50" charset="-128"/>
              </a:defRPr>
            </a:lvl3pPr>
            <a:lvl4pPr marL="1600200" indent="-228600">
              <a:defRPr kumimoji="1">
                <a:solidFill>
                  <a:schemeClr val="tx1"/>
                </a:solidFill>
                <a:latin typeface="Arial" pitchFamily="34" charset="0"/>
                <a:ea typeface="ＭＳ Ｐゴシック" pitchFamily="50" charset="-128"/>
              </a:defRPr>
            </a:lvl4pPr>
            <a:lvl5pPr marL="2057400" indent="-228600">
              <a:defRPr kumimoji="1">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Arial" pitchFamily="34" charset="0"/>
                <a:ea typeface="ＭＳ Ｐゴシック" pitchFamily="50" charset="-128"/>
              </a:defRPr>
            </a:lvl9pPr>
          </a:lstStyle>
          <a:p>
            <a:pPr eaLnBrk="1" hangingPunct="1"/>
            <a:fld id="{DE4DE744-6B23-490D-A696-BA90FFC2EFC6}" type="slidenum">
              <a:rPr lang="ja-JP" altLang="en-US" sz="1100">
                <a:solidFill>
                  <a:srgbClr val="C84040"/>
                </a:solidFill>
                <a:latin typeface="HGPｺﾞｼｯｸE" panose="020B0900000000000000" pitchFamily="50" charset="-128"/>
                <a:ea typeface="HGPｺﾞｼｯｸE" panose="020B0900000000000000" pitchFamily="50" charset="-128"/>
              </a:rPr>
              <a:pPr eaLnBrk="1" hangingPunct="1"/>
              <a:t>‹#›</a:t>
            </a:fld>
            <a:endParaRPr lang="ja-JP" altLang="en-US" sz="1100" dirty="0">
              <a:solidFill>
                <a:srgbClr val="C84040"/>
              </a:solidFill>
              <a:latin typeface="HGPｺﾞｼｯｸE" panose="020B0900000000000000" pitchFamily="50" charset="-128"/>
              <a:ea typeface="HGPｺﾞｼｯｸE" panose="020B0900000000000000" pitchFamily="50" charset="-128"/>
            </a:endParaRPr>
          </a:p>
        </p:txBody>
      </p:sp>
    </p:spTree>
    <p:extLst>
      <p:ext uri="{BB962C8B-B14F-4D97-AF65-F5344CB8AC3E}">
        <p14:creationId xmlns:p14="http://schemas.microsoft.com/office/powerpoint/2010/main" val="1377160753"/>
      </p:ext>
    </p:extLst>
  </p:cSld>
  <p:clrMap bg1="lt1" tx1="dk1" bg2="lt2" tx2="dk2" accent1="accent1" accent2="accent2" accent3="accent3" accent4="accent4" accent5="accent5" accent6="accent6" hlink="hlink" folHlink="folHlink"/>
  <p:sldLayoutIdLst>
    <p:sldLayoutId id="2147483679" r:id="rId1"/>
    <p:sldLayoutId id="2147483680" r:id="rId2"/>
  </p:sldLayoutIdLst>
  <p:txStyles>
    <p:titleStyle>
      <a:lvl1pPr algn="ctr" defTabSz="914400" rtl="0" eaLnBrk="1" latinLnBrk="0" hangingPunct="1">
        <a:spcBef>
          <a:spcPct val="0"/>
        </a:spcBef>
        <a:buNone/>
        <a:defRPr kumimoji="1" sz="4400" b="1" kern="1200">
          <a:solidFill>
            <a:schemeClr val="bg1"/>
          </a:solidFill>
          <a:effectLst>
            <a:outerShdw blurRad="50800" dist="50800" dir="5400000" algn="ctr" rotWithShape="0">
              <a:schemeClr val="tx2">
                <a:lumMod val="50000"/>
              </a:schemeClr>
            </a:outerShdw>
          </a:effectLst>
          <a:latin typeface="HGP創英角ｺﾞｼｯｸUB" panose="020B0900000000000000" pitchFamily="50" charset="-128"/>
          <a:ea typeface="HGP創英角ｺﾞｼｯｸUB" panose="020B0900000000000000" pitchFamily="50" charset="-128"/>
          <a:cs typeface="+mj-cs"/>
        </a:defRPr>
      </a:lvl1pPr>
    </p:titleStyle>
    <p:body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4" name="日付プレースホルダー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E8A2D68-0ACA-44F2-AB4F-890DD0B707DF}" type="datetimeFigureOut">
              <a:rPr kumimoji="1" lang="ja-JP" altLang="en-US" smtClean="0"/>
              <a:t>2019/4/9</a:t>
            </a:fld>
            <a:endParaRPr kumimoji="1" lang="ja-JP" altLang="en-US"/>
          </a:p>
        </p:txBody>
      </p:sp>
      <p:sp>
        <p:nvSpPr>
          <p:cNvPr id="5" name="フッター プレースホルダー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ー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63B9B70-30CF-4743-A5A2-92167A0B15A8}" type="slidenum">
              <a:rPr kumimoji="1" lang="ja-JP" altLang="en-US" smtClean="0"/>
              <a:t>‹#›</a:t>
            </a:fld>
            <a:endParaRPr kumimoji="1" lang="ja-JP" altLang="en-US"/>
          </a:p>
        </p:txBody>
      </p:sp>
      <p:sp>
        <p:nvSpPr>
          <p:cNvPr id="7" name="フッター プレースホルダ 4"/>
          <p:cNvSpPr txBox="1">
            <a:spLocks/>
          </p:cNvSpPr>
          <p:nvPr userDrawn="1"/>
        </p:nvSpPr>
        <p:spPr>
          <a:xfrm>
            <a:off x="6455492" y="6551111"/>
            <a:ext cx="1856277" cy="169277"/>
          </a:xfrm>
          <a:prstGeom prst="rect">
            <a:avLst/>
          </a:prstGeom>
        </p:spPr>
        <p:txBody>
          <a:bodyPr wrap="none" lIns="0" tIns="0" rIns="0" bIns="0" anchor="ctr" anchorCtr="0">
            <a:spAutoFit/>
          </a:bodyPr>
          <a:lstStyle>
            <a:lvl1pPr algn="r">
              <a:defRPr sz="1100"/>
            </a:lvl1pPr>
          </a:lstStyle>
          <a:p>
            <a:pPr eaLnBrk="1" hangingPunct="1">
              <a:defRPr/>
            </a:pPr>
            <a:r>
              <a:rPr lang="ja-JP" altLang="en-US" dirty="0">
                <a:solidFill>
                  <a:srgbClr val="C84040"/>
                </a:solidFill>
                <a:latin typeface="HGPｺﾞｼｯｸE" panose="020B0900000000000000" pitchFamily="50" charset="-128"/>
                <a:ea typeface="HGPｺﾞｼｯｸE" panose="020B0900000000000000" pitchFamily="50" charset="-128"/>
              </a:rPr>
              <a:t>日本産婦人科医会　思春期・性</a:t>
            </a:r>
          </a:p>
        </p:txBody>
      </p:sp>
      <p:sp>
        <p:nvSpPr>
          <p:cNvPr id="8" name="スライド番号プレースホルダ 5"/>
          <p:cNvSpPr txBox="1">
            <a:spLocks/>
          </p:cNvSpPr>
          <p:nvPr userDrawn="1"/>
        </p:nvSpPr>
        <p:spPr>
          <a:xfrm>
            <a:off x="8459788" y="6551111"/>
            <a:ext cx="218008" cy="169277"/>
          </a:xfrm>
          <a:prstGeom prst="rect">
            <a:avLst/>
          </a:prstGeom>
        </p:spPr>
        <p:txBody>
          <a:bodyPr wrap="none" lIns="0" tIns="0" rIns="0" bIns="0" anchor="ctr" anchorCtr="0">
            <a:spAutoFit/>
          </a:bodyPr>
          <a:lstStyle>
            <a:lvl1pPr>
              <a:defRPr kumimoji="1">
                <a:solidFill>
                  <a:schemeClr val="tx1"/>
                </a:solidFill>
                <a:latin typeface="Arial" pitchFamily="34" charset="0"/>
                <a:ea typeface="ＭＳ Ｐゴシック" pitchFamily="50" charset="-128"/>
              </a:defRPr>
            </a:lvl1pPr>
            <a:lvl2pPr marL="742950" indent="-285750">
              <a:defRPr kumimoji="1">
                <a:solidFill>
                  <a:schemeClr val="tx1"/>
                </a:solidFill>
                <a:latin typeface="Arial" pitchFamily="34" charset="0"/>
                <a:ea typeface="ＭＳ Ｐゴシック" pitchFamily="50" charset="-128"/>
              </a:defRPr>
            </a:lvl2pPr>
            <a:lvl3pPr marL="1143000" indent="-228600">
              <a:defRPr kumimoji="1">
                <a:solidFill>
                  <a:schemeClr val="tx1"/>
                </a:solidFill>
                <a:latin typeface="Arial" pitchFamily="34" charset="0"/>
                <a:ea typeface="ＭＳ Ｐゴシック" pitchFamily="50" charset="-128"/>
              </a:defRPr>
            </a:lvl3pPr>
            <a:lvl4pPr marL="1600200" indent="-228600">
              <a:defRPr kumimoji="1">
                <a:solidFill>
                  <a:schemeClr val="tx1"/>
                </a:solidFill>
                <a:latin typeface="Arial" pitchFamily="34" charset="0"/>
                <a:ea typeface="ＭＳ Ｐゴシック" pitchFamily="50" charset="-128"/>
              </a:defRPr>
            </a:lvl4pPr>
            <a:lvl5pPr marL="2057400" indent="-228600">
              <a:defRPr kumimoji="1">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Arial" pitchFamily="34" charset="0"/>
                <a:ea typeface="ＭＳ Ｐゴシック" pitchFamily="50" charset="-128"/>
              </a:defRPr>
            </a:lvl9pPr>
          </a:lstStyle>
          <a:p>
            <a:pPr eaLnBrk="1" hangingPunct="1"/>
            <a:fld id="{DE4DE744-6B23-490D-A696-BA90FFC2EFC6}" type="slidenum">
              <a:rPr lang="ja-JP" altLang="en-US" sz="1100">
                <a:solidFill>
                  <a:srgbClr val="C84040"/>
                </a:solidFill>
                <a:latin typeface="HGPｺﾞｼｯｸE" panose="020B0900000000000000" pitchFamily="50" charset="-128"/>
                <a:ea typeface="HGPｺﾞｼｯｸE" panose="020B0900000000000000" pitchFamily="50" charset="-128"/>
              </a:rPr>
              <a:pPr eaLnBrk="1" hangingPunct="1"/>
              <a:t>‹#›</a:t>
            </a:fld>
            <a:endParaRPr lang="ja-JP" altLang="en-US" sz="1100" dirty="0">
              <a:solidFill>
                <a:srgbClr val="C84040"/>
              </a:solidFill>
              <a:latin typeface="HGPｺﾞｼｯｸE" panose="020B0900000000000000" pitchFamily="50" charset="-128"/>
              <a:ea typeface="HGPｺﾞｼｯｸE" panose="020B0900000000000000" pitchFamily="50" charset="-128"/>
            </a:endParaRPr>
          </a:p>
        </p:txBody>
      </p:sp>
    </p:spTree>
    <p:extLst>
      <p:ext uri="{BB962C8B-B14F-4D97-AF65-F5344CB8AC3E}">
        <p14:creationId xmlns:p14="http://schemas.microsoft.com/office/powerpoint/2010/main" val="4215147102"/>
      </p:ext>
    </p:extLst>
  </p:cSld>
  <p:clrMap bg1="lt1" tx1="dk1" bg2="lt2" tx2="dk2" accent1="accent1" accent2="accent2" accent3="accent3" accent4="accent4" accent5="accent5" accent6="accent6" hlink="hlink" folHlink="folHlink"/>
  <p:sldLayoutIdLst>
    <p:sldLayoutId id="2147483694" r:id="rId1"/>
    <p:sldLayoutId id="2147483695" r:id="rId2"/>
  </p:sldLayoutIdLst>
  <p:txStyles>
    <p:titleStyle>
      <a:lvl1pPr algn="ctr" defTabSz="914400" rtl="0" eaLnBrk="1" latinLnBrk="0" hangingPunct="1">
        <a:spcBef>
          <a:spcPct val="0"/>
        </a:spcBef>
        <a:buNone/>
        <a:defRPr kumimoji="1"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sp>
        <p:nvSpPr>
          <p:cNvPr id="4" name="日付プレースホルダー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669A475-0035-4401-AFAD-604DDC85CD07}" type="datetimeFigureOut">
              <a:rPr kumimoji="1" lang="ja-JP" altLang="en-US" smtClean="0"/>
              <a:t>2019/4/9</a:t>
            </a:fld>
            <a:endParaRPr kumimoji="1" lang="ja-JP" altLang="en-US"/>
          </a:p>
        </p:txBody>
      </p:sp>
      <p:sp>
        <p:nvSpPr>
          <p:cNvPr id="5" name="フッター プレースホルダー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ー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C86097A-6976-4181-81A6-9B46C87FA57F}" type="slidenum">
              <a:rPr kumimoji="1" lang="ja-JP" altLang="en-US" smtClean="0"/>
              <a:t>‹#›</a:t>
            </a:fld>
            <a:endParaRPr kumimoji="1" lang="ja-JP" altLang="en-US"/>
          </a:p>
        </p:txBody>
      </p:sp>
      <p:sp>
        <p:nvSpPr>
          <p:cNvPr id="7" name="フッター プレースホルダ 4"/>
          <p:cNvSpPr txBox="1">
            <a:spLocks/>
          </p:cNvSpPr>
          <p:nvPr userDrawn="1"/>
        </p:nvSpPr>
        <p:spPr>
          <a:xfrm>
            <a:off x="6455492" y="6551111"/>
            <a:ext cx="1856277" cy="169277"/>
          </a:xfrm>
          <a:prstGeom prst="rect">
            <a:avLst/>
          </a:prstGeom>
        </p:spPr>
        <p:txBody>
          <a:bodyPr wrap="none" lIns="0" tIns="0" rIns="0" bIns="0" anchor="ctr" anchorCtr="0">
            <a:spAutoFit/>
          </a:bodyPr>
          <a:lstStyle>
            <a:lvl1pPr algn="r">
              <a:defRPr sz="1100"/>
            </a:lvl1pPr>
          </a:lstStyle>
          <a:p>
            <a:pPr eaLnBrk="1" hangingPunct="1">
              <a:defRPr/>
            </a:pPr>
            <a:r>
              <a:rPr lang="ja-JP" altLang="en-US" dirty="0">
                <a:solidFill>
                  <a:schemeClr val="accent6">
                    <a:lumMod val="75000"/>
                  </a:schemeClr>
                </a:solidFill>
                <a:latin typeface="HGPｺﾞｼｯｸE" panose="020B0900000000000000" pitchFamily="50" charset="-128"/>
                <a:ea typeface="HGPｺﾞｼｯｸE" panose="020B0900000000000000" pitchFamily="50" charset="-128"/>
              </a:rPr>
              <a:t>日本産婦人科医会　思春期・性</a:t>
            </a:r>
          </a:p>
        </p:txBody>
      </p:sp>
      <p:sp>
        <p:nvSpPr>
          <p:cNvPr id="8" name="スライド番号プレースホルダ 5"/>
          <p:cNvSpPr txBox="1">
            <a:spLocks/>
          </p:cNvSpPr>
          <p:nvPr userDrawn="1"/>
        </p:nvSpPr>
        <p:spPr>
          <a:xfrm>
            <a:off x="8459788" y="6551111"/>
            <a:ext cx="218008" cy="169277"/>
          </a:xfrm>
          <a:prstGeom prst="rect">
            <a:avLst/>
          </a:prstGeom>
        </p:spPr>
        <p:txBody>
          <a:bodyPr wrap="none" lIns="0" tIns="0" rIns="0" bIns="0" anchor="ctr" anchorCtr="0">
            <a:spAutoFit/>
          </a:bodyPr>
          <a:lstStyle>
            <a:lvl1pPr>
              <a:defRPr kumimoji="1">
                <a:solidFill>
                  <a:schemeClr val="tx1"/>
                </a:solidFill>
                <a:latin typeface="Arial" pitchFamily="34" charset="0"/>
                <a:ea typeface="ＭＳ Ｐゴシック" pitchFamily="50" charset="-128"/>
              </a:defRPr>
            </a:lvl1pPr>
            <a:lvl2pPr marL="742950" indent="-285750">
              <a:defRPr kumimoji="1">
                <a:solidFill>
                  <a:schemeClr val="tx1"/>
                </a:solidFill>
                <a:latin typeface="Arial" pitchFamily="34" charset="0"/>
                <a:ea typeface="ＭＳ Ｐゴシック" pitchFamily="50" charset="-128"/>
              </a:defRPr>
            </a:lvl2pPr>
            <a:lvl3pPr marL="1143000" indent="-228600">
              <a:defRPr kumimoji="1">
                <a:solidFill>
                  <a:schemeClr val="tx1"/>
                </a:solidFill>
                <a:latin typeface="Arial" pitchFamily="34" charset="0"/>
                <a:ea typeface="ＭＳ Ｐゴシック" pitchFamily="50" charset="-128"/>
              </a:defRPr>
            </a:lvl3pPr>
            <a:lvl4pPr marL="1600200" indent="-228600">
              <a:defRPr kumimoji="1">
                <a:solidFill>
                  <a:schemeClr val="tx1"/>
                </a:solidFill>
                <a:latin typeface="Arial" pitchFamily="34" charset="0"/>
                <a:ea typeface="ＭＳ Ｐゴシック" pitchFamily="50" charset="-128"/>
              </a:defRPr>
            </a:lvl4pPr>
            <a:lvl5pPr marL="2057400" indent="-228600">
              <a:defRPr kumimoji="1">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Arial" pitchFamily="34" charset="0"/>
                <a:ea typeface="ＭＳ Ｐゴシック" pitchFamily="50" charset="-128"/>
              </a:defRPr>
            </a:lvl9pPr>
          </a:lstStyle>
          <a:p>
            <a:pPr eaLnBrk="1" hangingPunct="1"/>
            <a:fld id="{DE4DE744-6B23-490D-A696-BA90FFC2EFC6}" type="slidenum">
              <a:rPr lang="ja-JP" altLang="en-US" sz="1100">
                <a:solidFill>
                  <a:schemeClr val="accent6">
                    <a:lumMod val="75000"/>
                  </a:schemeClr>
                </a:solidFill>
                <a:latin typeface="HGPｺﾞｼｯｸE" panose="020B0900000000000000" pitchFamily="50" charset="-128"/>
                <a:ea typeface="HGPｺﾞｼｯｸE" panose="020B0900000000000000" pitchFamily="50" charset="-128"/>
              </a:rPr>
              <a:pPr eaLnBrk="1" hangingPunct="1"/>
              <a:t>‹#›</a:t>
            </a:fld>
            <a:endParaRPr lang="ja-JP" altLang="en-US" sz="1100" dirty="0">
              <a:solidFill>
                <a:schemeClr val="accent6">
                  <a:lumMod val="75000"/>
                </a:schemeClr>
              </a:solidFill>
              <a:latin typeface="HGPｺﾞｼｯｸE" panose="020B0900000000000000" pitchFamily="50" charset="-128"/>
              <a:ea typeface="HGPｺﾞｼｯｸE" panose="020B0900000000000000" pitchFamily="50" charset="-128"/>
            </a:endParaRPr>
          </a:p>
        </p:txBody>
      </p:sp>
    </p:spTree>
    <p:extLst>
      <p:ext uri="{BB962C8B-B14F-4D97-AF65-F5344CB8AC3E}">
        <p14:creationId xmlns:p14="http://schemas.microsoft.com/office/powerpoint/2010/main" val="3452702511"/>
      </p:ext>
    </p:extLst>
  </p:cSld>
  <p:clrMap bg1="lt1" tx1="dk1" bg2="lt2" tx2="dk2" accent1="accent1" accent2="accent2" accent3="accent3" accent4="accent4" accent5="accent5" accent6="accent6" hlink="hlink" folHlink="folHlink"/>
  <p:sldLayoutIdLst>
    <p:sldLayoutId id="2147483708" r:id="rId1"/>
    <p:sldLayoutId id="2147483709" r:id="rId2"/>
    <p:sldLayoutId id="2147483713" r:id="rId3"/>
  </p:sldLayoutIdLst>
  <p:txStyles>
    <p:titleStyle>
      <a:lvl1pPr algn="ctr" defTabSz="914400" rtl="0" eaLnBrk="1" latinLnBrk="0" hangingPunct="1">
        <a:spcBef>
          <a:spcPct val="0"/>
        </a:spcBef>
        <a:buNone/>
        <a:defRPr kumimoji="1"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4" name="日付プレースホルダー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1DF375E-7478-4097-B603-74862A6E2FA0}" type="datetimeFigureOut">
              <a:rPr kumimoji="1" lang="ja-JP" altLang="en-US" smtClean="0"/>
              <a:t>2019/4/9</a:t>
            </a:fld>
            <a:endParaRPr kumimoji="1" lang="ja-JP" altLang="en-US"/>
          </a:p>
        </p:txBody>
      </p:sp>
      <p:sp>
        <p:nvSpPr>
          <p:cNvPr id="5" name="フッター プレースホルダー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ー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766BCE5-5968-4E71-90E1-99750E94CDE3}" type="slidenum">
              <a:rPr kumimoji="1" lang="ja-JP" altLang="en-US" smtClean="0"/>
              <a:t>‹#›</a:t>
            </a:fld>
            <a:endParaRPr kumimoji="1" lang="ja-JP" altLang="en-US"/>
          </a:p>
        </p:txBody>
      </p:sp>
      <p:sp>
        <p:nvSpPr>
          <p:cNvPr id="7" name="フッター プレースホルダ 4"/>
          <p:cNvSpPr txBox="1">
            <a:spLocks/>
          </p:cNvSpPr>
          <p:nvPr userDrawn="1"/>
        </p:nvSpPr>
        <p:spPr>
          <a:xfrm>
            <a:off x="6455492" y="6551111"/>
            <a:ext cx="1856277" cy="169277"/>
          </a:xfrm>
          <a:prstGeom prst="rect">
            <a:avLst/>
          </a:prstGeom>
        </p:spPr>
        <p:txBody>
          <a:bodyPr wrap="none" lIns="0" tIns="0" rIns="0" bIns="0" anchor="ctr" anchorCtr="0">
            <a:spAutoFit/>
          </a:bodyPr>
          <a:lstStyle>
            <a:lvl1pPr algn="r">
              <a:defRPr sz="1100"/>
            </a:lvl1pPr>
          </a:lstStyle>
          <a:p>
            <a:pPr eaLnBrk="1" hangingPunct="1">
              <a:defRPr/>
            </a:pPr>
            <a:r>
              <a:rPr lang="ja-JP" altLang="en-US" dirty="0">
                <a:solidFill>
                  <a:schemeClr val="accent6">
                    <a:lumMod val="75000"/>
                  </a:schemeClr>
                </a:solidFill>
                <a:latin typeface="HGPｺﾞｼｯｸE" panose="020B0900000000000000" pitchFamily="50" charset="-128"/>
                <a:ea typeface="HGPｺﾞｼｯｸE" panose="020B0900000000000000" pitchFamily="50" charset="-128"/>
              </a:rPr>
              <a:t>日本産婦人科医会　思春期・性</a:t>
            </a:r>
          </a:p>
        </p:txBody>
      </p:sp>
      <p:sp>
        <p:nvSpPr>
          <p:cNvPr id="8" name="スライド番号プレースホルダ 5"/>
          <p:cNvSpPr txBox="1">
            <a:spLocks/>
          </p:cNvSpPr>
          <p:nvPr userDrawn="1"/>
        </p:nvSpPr>
        <p:spPr>
          <a:xfrm>
            <a:off x="8459788" y="6551111"/>
            <a:ext cx="218008" cy="169277"/>
          </a:xfrm>
          <a:prstGeom prst="rect">
            <a:avLst/>
          </a:prstGeom>
        </p:spPr>
        <p:txBody>
          <a:bodyPr wrap="none" lIns="0" tIns="0" rIns="0" bIns="0" anchor="ctr" anchorCtr="0">
            <a:spAutoFit/>
          </a:bodyPr>
          <a:lstStyle>
            <a:lvl1pPr>
              <a:defRPr kumimoji="1">
                <a:solidFill>
                  <a:schemeClr val="tx1"/>
                </a:solidFill>
                <a:latin typeface="Arial" pitchFamily="34" charset="0"/>
                <a:ea typeface="ＭＳ Ｐゴシック" pitchFamily="50" charset="-128"/>
              </a:defRPr>
            </a:lvl1pPr>
            <a:lvl2pPr marL="742950" indent="-285750">
              <a:defRPr kumimoji="1">
                <a:solidFill>
                  <a:schemeClr val="tx1"/>
                </a:solidFill>
                <a:latin typeface="Arial" pitchFamily="34" charset="0"/>
                <a:ea typeface="ＭＳ Ｐゴシック" pitchFamily="50" charset="-128"/>
              </a:defRPr>
            </a:lvl2pPr>
            <a:lvl3pPr marL="1143000" indent="-228600">
              <a:defRPr kumimoji="1">
                <a:solidFill>
                  <a:schemeClr val="tx1"/>
                </a:solidFill>
                <a:latin typeface="Arial" pitchFamily="34" charset="0"/>
                <a:ea typeface="ＭＳ Ｐゴシック" pitchFamily="50" charset="-128"/>
              </a:defRPr>
            </a:lvl3pPr>
            <a:lvl4pPr marL="1600200" indent="-228600">
              <a:defRPr kumimoji="1">
                <a:solidFill>
                  <a:schemeClr val="tx1"/>
                </a:solidFill>
                <a:latin typeface="Arial" pitchFamily="34" charset="0"/>
                <a:ea typeface="ＭＳ Ｐゴシック" pitchFamily="50" charset="-128"/>
              </a:defRPr>
            </a:lvl4pPr>
            <a:lvl5pPr marL="2057400" indent="-228600">
              <a:defRPr kumimoji="1">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Arial" pitchFamily="34" charset="0"/>
                <a:ea typeface="ＭＳ Ｐゴシック" pitchFamily="50" charset="-128"/>
              </a:defRPr>
            </a:lvl9pPr>
          </a:lstStyle>
          <a:p>
            <a:pPr eaLnBrk="1" hangingPunct="1"/>
            <a:fld id="{DE4DE744-6B23-490D-A696-BA90FFC2EFC6}" type="slidenum">
              <a:rPr lang="ja-JP" altLang="en-US" sz="1100">
                <a:solidFill>
                  <a:schemeClr val="accent6">
                    <a:lumMod val="75000"/>
                  </a:schemeClr>
                </a:solidFill>
                <a:latin typeface="HGPｺﾞｼｯｸE" panose="020B0900000000000000" pitchFamily="50" charset="-128"/>
                <a:ea typeface="HGPｺﾞｼｯｸE" panose="020B0900000000000000" pitchFamily="50" charset="-128"/>
              </a:rPr>
              <a:pPr eaLnBrk="1" hangingPunct="1"/>
              <a:t>‹#›</a:t>
            </a:fld>
            <a:endParaRPr lang="ja-JP" altLang="en-US" sz="1100" dirty="0">
              <a:solidFill>
                <a:schemeClr val="accent6">
                  <a:lumMod val="75000"/>
                </a:schemeClr>
              </a:solidFill>
              <a:latin typeface="HGPｺﾞｼｯｸE" panose="020B0900000000000000" pitchFamily="50" charset="-128"/>
              <a:ea typeface="HGPｺﾞｼｯｸE" panose="020B0900000000000000" pitchFamily="50" charset="-128"/>
            </a:endParaRPr>
          </a:p>
        </p:txBody>
      </p:sp>
    </p:spTree>
    <p:extLst>
      <p:ext uri="{BB962C8B-B14F-4D97-AF65-F5344CB8AC3E}">
        <p14:creationId xmlns:p14="http://schemas.microsoft.com/office/powerpoint/2010/main" val="873307104"/>
      </p:ext>
    </p:extLst>
  </p:cSld>
  <p:clrMap bg1="lt1" tx1="dk1" bg2="lt2" tx2="dk2" accent1="accent1" accent2="accent2" accent3="accent3" accent4="accent4" accent5="accent5" accent6="accent6" hlink="hlink" folHlink="folHlink"/>
  <p:sldLayoutIdLst>
    <p:sldLayoutId id="2147483711" r:id="rId1"/>
    <p:sldLayoutId id="2147483712" r:id="rId2"/>
  </p:sldLayoutIdLst>
  <p:txStyles>
    <p:titleStyle>
      <a:lvl1pPr algn="ctr" defTabSz="914400" rtl="0" eaLnBrk="1" latinLnBrk="0" hangingPunct="1">
        <a:spcBef>
          <a:spcPct val="0"/>
        </a:spcBef>
        <a:buNone/>
        <a:defRPr kumimoji="1"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1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4.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9.xml"/><Relationship Id="rId1" Type="http://schemas.openxmlformats.org/officeDocument/2006/relationships/slideLayout" Target="../slideLayouts/slideLayout1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タイトル 1"/>
          <p:cNvSpPr txBox="1">
            <a:spLocks/>
          </p:cNvSpPr>
          <p:nvPr/>
        </p:nvSpPr>
        <p:spPr>
          <a:xfrm>
            <a:off x="2147382" y="5692602"/>
            <a:ext cx="4849236" cy="830997"/>
          </a:xfrm>
          <a:prstGeom prst="rect">
            <a:avLst/>
          </a:prstGeom>
        </p:spPr>
        <p:txBody>
          <a:bodyPr wrap="square" anchor="ctr" anchorCtr="0">
            <a:spAutoFit/>
          </a:bodyPr>
          <a:lstStyle>
            <a:defPPr>
              <a:defRPr lang="ja-JP"/>
            </a:defPPr>
            <a:lvl1pPr algn="ctr">
              <a:spcBef>
                <a:spcPct val="0"/>
              </a:spcBef>
              <a:buNone/>
              <a:defRPr sz="5000" b="0">
                <a:solidFill>
                  <a:srgbClr val="0070C0"/>
                </a:solidFill>
                <a:effectLst>
                  <a:glow rad="63500">
                    <a:schemeClr val="bg1"/>
                  </a:glow>
                </a:effectLst>
                <a:latin typeface="ＭＳ Ｐゴシック" panose="020B0600070205080204" pitchFamily="50" charset="-128"/>
                <a:ea typeface="HGP創英角ｺﾞｼｯｸUB" panose="020B0900000000000000" pitchFamily="50" charset="-128"/>
                <a:cs typeface="+mj-cs"/>
              </a:defRPr>
            </a:lvl1pPr>
          </a:lstStyle>
          <a:p>
            <a:pPr>
              <a:defRPr/>
            </a:pPr>
            <a:r>
              <a:rPr kumimoji="1" lang="ja-JP" altLang="en-US" sz="2400" b="0" kern="1200" dirty="0">
                <a:solidFill>
                  <a:schemeClr val="tx2">
                    <a:lumMod val="75000"/>
                  </a:schemeClr>
                </a:solidFill>
                <a:effectLst/>
                <a:latin typeface="HGPｺﾞｼｯｸE" panose="020B0900000000000000" pitchFamily="50" charset="-128"/>
                <a:ea typeface="HGPｺﾞｼｯｸE" panose="020B0900000000000000" pitchFamily="50" charset="-128"/>
              </a:rPr>
              <a:t>公益社団法人　日本産婦人科医会女性保健部（</a:t>
            </a:r>
            <a:r>
              <a:rPr kumimoji="1" lang="en-US" altLang="ja-JP" sz="2400" b="0" kern="1200" dirty="0">
                <a:solidFill>
                  <a:schemeClr val="tx2">
                    <a:lumMod val="75000"/>
                  </a:schemeClr>
                </a:solidFill>
                <a:effectLst/>
                <a:latin typeface="HGPｺﾞｼｯｸE" panose="020B0900000000000000" pitchFamily="50" charset="-128"/>
                <a:ea typeface="HGPｺﾞｼｯｸE" panose="020B0900000000000000" pitchFamily="50" charset="-128"/>
              </a:rPr>
              <a:t>2019.4.1</a:t>
            </a:r>
            <a:r>
              <a:rPr kumimoji="1" lang="ja-JP" altLang="en-US" sz="2400" b="0" kern="1200" dirty="0">
                <a:solidFill>
                  <a:schemeClr val="tx2">
                    <a:lumMod val="75000"/>
                  </a:schemeClr>
                </a:solidFill>
                <a:effectLst/>
                <a:latin typeface="HGPｺﾞｼｯｸE" panose="020B0900000000000000" pitchFamily="50" charset="-128"/>
                <a:ea typeface="HGPｺﾞｼｯｸE" panose="020B0900000000000000" pitchFamily="50" charset="-128"/>
              </a:rPr>
              <a:t>）</a:t>
            </a:r>
          </a:p>
        </p:txBody>
      </p:sp>
      <p:sp>
        <p:nvSpPr>
          <p:cNvPr id="17" name="タイトル 1"/>
          <p:cNvSpPr txBox="1">
            <a:spLocks/>
          </p:cNvSpPr>
          <p:nvPr/>
        </p:nvSpPr>
        <p:spPr>
          <a:xfrm>
            <a:off x="467544" y="796448"/>
            <a:ext cx="8136904" cy="4401205"/>
          </a:xfrm>
          <a:prstGeom prst="rect">
            <a:avLst/>
          </a:prstGeom>
        </p:spPr>
        <p:txBody>
          <a:bodyPr wrap="square" anchor="ctr" anchorCtr="0">
            <a:spAutoFit/>
          </a:bodyPr>
          <a:lstStyle>
            <a:defPPr>
              <a:defRPr lang="ja-JP"/>
            </a:defPPr>
            <a:lvl1pPr algn="ctr" fontAlgn="auto">
              <a:spcBef>
                <a:spcPct val="0"/>
              </a:spcBef>
              <a:spcAft>
                <a:spcPts val="0"/>
              </a:spcAft>
              <a:buNone/>
              <a:defRPr sz="2400" b="0">
                <a:solidFill>
                  <a:schemeClr val="tx2">
                    <a:lumMod val="75000"/>
                  </a:schemeClr>
                </a:solidFill>
                <a:effectLst/>
                <a:latin typeface="ＭＳ Ｐゴシック" panose="020B0600070205080204" pitchFamily="50" charset="-128"/>
                <a:ea typeface="HGP創英角ｺﾞｼｯｸUB" panose="020B0900000000000000" pitchFamily="50" charset="-128"/>
                <a:cs typeface="+mj-cs"/>
              </a:defRPr>
            </a:lvl1pPr>
          </a:lstStyle>
          <a:p>
            <a:pPr marL="180975" indent="-180975" algn="l"/>
            <a:r>
              <a:rPr lang="ja-JP" altLang="en-US" sz="2800" dirty="0"/>
              <a:t>・日本産婦人科医会女性保健部では、中学生高校生向けの性教育スライドを作成しています。</a:t>
            </a:r>
            <a:endParaRPr lang="en-US" altLang="ja-JP" sz="2800" dirty="0"/>
          </a:p>
          <a:p>
            <a:pPr marL="180975" indent="-180975" algn="l"/>
            <a:r>
              <a:rPr lang="ja-JP" altLang="en-US" sz="2800" dirty="0"/>
              <a:t>・中学生高校生向けにわかりやすく作成したものであって、医療水準を示したものではありません。</a:t>
            </a:r>
            <a:endParaRPr lang="en-US" altLang="ja-JP" sz="2800" dirty="0"/>
          </a:p>
          <a:p>
            <a:pPr marL="180975" indent="-180975" algn="l"/>
            <a:r>
              <a:rPr lang="ja-JP" altLang="en-US" sz="2800" dirty="0"/>
              <a:t>・目的別に指導しやすいように、削除・追加してご活用下さい。</a:t>
            </a:r>
            <a:endParaRPr lang="en-US" altLang="ja-JP" sz="2800" dirty="0"/>
          </a:p>
          <a:p>
            <a:pPr marL="180975" indent="-180975" algn="l"/>
            <a:r>
              <a:rPr lang="ja-JP" altLang="en-US" sz="2800" dirty="0"/>
              <a:t>・使用する際には、必ず</a:t>
            </a:r>
            <a:r>
              <a:rPr lang="en-US" altLang="ja-JP" sz="2800" dirty="0"/>
              <a:t>『</a:t>
            </a:r>
            <a:r>
              <a:rPr lang="ja-JP" altLang="en-US" sz="2800" dirty="0"/>
              <a:t>日本産婦人科医会「思春期ってなんだろう？性ってなんだろう？</a:t>
            </a:r>
            <a:r>
              <a:rPr lang="en-US" altLang="ja-JP" sz="2800" dirty="0"/>
              <a:t>2019</a:t>
            </a:r>
            <a:r>
              <a:rPr lang="ja-JP" altLang="en-US" sz="2800" dirty="0"/>
              <a:t>年度改訂版」</a:t>
            </a:r>
            <a:r>
              <a:rPr lang="en-US" altLang="ja-JP" sz="2800" dirty="0"/>
              <a:t>』</a:t>
            </a:r>
            <a:r>
              <a:rPr lang="ja-JP" altLang="en-US" sz="2800" dirty="0"/>
              <a:t>よりの出典をご記載いただきますようお願い申し上げます。</a:t>
            </a:r>
            <a:endParaRPr lang="ja-JP" altLang="en-US" sz="2800" dirty="0">
              <a:effectLst>
                <a:glow rad="63500">
                  <a:schemeClr val="bg1"/>
                </a:glow>
              </a:effectLst>
              <a:latin typeface="HGPｺﾞｼｯｸE" panose="020B0900000000000000" pitchFamily="50" charset="-128"/>
              <a:ea typeface="HGPｺﾞｼｯｸE" panose="020B0900000000000000" pitchFamily="50" charset="-128"/>
            </a:endParaRPr>
          </a:p>
        </p:txBody>
      </p:sp>
    </p:spTree>
    <p:extLst>
      <p:ext uri="{BB962C8B-B14F-4D97-AF65-F5344CB8AC3E}">
        <p14:creationId xmlns:p14="http://schemas.microsoft.com/office/powerpoint/2010/main" val="295840817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図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77739" y="2844661"/>
            <a:ext cx="2649771" cy="3329926"/>
          </a:xfrm>
          <a:prstGeom prst="rect">
            <a:avLst/>
          </a:prstGeom>
        </p:spPr>
      </p:pic>
      <p:sp>
        <p:nvSpPr>
          <p:cNvPr id="18" name="タイトル 1"/>
          <p:cNvSpPr txBox="1">
            <a:spLocks/>
          </p:cNvSpPr>
          <p:nvPr/>
        </p:nvSpPr>
        <p:spPr>
          <a:xfrm>
            <a:off x="221290" y="1948376"/>
            <a:ext cx="8701421" cy="784830"/>
          </a:xfrm>
          <a:prstGeom prst="rect">
            <a:avLst/>
          </a:prstGeom>
        </p:spPr>
        <p:txBody>
          <a:bodyPr wrap="none" anchor="ctr" anchorCtr="0">
            <a:spAutoFit/>
          </a:bodyPr>
          <a:lstStyle>
            <a:defPPr>
              <a:defRPr lang="ja-JP"/>
            </a:defPPr>
            <a:lvl1pPr lvl="0" algn="ctr">
              <a:spcBef>
                <a:spcPct val="0"/>
              </a:spcBef>
              <a:buNone/>
              <a:defRPr sz="4800" b="0" spc="-100" baseline="0">
                <a:solidFill>
                  <a:schemeClr val="bg1"/>
                </a:solidFill>
                <a:effectLst>
                  <a:outerShdw blurRad="50800" dist="50800" dir="5400000" algn="ctr" rotWithShape="0">
                    <a:schemeClr val="tx2">
                      <a:lumMod val="50000"/>
                    </a:schemeClr>
                  </a:outerShdw>
                </a:effectLst>
                <a:latin typeface="HGP創英角ｺﾞｼｯｸUB" panose="020B0900000000000000" pitchFamily="50" charset="-128"/>
                <a:ea typeface="HGP創英角ｺﾞｼｯｸUB" panose="020B0900000000000000" pitchFamily="50" charset="-128"/>
                <a:cs typeface="+mj-cs"/>
              </a:defRPr>
            </a:lvl1pPr>
          </a:lstStyle>
          <a:p>
            <a:pPr>
              <a:lnSpc>
                <a:spcPts val="5400"/>
              </a:lnSpc>
            </a:pPr>
            <a:r>
              <a:rPr lang="ja-JP" altLang="en-US" sz="5400" spc="-400" dirty="0">
                <a:solidFill>
                  <a:srgbClr val="9D2D60"/>
                </a:solidFill>
                <a:effectLst>
                  <a:glow rad="88900">
                    <a:schemeClr val="bg1"/>
                  </a:glow>
                </a:effectLst>
                <a:latin typeface="HGPｺﾞｼｯｸE" panose="020B0900000000000000" pitchFamily="50" charset="-128"/>
                <a:ea typeface="HGPｺﾞｼｯｸE" panose="020B0900000000000000" pitchFamily="50" charset="-128"/>
              </a:rPr>
              <a:t>みんな</a:t>
            </a:r>
            <a:r>
              <a:rPr lang="ja-JP" altLang="en-US" sz="5400" spc="-200" dirty="0">
                <a:solidFill>
                  <a:srgbClr val="9D2D60"/>
                </a:solidFill>
                <a:effectLst>
                  <a:glow rad="88900">
                    <a:schemeClr val="bg1"/>
                  </a:glow>
                </a:effectLst>
                <a:latin typeface="HGPｺﾞｼｯｸE" panose="020B0900000000000000" pitchFamily="50" charset="-128"/>
                <a:ea typeface="HGPｺﾞｼｯｸE" panose="020B0900000000000000" pitchFamily="50" charset="-128"/>
              </a:rPr>
              <a:t>デート</a:t>
            </a:r>
            <a:r>
              <a:rPr lang="ja-JP" altLang="en-US" sz="5400" spc="-500" dirty="0">
                <a:solidFill>
                  <a:srgbClr val="9D2D60"/>
                </a:solidFill>
                <a:effectLst>
                  <a:glow rad="88900">
                    <a:schemeClr val="bg1"/>
                  </a:glow>
                </a:effectLst>
                <a:latin typeface="HGPｺﾞｼｯｸE" panose="020B0900000000000000" pitchFamily="50" charset="-128"/>
                <a:ea typeface="HGPｺﾞｼｯｸE" panose="020B0900000000000000" pitchFamily="50" charset="-128"/>
              </a:rPr>
              <a:t>ＤＶつて知って</a:t>
            </a:r>
            <a:r>
              <a:rPr lang="ja-JP" altLang="en-US" sz="5400" spc="-1200" dirty="0">
                <a:solidFill>
                  <a:srgbClr val="9D2D60"/>
                </a:solidFill>
                <a:effectLst>
                  <a:glow rad="88900">
                    <a:schemeClr val="bg1"/>
                  </a:glow>
                </a:effectLst>
                <a:latin typeface="HGPｺﾞｼｯｸE" panose="020B0900000000000000" pitchFamily="50" charset="-128"/>
                <a:ea typeface="HGPｺﾞｼｯｸE" panose="020B0900000000000000" pitchFamily="50" charset="-128"/>
              </a:rPr>
              <a:t>る</a:t>
            </a:r>
            <a:r>
              <a:rPr lang="ja-JP" altLang="en-US" sz="5400" spc="-500" dirty="0">
                <a:solidFill>
                  <a:srgbClr val="9D2D60"/>
                </a:solidFill>
                <a:effectLst>
                  <a:glow rad="88900">
                    <a:schemeClr val="bg1"/>
                  </a:glow>
                </a:effectLst>
                <a:latin typeface="HGPｺﾞｼｯｸE" panose="020B0900000000000000" pitchFamily="50" charset="-128"/>
                <a:ea typeface="HGPｺﾞｼｯｸE" panose="020B0900000000000000" pitchFamily="50" charset="-128"/>
              </a:rPr>
              <a:t>？</a:t>
            </a:r>
          </a:p>
        </p:txBody>
      </p:sp>
    </p:spTree>
    <p:extLst>
      <p:ext uri="{BB962C8B-B14F-4D97-AF65-F5344CB8AC3E}">
        <p14:creationId xmlns:p14="http://schemas.microsoft.com/office/powerpoint/2010/main" val="137982825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0" name="グループ化 39"/>
          <p:cNvGrpSpPr/>
          <p:nvPr/>
        </p:nvGrpSpPr>
        <p:grpSpPr>
          <a:xfrm>
            <a:off x="716786" y="995384"/>
            <a:ext cx="2074900" cy="2015794"/>
            <a:chOff x="743023" y="1077165"/>
            <a:chExt cx="1886273" cy="1832540"/>
          </a:xfrm>
        </p:grpSpPr>
        <p:sp>
          <p:nvSpPr>
            <p:cNvPr id="37" name="星 24 36"/>
            <p:cNvSpPr>
              <a:spLocks noChangeArrowheads="1"/>
            </p:cNvSpPr>
            <p:nvPr/>
          </p:nvSpPr>
          <p:spPr bwMode="auto">
            <a:xfrm>
              <a:off x="743023" y="1077165"/>
              <a:ext cx="1886273" cy="1832540"/>
            </a:xfrm>
            <a:prstGeom prst="star24">
              <a:avLst>
                <a:gd name="adj" fmla="val 37500"/>
              </a:avLst>
            </a:prstGeom>
            <a:solidFill>
              <a:srgbClr val="0070C0"/>
            </a:solidFill>
            <a:ln w="9525" algn="ctr">
              <a:noFill/>
              <a:round/>
              <a:headEnd/>
              <a:tailEnd/>
            </a:ln>
          </p:spPr>
          <p:txBody>
            <a:bodyPr anchor="ctr"/>
            <a:lstStyle/>
            <a:p>
              <a:pPr algn="ctr" eaLnBrk="1" latinLnBrk="1" hangingPunct="1">
                <a:defRPr/>
              </a:pPr>
              <a:endParaRPr lang="ja-JP" altLang="en-US" sz="3200" dirty="0">
                <a:solidFill>
                  <a:srgbClr val="FF0000"/>
                </a:solidFill>
                <a:latin typeface="+mj-ea"/>
                <a:ea typeface="+mj-ea"/>
                <a:sym typeface="ＭＳ Ｐゴシック" pitchFamily="50" charset="-128"/>
              </a:endParaRPr>
            </a:p>
          </p:txBody>
        </p:sp>
        <p:sp>
          <p:nvSpPr>
            <p:cNvPr id="39" name="テキスト ボックス 38"/>
            <p:cNvSpPr txBox="1"/>
            <p:nvPr/>
          </p:nvSpPr>
          <p:spPr>
            <a:xfrm>
              <a:off x="1200887" y="1643690"/>
              <a:ext cx="970546" cy="699492"/>
            </a:xfrm>
            <a:prstGeom prst="rect">
              <a:avLst/>
            </a:prstGeom>
            <a:noFill/>
            <a:ln>
              <a:noFill/>
            </a:ln>
            <a:effectLst/>
          </p:spPr>
          <p:style>
            <a:lnRef idx="1">
              <a:schemeClr val="accent6"/>
            </a:lnRef>
            <a:fillRef idx="3">
              <a:schemeClr val="accent6"/>
            </a:fillRef>
            <a:effectRef idx="2">
              <a:schemeClr val="accent6"/>
            </a:effectRef>
            <a:fontRef idx="minor">
              <a:schemeClr val="lt1"/>
            </a:fontRef>
          </p:style>
          <p:txBody>
            <a:bodyPr wrap="none" lIns="0" tIns="0" rIns="0" bIns="0" anchor="ctr" anchorCtr="0">
              <a:spAutoFit/>
            </a:bodyPr>
            <a:lstStyle/>
            <a:p>
              <a:pPr algn="ctr" latinLnBrk="1">
                <a:lnSpc>
                  <a:spcPts val="3000"/>
                </a:lnSpc>
                <a:defRPr/>
              </a:pPr>
              <a:r>
                <a:rPr lang="ja-JP" altLang="en-US" sz="2800" dirty="0">
                  <a:solidFill>
                    <a:schemeClr val="bg1"/>
                  </a:solidFill>
                  <a:latin typeface="HGPｺﾞｼｯｸE" panose="020B0900000000000000" pitchFamily="50" charset="-128"/>
                  <a:ea typeface="HGPｺﾞｼｯｸE" panose="020B0900000000000000" pitchFamily="50" charset="-128"/>
                  <a:cs typeface="Arial" pitchFamily="34" charset="0"/>
                  <a:sym typeface="ＭＳ Ｐゴシック" pitchFamily="50" charset="-128"/>
                </a:rPr>
                <a:t>束縛の</a:t>
              </a:r>
              <a:endParaRPr lang="en-US" altLang="ja-JP" sz="2800" dirty="0">
                <a:solidFill>
                  <a:schemeClr val="bg1"/>
                </a:solidFill>
                <a:latin typeface="HGPｺﾞｼｯｸE" panose="020B0900000000000000" pitchFamily="50" charset="-128"/>
                <a:ea typeface="HGPｺﾞｼｯｸE" panose="020B0900000000000000" pitchFamily="50" charset="-128"/>
                <a:cs typeface="Arial" pitchFamily="34" charset="0"/>
                <a:sym typeface="ＭＳ Ｐゴシック" pitchFamily="50" charset="-128"/>
              </a:endParaRPr>
            </a:p>
            <a:p>
              <a:pPr algn="ctr" latinLnBrk="1">
                <a:lnSpc>
                  <a:spcPts val="3000"/>
                </a:lnSpc>
                <a:defRPr/>
              </a:pPr>
              <a:r>
                <a:rPr lang="ja-JP" altLang="en-US" sz="2800" dirty="0">
                  <a:solidFill>
                    <a:schemeClr val="bg1"/>
                  </a:solidFill>
                  <a:latin typeface="HGPｺﾞｼｯｸE" panose="020B0900000000000000" pitchFamily="50" charset="-128"/>
                  <a:ea typeface="HGPｺﾞｼｯｸE" panose="020B0900000000000000" pitchFamily="50" charset="-128"/>
                  <a:cs typeface="Arial" pitchFamily="34" charset="0"/>
                  <a:sym typeface="ＭＳ Ｐゴシック" pitchFamily="50" charset="-128"/>
                </a:rPr>
                <a:t>暴力</a:t>
              </a:r>
            </a:p>
          </p:txBody>
        </p:sp>
      </p:grpSp>
      <p:grpSp>
        <p:nvGrpSpPr>
          <p:cNvPr id="41" name="グループ化 40"/>
          <p:cNvGrpSpPr/>
          <p:nvPr/>
        </p:nvGrpSpPr>
        <p:grpSpPr>
          <a:xfrm>
            <a:off x="6366437" y="3973087"/>
            <a:ext cx="2074900" cy="2015794"/>
            <a:chOff x="743023" y="1077165"/>
            <a:chExt cx="1886273" cy="1832540"/>
          </a:xfrm>
        </p:grpSpPr>
        <p:sp>
          <p:nvSpPr>
            <p:cNvPr id="42" name="星 24 41"/>
            <p:cNvSpPr>
              <a:spLocks noChangeArrowheads="1"/>
            </p:cNvSpPr>
            <p:nvPr/>
          </p:nvSpPr>
          <p:spPr bwMode="auto">
            <a:xfrm>
              <a:off x="743023" y="1077165"/>
              <a:ext cx="1886273" cy="1832540"/>
            </a:xfrm>
            <a:prstGeom prst="star24">
              <a:avLst>
                <a:gd name="adj" fmla="val 37500"/>
              </a:avLst>
            </a:prstGeom>
            <a:solidFill>
              <a:srgbClr val="0070C0"/>
            </a:solidFill>
            <a:ln w="9525" algn="ctr">
              <a:noFill/>
              <a:round/>
              <a:headEnd/>
              <a:tailEnd/>
            </a:ln>
          </p:spPr>
          <p:txBody>
            <a:bodyPr anchor="ctr"/>
            <a:lstStyle/>
            <a:p>
              <a:pPr algn="ctr" eaLnBrk="1" latinLnBrk="1" hangingPunct="1">
                <a:defRPr/>
              </a:pPr>
              <a:endParaRPr lang="ja-JP" altLang="en-US" sz="3200" dirty="0">
                <a:solidFill>
                  <a:srgbClr val="FF0000"/>
                </a:solidFill>
                <a:latin typeface="+mj-ea"/>
                <a:ea typeface="+mj-ea"/>
                <a:sym typeface="ＭＳ Ｐゴシック" pitchFamily="50" charset="-128"/>
              </a:endParaRPr>
            </a:p>
          </p:txBody>
        </p:sp>
        <p:sp>
          <p:nvSpPr>
            <p:cNvPr id="43" name="テキスト ボックス 42"/>
            <p:cNvSpPr txBox="1"/>
            <p:nvPr/>
          </p:nvSpPr>
          <p:spPr>
            <a:xfrm>
              <a:off x="1359729" y="1643690"/>
              <a:ext cx="652859" cy="699492"/>
            </a:xfrm>
            <a:prstGeom prst="rect">
              <a:avLst/>
            </a:prstGeom>
            <a:noFill/>
            <a:ln>
              <a:noFill/>
            </a:ln>
            <a:effectLst/>
          </p:spPr>
          <p:style>
            <a:lnRef idx="1">
              <a:schemeClr val="accent6"/>
            </a:lnRef>
            <a:fillRef idx="3">
              <a:schemeClr val="accent6"/>
            </a:fillRef>
            <a:effectRef idx="2">
              <a:schemeClr val="accent6"/>
            </a:effectRef>
            <a:fontRef idx="minor">
              <a:schemeClr val="lt1"/>
            </a:fontRef>
          </p:style>
          <p:txBody>
            <a:bodyPr wrap="none" lIns="0" tIns="0" rIns="0" bIns="0" anchor="ctr" anchorCtr="0">
              <a:spAutoFit/>
            </a:bodyPr>
            <a:lstStyle/>
            <a:p>
              <a:pPr algn="ctr" latinLnBrk="1">
                <a:lnSpc>
                  <a:spcPts val="3000"/>
                </a:lnSpc>
                <a:defRPr/>
              </a:pPr>
              <a:r>
                <a:rPr lang="ja-JP" altLang="en-US" sz="2800" dirty="0">
                  <a:solidFill>
                    <a:schemeClr val="bg1"/>
                  </a:solidFill>
                  <a:latin typeface="HGPｺﾞｼｯｸE" panose="020B0900000000000000" pitchFamily="50" charset="-128"/>
                  <a:ea typeface="HGPｺﾞｼｯｸE" panose="020B0900000000000000" pitchFamily="50" charset="-128"/>
                  <a:cs typeface="Arial" pitchFamily="34" charset="0"/>
                  <a:sym typeface="ＭＳ Ｐゴシック" pitchFamily="50" charset="-128"/>
                </a:rPr>
                <a:t>心の</a:t>
              </a:r>
              <a:endParaRPr lang="en-US" altLang="ja-JP" sz="2800" dirty="0">
                <a:solidFill>
                  <a:schemeClr val="bg1"/>
                </a:solidFill>
                <a:latin typeface="HGPｺﾞｼｯｸE" panose="020B0900000000000000" pitchFamily="50" charset="-128"/>
                <a:ea typeface="HGPｺﾞｼｯｸE" panose="020B0900000000000000" pitchFamily="50" charset="-128"/>
                <a:cs typeface="Arial" pitchFamily="34" charset="0"/>
                <a:sym typeface="ＭＳ Ｐゴシック" pitchFamily="50" charset="-128"/>
              </a:endParaRPr>
            </a:p>
            <a:p>
              <a:pPr algn="ctr" latinLnBrk="1">
                <a:lnSpc>
                  <a:spcPts val="3000"/>
                </a:lnSpc>
                <a:defRPr/>
              </a:pPr>
              <a:r>
                <a:rPr lang="ja-JP" altLang="en-US" sz="2800" dirty="0">
                  <a:solidFill>
                    <a:schemeClr val="bg1"/>
                  </a:solidFill>
                  <a:latin typeface="HGPｺﾞｼｯｸE" panose="020B0900000000000000" pitchFamily="50" charset="-128"/>
                  <a:ea typeface="HGPｺﾞｼｯｸE" panose="020B0900000000000000" pitchFamily="50" charset="-128"/>
                  <a:cs typeface="Arial" pitchFamily="34" charset="0"/>
                  <a:sym typeface="ＭＳ Ｐゴシック" pitchFamily="50" charset="-128"/>
                </a:rPr>
                <a:t>暴力</a:t>
              </a:r>
            </a:p>
          </p:txBody>
        </p:sp>
      </p:grpSp>
      <p:grpSp>
        <p:nvGrpSpPr>
          <p:cNvPr id="92" name="グループ化 91"/>
          <p:cNvGrpSpPr/>
          <p:nvPr/>
        </p:nvGrpSpPr>
        <p:grpSpPr>
          <a:xfrm>
            <a:off x="2826996" y="514200"/>
            <a:ext cx="5326033" cy="2978163"/>
            <a:chOff x="2826996" y="514200"/>
            <a:chExt cx="5326033" cy="2978163"/>
          </a:xfrm>
        </p:grpSpPr>
        <p:sp>
          <p:nvSpPr>
            <p:cNvPr id="50" name="二等辺三角形 49"/>
            <p:cNvSpPr/>
            <p:nvPr/>
          </p:nvSpPr>
          <p:spPr>
            <a:xfrm rot="16200000">
              <a:off x="2923766" y="1741892"/>
              <a:ext cx="329240" cy="522779"/>
            </a:xfrm>
            <a:prstGeom prst="triangle">
              <a:avLst/>
            </a:prstGeom>
            <a:solidFill>
              <a:srgbClr val="FFB9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grpSp>
          <p:nvGrpSpPr>
            <p:cNvPr id="91" name="グループ化 90"/>
            <p:cNvGrpSpPr/>
            <p:nvPr/>
          </p:nvGrpSpPr>
          <p:grpSpPr>
            <a:xfrm>
              <a:off x="3279308" y="514200"/>
              <a:ext cx="4873721" cy="2978163"/>
              <a:chOff x="3279308" y="649571"/>
              <a:chExt cx="4873721" cy="2707421"/>
            </a:xfrm>
          </p:grpSpPr>
          <p:sp>
            <p:nvSpPr>
              <p:cNvPr id="47" name="角丸四角形 46"/>
              <p:cNvSpPr/>
              <p:nvPr/>
            </p:nvSpPr>
            <p:spPr>
              <a:xfrm>
                <a:off x="3279308" y="649571"/>
                <a:ext cx="4873721" cy="2707421"/>
              </a:xfrm>
              <a:prstGeom prst="roundRect">
                <a:avLst>
                  <a:gd name="adj" fmla="val 9680"/>
                </a:avLst>
              </a:prstGeom>
              <a:solidFill>
                <a:srgbClr val="FFB9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57" name="Text Box 96"/>
              <p:cNvSpPr txBox="1">
                <a:spLocks noChangeArrowheads="1"/>
              </p:cNvSpPr>
              <p:nvPr/>
            </p:nvSpPr>
            <p:spPr bwMode="auto">
              <a:xfrm>
                <a:off x="3288086" y="866807"/>
                <a:ext cx="2293430" cy="278009"/>
              </a:xfrm>
              <a:prstGeom prst="rect">
                <a:avLst/>
              </a:prstGeom>
              <a:noFill/>
              <a:ln w="9525">
                <a:noFill/>
                <a:miter lim="800000"/>
                <a:headEnd/>
                <a:tailEnd/>
              </a:ln>
            </p:spPr>
            <p:txBody>
              <a:bodyPr wrap="none" lIns="144000" tIns="0" rIns="0" bIns="0" anchor="ctr" anchorCtr="0">
                <a:spAutoFit/>
              </a:bodyPr>
              <a:lstStyle/>
              <a:p>
                <a:pPr algn="ctr">
                  <a:lnSpc>
                    <a:spcPts val="2000"/>
                  </a:lnSpc>
                  <a:defRPr/>
                </a:pPr>
                <a:r>
                  <a:rPr lang="ja-JP" altLang="en-US" dirty="0">
                    <a:ln w="57150">
                      <a:solidFill>
                        <a:srgbClr val="FFB9D0"/>
                      </a:solidFill>
                    </a:ln>
                    <a:solidFill>
                      <a:schemeClr val="bg1"/>
                    </a:solidFill>
                    <a:latin typeface="HGPｺﾞｼｯｸE" panose="020B0900000000000000" pitchFamily="50" charset="-128"/>
                    <a:ea typeface="HGPｺﾞｼｯｸE" panose="020B0900000000000000" pitchFamily="50" charset="-128"/>
                  </a:rPr>
                  <a:t>●</a:t>
                </a:r>
                <a:r>
                  <a:rPr lang="ja-JP" altLang="en-US" dirty="0">
                    <a:solidFill>
                      <a:srgbClr val="002060"/>
                    </a:solidFill>
                    <a:latin typeface="HGPｺﾞｼｯｸE" panose="020B0900000000000000" pitchFamily="50" charset="-128"/>
                    <a:ea typeface="HGPｺﾞｼｯｸE" panose="020B0900000000000000" pitchFamily="50" charset="-128"/>
                  </a:rPr>
                  <a:t>今どこにいるんだ？</a:t>
                </a:r>
                <a:endParaRPr lang="en-US" altLang="ja-JP" dirty="0">
                  <a:solidFill>
                    <a:srgbClr val="002060"/>
                  </a:solidFill>
                  <a:latin typeface="HGPｺﾞｼｯｸE" panose="020B0900000000000000" pitchFamily="50" charset="-128"/>
                  <a:ea typeface="HGPｺﾞｼｯｸE" panose="020B0900000000000000" pitchFamily="50" charset="-128"/>
                </a:endParaRPr>
              </a:p>
            </p:txBody>
          </p:sp>
          <p:sp>
            <p:nvSpPr>
              <p:cNvPr id="58" name="Text Box 96"/>
              <p:cNvSpPr txBox="1">
                <a:spLocks noChangeArrowheads="1"/>
              </p:cNvSpPr>
              <p:nvPr/>
            </p:nvSpPr>
            <p:spPr bwMode="auto">
              <a:xfrm>
                <a:off x="3288086" y="1220058"/>
                <a:ext cx="2743875" cy="278009"/>
              </a:xfrm>
              <a:prstGeom prst="rect">
                <a:avLst/>
              </a:prstGeom>
              <a:noFill/>
              <a:ln w="9525">
                <a:noFill/>
                <a:miter lim="800000"/>
                <a:headEnd/>
                <a:tailEnd/>
              </a:ln>
            </p:spPr>
            <p:txBody>
              <a:bodyPr wrap="none" lIns="144000" tIns="0" rIns="0" bIns="0" anchor="ctr" anchorCtr="0">
                <a:spAutoFit/>
              </a:bodyPr>
              <a:lstStyle/>
              <a:p>
                <a:pPr latinLnBrk="1">
                  <a:lnSpc>
                    <a:spcPts val="2000"/>
                  </a:lnSpc>
                  <a:defRPr/>
                </a:pPr>
                <a:r>
                  <a:rPr lang="ja-JP" altLang="en-US" dirty="0">
                    <a:ln w="57150">
                      <a:solidFill>
                        <a:srgbClr val="FFB9D0"/>
                      </a:solidFill>
                    </a:ln>
                    <a:solidFill>
                      <a:schemeClr val="bg1"/>
                    </a:solidFill>
                    <a:latin typeface="HGPｺﾞｼｯｸE" panose="020B0900000000000000" pitchFamily="50" charset="-128"/>
                    <a:ea typeface="HGPｺﾞｼｯｸE" panose="020B0900000000000000" pitchFamily="50" charset="-128"/>
                  </a:rPr>
                  <a:t>●</a:t>
                </a:r>
                <a:r>
                  <a:rPr lang="ja-JP" altLang="en-US" dirty="0">
                    <a:solidFill>
                      <a:srgbClr val="002060"/>
                    </a:solidFill>
                    <a:latin typeface="HGPｺﾞｼｯｸE" panose="020B0900000000000000" pitchFamily="50" charset="-128"/>
                    <a:ea typeface="HGPｺﾞｼｯｸE" panose="020B0900000000000000" pitchFamily="50" charset="-128"/>
                  </a:rPr>
                  <a:t>男</a:t>
                </a:r>
                <a:r>
                  <a:rPr lang="en-US" altLang="ja-JP" dirty="0">
                    <a:solidFill>
                      <a:srgbClr val="002060"/>
                    </a:solidFill>
                    <a:latin typeface="HGPｺﾞｼｯｸE" panose="020B0900000000000000" pitchFamily="50" charset="-128"/>
                    <a:ea typeface="HGPｺﾞｼｯｸE" panose="020B0900000000000000" pitchFamily="50" charset="-128"/>
                  </a:rPr>
                  <a:t>(</a:t>
                </a:r>
                <a:r>
                  <a:rPr lang="ja-JP" altLang="en-US" dirty="0">
                    <a:solidFill>
                      <a:srgbClr val="002060"/>
                    </a:solidFill>
                    <a:latin typeface="HGPｺﾞｼｯｸE" panose="020B0900000000000000" pitchFamily="50" charset="-128"/>
                    <a:ea typeface="HGPｺﾞｼｯｸE" panose="020B0900000000000000" pitchFamily="50" charset="-128"/>
                  </a:rPr>
                  <a:t>女）のアドレス消せや</a:t>
                </a:r>
                <a:endParaRPr lang="en-US" altLang="ja-JP" dirty="0">
                  <a:solidFill>
                    <a:srgbClr val="002060"/>
                  </a:solidFill>
                  <a:latin typeface="HGPｺﾞｼｯｸE" panose="020B0900000000000000" pitchFamily="50" charset="-128"/>
                  <a:ea typeface="HGPｺﾞｼｯｸE" panose="020B0900000000000000" pitchFamily="50" charset="-128"/>
                </a:endParaRPr>
              </a:p>
            </p:txBody>
          </p:sp>
          <p:sp>
            <p:nvSpPr>
              <p:cNvPr id="59" name="Text Box 96"/>
              <p:cNvSpPr txBox="1">
                <a:spLocks noChangeArrowheads="1"/>
              </p:cNvSpPr>
              <p:nvPr/>
            </p:nvSpPr>
            <p:spPr bwMode="auto">
              <a:xfrm>
                <a:off x="3288086" y="1573308"/>
                <a:ext cx="2253356" cy="278009"/>
              </a:xfrm>
              <a:prstGeom prst="rect">
                <a:avLst/>
              </a:prstGeom>
              <a:noFill/>
              <a:ln w="9525">
                <a:noFill/>
                <a:miter lim="800000"/>
                <a:headEnd/>
                <a:tailEnd/>
              </a:ln>
            </p:spPr>
            <p:txBody>
              <a:bodyPr wrap="none" lIns="144000" tIns="0" rIns="0" bIns="0" anchor="ctr" anchorCtr="0">
                <a:spAutoFit/>
              </a:bodyPr>
              <a:lstStyle/>
              <a:p>
                <a:pPr latinLnBrk="1">
                  <a:lnSpc>
                    <a:spcPts val="2000"/>
                  </a:lnSpc>
                  <a:defRPr/>
                </a:pPr>
                <a:r>
                  <a:rPr lang="ja-JP" altLang="en-US" dirty="0">
                    <a:ln w="57150">
                      <a:solidFill>
                        <a:srgbClr val="FFB9D0"/>
                      </a:solidFill>
                    </a:ln>
                    <a:solidFill>
                      <a:schemeClr val="bg1"/>
                    </a:solidFill>
                    <a:latin typeface="HGPｺﾞｼｯｸE" panose="020B0900000000000000" pitchFamily="50" charset="-128"/>
                    <a:ea typeface="HGPｺﾞｼｯｸE" panose="020B0900000000000000" pitchFamily="50" charset="-128"/>
                  </a:rPr>
                  <a:t>●</a:t>
                </a:r>
                <a:r>
                  <a:rPr lang="ja-JP" altLang="en-US" dirty="0">
                    <a:solidFill>
                      <a:srgbClr val="002060"/>
                    </a:solidFill>
                    <a:latin typeface="HGPｺﾞｼｯｸE" panose="020B0900000000000000" pitchFamily="50" charset="-128"/>
                    <a:ea typeface="HGPｺﾞｼｯｸE" panose="020B0900000000000000" pitchFamily="50" charset="-128"/>
                  </a:rPr>
                  <a:t>頻繁にメールしろよ</a:t>
                </a:r>
                <a:endParaRPr lang="en-US" altLang="ja-JP" dirty="0">
                  <a:solidFill>
                    <a:srgbClr val="002060"/>
                  </a:solidFill>
                  <a:latin typeface="HGPｺﾞｼｯｸE" panose="020B0900000000000000" pitchFamily="50" charset="-128"/>
                  <a:ea typeface="HGPｺﾞｼｯｸE" panose="020B0900000000000000" pitchFamily="50" charset="-128"/>
                </a:endParaRPr>
              </a:p>
            </p:txBody>
          </p:sp>
          <p:sp>
            <p:nvSpPr>
              <p:cNvPr id="60" name="Text Box 96"/>
              <p:cNvSpPr txBox="1">
                <a:spLocks noChangeArrowheads="1"/>
              </p:cNvSpPr>
              <p:nvPr/>
            </p:nvSpPr>
            <p:spPr bwMode="auto">
              <a:xfrm>
                <a:off x="3288086" y="1926559"/>
                <a:ext cx="3821092" cy="278009"/>
              </a:xfrm>
              <a:prstGeom prst="rect">
                <a:avLst/>
              </a:prstGeom>
              <a:noFill/>
              <a:ln w="9525">
                <a:noFill/>
                <a:miter lim="800000"/>
                <a:headEnd/>
                <a:tailEnd/>
              </a:ln>
            </p:spPr>
            <p:txBody>
              <a:bodyPr wrap="none" lIns="144000" tIns="0" rIns="0" bIns="0" anchor="ctr" anchorCtr="0">
                <a:spAutoFit/>
              </a:bodyPr>
              <a:lstStyle/>
              <a:p>
                <a:pPr latinLnBrk="1">
                  <a:lnSpc>
                    <a:spcPts val="2000"/>
                  </a:lnSpc>
                  <a:defRPr/>
                </a:pPr>
                <a:r>
                  <a:rPr lang="ja-JP" altLang="en-US" dirty="0">
                    <a:ln w="57150">
                      <a:solidFill>
                        <a:srgbClr val="FFB9D0"/>
                      </a:solidFill>
                    </a:ln>
                    <a:solidFill>
                      <a:schemeClr val="bg1"/>
                    </a:solidFill>
                    <a:latin typeface="HGPｺﾞｼｯｸE" panose="020B0900000000000000" pitchFamily="50" charset="-128"/>
                    <a:ea typeface="HGPｺﾞｼｯｸE" panose="020B0900000000000000" pitchFamily="50" charset="-128"/>
                  </a:rPr>
                  <a:t>●</a:t>
                </a:r>
                <a:r>
                  <a:rPr lang="ja-JP" altLang="en-US" dirty="0">
                    <a:solidFill>
                      <a:srgbClr val="002060"/>
                    </a:solidFill>
                    <a:latin typeface="HGPｺﾞｼｯｸE" panose="020B0900000000000000" pitchFamily="50" charset="-128"/>
                    <a:ea typeface="HGPｺﾞｼｯｸE" panose="020B0900000000000000" pitchFamily="50" charset="-128"/>
                  </a:rPr>
                  <a:t>ホントだったら写メ送って証明しろよ</a:t>
                </a:r>
                <a:endParaRPr lang="en-US" altLang="ja-JP" dirty="0">
                  <a:solidFill>
                    <a:srgbClr val="002060"/>
                  </a:solidFill>
                  <a:latin typeface="HGPｺﾞｼｯｸE" panose="020B0900000000000000" pitchFamily="50" charset="-128"/>
                  <a:ea typeface="HGPｺﾞｼｯｸE" panose="020B0900000000000000" pitchFamily="50" charset="-128"/>
                </a:endParaRPr>
              </a:p>
            </p:txBody>
          </p:sp>
          <p:sp>
            <p:nvSpPr>
              <p:cNvPr id="61" name="Text Box 96"/>
              <p:cNvSpPr txBox="1">
                <a:spLocks noChangeArrowheads="1"/>
              </p:cNvSpPr>
              <p:nvPr/>
            </p:nvSpPr>
            <p:spPr bwMode="auto">
              <a:xfrm>
                <a:off x="3288086" y="2244933"/>
                <a:ext cx="4677096" cy="600500"/>
              </a:xfrm>
              <a:prstGeom prst="rect">
                <a:avLst/>
              </a:prstGeom>
              <a:noFill/>
              <a:ln w="9525">
                <a:noFill/>
                <a:miter lim="800000"/>
                <a:headEnd/>
                <a:tailEnd/>
              </a:ln>
            </p:spPr>
            <p:txBody>
              <a:bodyPr wrap="none" lIns="144000" tIns="0" rIns="0" bIns="0" anchor="ctr" anchorCtr="0">
                <a:spAutoFit/>
              </a:bodyPr>
              <a:lstStyle/>
              <a:p>
                <a:pPr marL="88900" indent="-88900" latinLnBrk="1">
                  <a:defRPr/>
                </a:pPr>
                <a:r>
                  <a:rPr lang="ja-JP" altLang="en-US" dirty="0">
                    <a:ln w="57150">
                      <a:solidFill>
                        <a:srgbClr val="FFB9D0"/>
                      </a:solidFill>
                    </a:ln>
                    <a:solidFill>
                      <a:schemeClr val="bg1"/>
                    </a:solidFill>
                    <a:latin typeface="HGPｺﾞｼｯｸE" panose="020B0900000000000000" pitchFamily="50" charset="-128"/>
                    <a:ea typeface="HGPｺﾞｼｯｸE" panose="020B0900000000000000" pitchFamily="50" charset="-128"/>
                  </a:rPr>
                  <a:t>●</a:t>
                </a:r>
                <a:r>
                  <a:rPr lang="ja-JP" altLang="en-US" spc="-50" dirty="0">
                    <a:solidFill>
                      <a:srgbClr val="002060"/>
                    </a:solidFill>
                    <a:latin typeface="HGPｺﾞｼｯｸE" panose="020B0900000000000000" pitchFamily="50" charset="-128"/>
                    <a:ea typeface="HGPｺﾞｼｯｸE" panose="020B0900000000000000" pitchFamily="50" charset="-128"/>
                  </a:rPr>
                  <a:t>昨日、家にいたはずだから、メールにすぐ返事</a:t>
                </a:r>
                <a:endParaRPr lang="en-US" altLang="ja-JP" spc="-50" dirty="0">
                  <a:solidFill>
                    <a:srgbClr val="002060"/>
                  </a:solidFill>
                  <a:latin typeface="HGPｺﾞｼｯｸE" panose="020B0900000000000000" pitchFamily="50" charset="-128"/>
                  <a:ea typeface="HGPｺﾞｼｯｸE" panose="020B0900000000000000" pitchFamily="50" charset="-128"/>
                </a:endParaRPr>
              </a:p>
              <a:p>
                <a:pPr marL="88900" indent="-88900" latinLnBrk="1">
                  <a:defRPr/>
                </a:pPr>
                <a:r>
                  <a:rPr lang="ja-JP" altLang="en-US" dirty="0">
                    <a:solidFill>
                      <a:srgbClr val="002060"/>
                    </a:solidFill>
                    <a:latin typeface="HGPｺﾞｼｯｸE" panose="020B0900000000000000" pitchFamily="50" charset="-128"/>
                    <a:ea typeface="HGPｺﾞｼｯｸE" panose="020B0900000000000000" pitchFamily="50" charset="-128"/>
                  </a:rPr>
                  <a:t>　　出来たはずだよな</a:t>
                </a:r>
                <a:endParaRPr lang="en-US" altLang="ja-JP" dirty="0">
                  <a:solidFill>
                    <a:srgbClr val="002060"/>
                  </a:solidFill>
                  <a:latin typeface="HGPｺﾞｼｯｸE" panose="020B0900000000000000" pitchFamily="50" charset="-128"/>
                  <a:ea typeface="HGPｺﾞｼｯｸE" panose="020B0900000000000000" pitchFamily="50" charset="-128"/>
                </a:endParaRPr>
              </a:p>
            </p:txBody>
          </p:sp>
          <p:sp>
            <p:nvSpPr>
              <p:cNvPr id="62" name="Text Box 96"/>
              <p:cNvSpPr txBox="1">
                <a:spLocks noChangeArrowheads="1"/>
              </p:cNvSpPr>
              <p:nvPr/>
            </p:nvSpPr>
            <p:spPr bwMode="auto">
              <a:xfrm>
                <a:off x="3288086" y="2885796"/>
                <a:ext cx="3559802" cy="278009"/>
              </a:xfrm>
              <a:prstGeom prst="rect">
                <a:avLst/>
              </a:prstGeom>
              <a:noFill/>
              <a:ln w="9525">
                <a:noFill/>
                <a:miter lim="800000"/>
                <a:headEnd/>
                <a:tailEnd/>
              </a:ln>
            </p:spPr>
            <p:txBody>
              <a:bodyPr wrap="none" lIns="144000" tIns="0" rIns="0" bIns="0" anchor="ctr" anchorCtr="0">
                <a:spAutoFit/>
              </a:bodyPr>
              <a:lstStyle/>
              <a:p>
                <a:pPr latinLnBrk="1">
                  <a:lnSpc>
                    <a:spcPts val="2000"/>
                  </a:lnSpc>
                  <a:defRPr/>
                </a:pPr>
                <a:r>
                  <a:rPr lang="ja-JP" altLang="en-US" dirty="0">
                    <a:ln w="57150">
                      <a:solidFill>
                        <a:srgbClr val="FFB9D0"/>
                      </a:solidFill>
                    </a:ln>
                    <a:solidFill>
                      <a:schemeClr val="bg1"/>
                    </a:solidFill>
                    <a:latin typeface="HGPｺﾞｼｯｸE" panose="020B0900000000000000" pitchFamily="50" charset="-128"/>
                    <a:ea typeface="HGPｺﾞｼｯｸE" panose="020B0900000000000000" pitchFamily="50" charset="-128"/>
                  </a:rPr>
                  <a:t>●</a:t>
                </a:r>
                <a:r>
                  <a:rPr lang="ja-JP" altLang="en-US" dirty="0">
                    <a:solidFill>
                      <a:srgbClr val="002060"/>
                    </a:solidFill>
                    <a:latin typeface="HGPｺﾞｼｯｸE" panose="020B0900000000000000" pitchFamily="50" charset="-128"/>
                    <a:ea typeface="HGPｺﾞｼｯｸE" panose="020B0900000000000000" pitchFamily="50" charset="-128"/>
                  </a:rPr>
                  <a:t>連絡なしでいつも突然、家に来る</a:t>
                </a:r>
                <a:endParaRPr lang="en-US" altLang="ja-JP" dirty="0">
                  <a:solidFill>
                    <a:srgbClr val="002060"/>
                  </a:solidFill>
                  <a:latin typeface="HGPｺﾞｼｯｸE" panose="020B0900000000000000" pitchFamily="50" charset="-128"/>
                  <a:ea typeface="HGPｺﾞｼｯｸE" panose="020B0900000000000000" pitchFamily="50" charset="-128"/>
                </a:endParaRPr>
              </a:p>
            </p:txBody>
          </p:sp>
        </p:grpSp>
      </p:grpSp>
      <p:grpSp>
        <p:nvGrpSpPr>
          <p:cNvPr id="93" name="グループ化 92"/>
          <p:cNvGrpSpPr/>
          <p:nvPr/>
        </p:nvGrpSpPr>
        <p:grpSpPr>
          <a:xfrm>
            <a:off x="972838" y="3634324"/>
            <a:ext cx="5364920" cy="2693321"/>
            <a:chOff x="972838" y="3634324"/>
            <a:chExt cx="5364920" cy="2693321"/>
          </a:xfrm>
        </p:grpSpPr>
        <p:sp>
          <p:nvSpPr>
            <p:cNvPr id="78" name="角丸四角形 77"/>
            <p:cNvSpPr/>
            <p:nvPr/>
          </p:nvSpPr>
          <p:spPr>
            <a:xfrm rot="10800000">
              <a:off x="972838" y="3634324"/>
              <a:ext cx="4906450" cy="2693321"/>
            </a:xfrm>
            <a:prstGeom prst="roundRect">
              <a:avLst>
                <a:gd name="adj" fmla="val 9680"/>
              </a:avLst>
            </a:prstGeom>
            <a:solidFill>
              <a:srgbClr val="FFB9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65" name="Text Box 96"/>
            <p:cNvSpPr txBox="1">
              <a:spLocks noChangeArrowheads="1"/>
            </p:cNvSpPr>
            <p:nvPr/>
          </p:nvSpPr>
          <p:spPr bwMode="auto">
            <a:xfrm>
              <a:off x="986725" y="3874981"/>
              <a:ext cx="4609502" cy="276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0" rIns="0" bIns="0" rtlCol="0" anchor="ctr">
              <a:spAutoFit/>
            </a:bodyPr>
            <a:lstStyle>
              <a:defPPr>
                <a:defRPr lang="ja-JP"/>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gn="l"/>
              <a:r>
                <a:rPr lang="ja-JP" altLang="en-US" dirty="0">
                  <a:ln w="57150">
                    <a:solidFill>
                      <a:srgbClr val="FFB9D0"/>
                    </a:solidFill>
                  </a:ln>
                  <a:solidFill>
                    <a:schemeClr val="bg1"/>
                  </a:solidFill>
                  <a:latin typeface="HGPｺﾞｼｯｸE" panose="020B0900000000000000" pitchFamily="50" charset="-128"/>
                  <a:ea typeface="HGPｺﾞｼｯｸE" panose="020B0900000000000000" pitchFamily="50" charset="-128"/>
                </a:rPr>
                <a:t>●</a:t>
              </a:r>
              <a:r>
                <a:rPr lang="ja-JP" altLang="en-US" dirty="0">
                  <a:solidFill>
                    <a:srgbClr val="002060"/>
                  </a:solidFill>
                  <a:latin typeface="HGPｺﾞｼｯｸE" panose="020B0900000000000000" pitchFamily="50" charset="-128"/>
                  <a:ea typeface="HGPｺﾞｼｯｸE" panose="020B0900000000000000" pitchFamily="50" charset="-128"/>
                </a:rPr>
                <a:t>もういいよ、俺（私）の事好きじゃないんだな</a:t>
              </a:r>
              <a:endParaRPr lang="en-US" altLang="ja-JP" dirty="0">
                <a:solidFill>
                  <a:srgbClr val="002060"/>
                </a:solidFill>
                <a:latin typeface="HGPｺﾞｼｯｸE" panose="020B0900000000000000" pitchFamily="50" charset="-128"/>
                <a:ea typeface="HGPｺﾞｼｯｸE" panose="020B0900000000000000" pitchFamily="50" charset="-128"/>
              </a:endParaRPr>
            </a:p>
          </p:txBody>
        </p:sp>
        <p:sp>
          <p:nvSpPr>
            <p:cNvPr id="66" name="Text Box 96"/>
            <p:cNvSpPr txBox="1">
              <a:spLocks noChangeArrowheads="1"/>
            </p:cNvSpPr>
            <p:nvPr/>
          </p:nvSpPr>
          <p:spPr bwMode="auto">
            <a:xfrm>
              <a:off x="982295" y="4287259"/>
              <a:ext cx="4492672" cy="512961"/>
            </a:xfrm>
            <a:prstGeom prst="rect">
              <a:avLst/>
            </a:prstGeom>
            <a:solidFill>
              <a:srgbClr val="FFB9D0"/>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0" rIns="0" bIns="0" rtlCol="0" anchor="ctr"/>
            <a:lstStyle>
              <a:defPPr>
                <a:defRPr lang="ja-JP"/>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gn="l"/>
              <a:r>
                <a:rPr lang="ja-JP" altLang="en-US" dirty="0">
                  <a:ln w="57150">
                    <a:solidFill>
                      <a:srgbClr val="FFB9D0"/>
                    </a:solidFill>
                  </a:ln>
                  <a:solidFill>
                    <a:schemeClr val="bg1"/>
                  </a:solidFill>
                  <a:latin typeface="HGPｺﾞｼｯｸE" panose="020B0900000000000000" pitchFamily="50" charset="-128"/>
                  <a:ea typeface="HGPｺﾞｼｯｸE" panose="020B0900000000000000" pitchFamily="50" charset="-128"/>
                </a:rPr>
                <a:t>●</a:t>
              </a:r>
              <a:r>
                <a:rPr lang="ja-JP" altLang="en-US" dirty="0">
                  <a:solidFill>
                    <a:srgbClr val="002060"/>
                  </a:solidFill>
                  <a:latin typeface="HGPｺﾞｼｯｸE" panose="020B0900000000000000" pitchFamily="50" charset="-128"/>
                  <a:ea typeface="HGPｺﾞｼｯｸE" panose="020B0900000000000000" pitchFamily="50" charset="-128"/>
                </a:rPr>
                <a:t>お前は俺（私）の言うことだけ聞いておけば</a:t>
              </a:r>
              <a:endParaRPr lang="en-US" altLang="ja-JP" dirty="0">
                <a:solidFill>
                  <a:srgbClr val="002060"/>
                </a:solidFill>
                <a:latin typeface="HGPｺﾞｼｯｸE" panose="020B0900000000000000" pitchFamily="50" charset="-128"/>
                <a:ea typeface="HGPｺﾞｼｯｸE" panose="020B0900000000000000" pitchFamily="50" charset="-128"/>
              </a:endParaRPr>
            </a:p>
            <a:p>
              <a:pPr algn="l"/>
              <a:r>
                <a:rPr lang="ja-JP" altLang="en-US" dirty="0">
                  <a:solidFill>
                    <a:srgbClr val="002060"/>
                  </a:solidFill>
                  <a:latin typeface="HGPｺﾞｼｯｸE" panose="020B0900000000000000" pitchFamily="50" charset="-128"/>
                  <a:ea typeface="HGPｺﾞｼｯｸE" panose="020B0900000000000000" pitchFamily="50" charset="-128"/>
                </a:rPr>
                <a:t>　　いいんだよ　</a:t>
              </a:r>
              <a:endParaRPr lang="en-US" altLang="ja-JP" dirty="0">
                <a:solidFill>
                  <a:srgbClr val="002060"/>
                </a:solidFill>
                <a:latin typeface="HGPｺﾞｼｯｸE" panose="020B0900000000000000" pitchFamily="50" charset="-128"/>
                <a:ea typeface="HGPｺﾞｼｯｸE" panose="020B0900000000000000" pitchFamily="50" charset="-128"/>
              </a:endParaRPr>
            </a:p>
          </p:txBody>
        </p:sp>
        <p:sp>
          <p:nvSpPr>
            <p:cNvPr id="68" name="Text Box 96"/>
            <p:cNvSpPr txBox="1">
              <a:spLocks noChangeArrowheads="1"/>
            </p:cNvSpPr>
            <p:nvPr/>
          </p:nvSpPr>
          <p:spPr bwMode="auto">
            <a:xfrm>
              <a:off x="982296" y="4945759"/>
              <a:ext cx="4501489" cy="256480"/>
            </a:xfrm>
            <a:prstGeom prst="rect">
              <a:avLst/>
            </a:prstGeom>
            <a:solidFill>
              <a:srgbClr val="FFB9D0"/>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0" rIns="0" bIns="0" rtlCol="0" anchor="ctr"/>
            <a:lstStyle>
              <a:defPPr>
                <a:defRPr lang="ja-JP"/>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gn="l"/>
              <a:r>
                <a:rPr lang="ja-JP" altLang="en-US" dirty="0">
                  <a:ln w="57150">
                    <a:solidFill>
                      <a:srgbClr val="FFB9D0"/>
                    </a:solidFill>
                  </a:ln>
                  <a:solidFill>
                    <a:schemeClr val="bg1"/>
                  </a:solidFill>
                  <a:latin typeface="HGPｺﾞｼｯｸE" panose="020B0900000000000000" pitchFamily="50" charset="-128"/>
                  <a:ea typeface="HGPｺﾞｼｯｸE" panose="020B0900000000000000" pitchFamily="50" charset="-128"/>
                </a:rPr>
                <a:t>●</a:t>
              </a:r>
              <a:r>
                <a:rPr lang="ja-JP" altLang="en-US" dirty="0">
                  <a:solidFill>
                    <a:srgbClr val="002060"/>
                  </a:solidFill>
                  <a:latin typeface="HGPｺﾞｼｯｸE" panose="020B0900000000000000" pitchFamily="50" charset="-128"/>
                  <a:ea typeface="HGPｺﾞｼｯｸE" panose="020B0900000000000000" pitchFamily="50" charset="-128"/>
                </a:rPr>
                <a:t>ありがとう、これからはいい友達でいようね</a:t>
              </a:r>
              <a:endParaRPr lang="en-US" altLang="ja-JP" dirty="0">
                <a:solidFill>
                  <a:srgbClr val="002060"/>
                </a:solidFill>
                <a:latin typeface="HGPｺﾞｼｯｸE" panose="020B0900000000000000" pitchFamily="50" charset="-128"/>
                <a:ea typeface="HGPｺﾞｼｯｸE" panose="020B0900000000000000" pitchFamily="50" charset="-128"/>
              </a:endParaRPr>
            </a:p>
          </p:txBody>
        </p:sp>
        <p:sp>
          <p:nvSpPr>
            <p:cNvPr id="69" name="Text Box 96"/>
            <p:cNvSpPr txBox="1">
              <a:spLocks noChangeArrowheads="1"/>
            </p:cNvSpPr>
            <p:nvPr/>
          </p:nvSpPr>
          <p:spPr bwMode="auto">
            <a:xfrm>
              <a:off x="982296" y="5347778"/>
              <a:ext cx="3522566" cy="307777"/>
            </a:xfrm>
            <a:prstGeom prst="rect">
              <a:avLst/>
            </a:prstGeom>
            <a:solidFill>
              <a:srgbClr val="FFB9D0"/>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0" rIns="0" bIns="0" rtlCol="0" anchor="ctr"/>
            <a:lstStyle>
              <a:defPPr>
                <a:defRPr lang="ja-JP"/>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gn="l"/>
              <a:r>
                <a:rPr lang="ja-JP" altLang="en-US" dirty="0">
                  <a:ln w="57150">
                    <a:solidFill>
                      <a:srgbClr val="FFB9D0"/>
                    </a:solidFill>
                  </a:ln>
                  <a:solidFill>
                    <a:schemeClr val="bg1"/>
                  </a:solidFill>
                  <a:latin typeface="HGPｺﾞｼｯｸE" panose="020B0900000000000000" pitchFamily="50" charset="-128"/>
                  <a:ea typeface="HGPｺﾞｼｯｸE" panose="020B0900000000000000" pitchFamily="50" charset="-128"/>
                </a:rPr>
                <a:t>●</a:t>
              </a:r>
              <a:r>
                <a:rPr lang="ja-JP" altLang="en-US" dirty="0">
                  <a:solidFill>
                    <a:srgbClr val="002060"/>
                  </a:solidFill>
                  <a:latin typeface="HGPｺﾞｼｯｸE" panose="020B0900000000000000" pitchFamily="50" charset="-128"/>
                  <a:ea typeface="HGPｺﾞｼｯｸE" panose="020B0900000000000000" pitchFamily="50" charset="-128"/>
                </a:rPr>
                <a:t>機嫌が悪くなるとすぐに無視する</a:t>
              </a:r>
              <a:endParaRPr lang="en-US" altLang="ja-JP" dirty="0">
                <a:solidFill>
                  <a:srgbClr val="002060"/>
                </a:solidFill>
                <a:latin typeface="HGPｺﾞｼｯｸE" panose="020B0900000000000000" pitchFamily="50" charset="-128"/>
                <a:ea typeface="HGPｺﾞｼｯｸE" panose="020B0900000000000000" pitchFamily="50" charset="-128"/>
              </a:endParaRPr>
            </a:p>
          </p:txBody>
        </p:sp>
        <p:sp>
          <p:nvSpPr>
            <p:cNvPr id="70" name="Text Box 96"/>
            <p:cNvSpPr txBox="1">
              <a:spLocks noChangeArrowheads="1"/>
            </p:cNvSpPr>
            <p:nvPr/>
          </p:nvSpPr>
          <p:spPr bwMode="auto">
            <a:xfrm>
              <a:off x="982295" y="5801093"/>
              <a:ext cx="3136389" cy="307777"/>
            </a:xfrm>
            <a:prstGeom prst="rect">
              <a:avLst/>
            </a:prstGeom>
            <a:solidFill>
              <a:srgbClr val="FFB9D0"/>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0" rIns="0" bIns="0" rtlCol="0" anchor="ctr"/>
            <a:lstStyle>
              <a:defPPr>
                <a:defRPr lang="ja-JP"/>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gn="l"/>
              <a:r>
                <a:rPr lang="ja-JP" altLang="en-US" dirty="0">
                  <a:ln w="57150">
                    <a:solidFill>
                      <a:srgbClr val="FFB9D0"/>
                    </a:solidFill>
                  </a:ln>
                  <a:solidFill>
                    <a:schemeClr val="bg1"/>
                  </a:solidFill>
                  <a:latin typeface="HGPｺﾞｼｯｸE" panose="020B0900000000000000" pitchFamily="50" charset="-128"/>
                  <a:ea typeface="HGPｺﾞｼｯｸE" panose="020B0900000000000000" pitchFamily="50" charset="-128"/>
                </a:rPr>
                <a:t>●</a:t>
              </a:r>
              <a:r>
                <a:rPr lang="ja-JP" altLang="en-US" dirty="0">
                  <a:solidFill>
                    <a:srgbClr val="002060"/>
                  </a:solidFill>
                  <a:latin typeface="HGPｺﾞｼｯｸE" panose="020B0900000000000000" pitchFamily="50" charset="-128"/>
                  <a:ea typeface="HGPｺﾞｼｯｸE" panose="020B0900000000000000" pitchFamily="50" charset="-128"/>
                </a:rPr>
                <a:t>別れるなら、死ぬからね</a:t>
              </a:r>
              <a:endParaRPr lang="en-US" altLang="ja-JP" dirty="0">
                <a:solidFill>
                  <a:srgbClr val="002060"/>
                </a:solidFill>
                <a:latin typeface="HGPｺﾞｼｯｸE" panose="020B0900000000000000" pitchFamily="50" charset="-128"/>
                <a:ea typeface="HGPｺﾞｼｯｸE" panose="020B0900000000000000" pitchFamily="50" charset="-128"/>
              </a:endParaRPr>
            </a:p>
          </p:txBody>
        </p:sp>
        <p:sp>
          <p:nvSpPr>
            <p:cNvPr id="90" name="二等辺三角形 89"/>
            <p:cNvSpPr/>
            <p:nvPr/>
          </p:nvSpPr>
          <p:spPr>
            <a:xfrm rot="5400000">
              <a:off x="5911749" y="4730186"/>
              <a:ext cx="329240" cy="522779"/>
            </a:xfrm>
            <a:prstGeom prst="triangle">
              <a:avLst/>
            </a:prstGeom>
            <a:solidFill>
              <a:srgbClr val="FFB9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grpSp>
    </p:spTree>
    <p:extLst>
      <p:ext uri="{BB962C8B-B14F-4D97-AF65-F5344CB8AC3E}">
        <p14:creationId xmlns:p14="http://schemas.microsoft.com/office/powerpoint/2010/main" val="18734779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グループ化 3"/>
          <p:cNvGrpSpPr/>
          <p:nvPr/>
        </p:nvGrpSpPr>
        <p:grpSpPr>
          <a:xfrm>
            <a:off x="716786" y="995384"/>
            <a:ext cx="2074900" cy="2015794"/>
            <a:chOff x="743023" y="1077165"/>
            <a:chExt cx="1886273" cy="1832540"/>
          </a:xfrm>
        </p:grpSpPr>
        <p:sp>
          <p:nvSpPr>
            <p:cNvPr id="5" name="星 24 4"/>
            <p:cNvSpPr>
              <a:spLocks noChangeArrowheads="1"/>
            </p:cNvSpPr>
            <p:nvPr/>
          </p:nvSpPr>
          <p:spPr bwMode="auto">
            <a:xfrm>
              <a:off x="743023" y="1077165"/>
              <a:ext cx="1886273" cy="1832540"/>
            </a:xfrm>
            <a:prstGeom prst="star24">
              <a:avLst>
                <a:gd name="adj" fmla="val 37500"/>
              </a:avLst>
            </a:prstGeom>
            <a:solidFill>
              <a:srgbClr val="0070C0"/>
            </a:solidFill>
            <a:ln w="9525" algn="ctr">
              <a:noFill/>
              <a:round/>
              <a:headEnd/>
              <a:tailEnd/>
            </a:ln>
          </p:spPr>
          <p:txBody>
            <a:bodyPr anchor="ctr"/>
            <a:lstStyle/>
            <a:p>
              <a:pPr algn="ctr" eaLnBrk="1" latinLnBrk="1" hangingPunct="1">
                <a:defRPr/>
              </a:pPr>
              <a:endParaRPr lang="ja-JP" altLang="en-US" sz="3200" dirty="0">
                <a:solidFill>
                  <a:srgbClr val="FF0000"/>
                </a:solidFill>
                <a:latin typeface="+mj-ea"/>
                <a:ea typeface="+mj-ea"/>
                <a:sym typeface="ＭＳ Ｐゴシック" pitchFamily="50" charset="-128"/>
              </a:endParaRPr>
            </a:p>
          </p:txBody>
        </p:sp>
        <p:sp>
          <p:nvSpPr>
            <p:cNvPr id="6" name="テキスト ボックス 5"/>
            <p:cNvSpPr txBox="1"/>
            <p:nvPr/>
          </p:nvSpPr>
          <p:spPr>
            <a:xfrm>
              <a:off x="1359738" y="1643690"/>
              <a:ext cx="652859" cy="699492"/>
            </a:xfrm>
            <a:prstGeom prst="rect">
              <a:avLst/>
            </a:prstGeom>
            <a:noFill/>
            <a:ln>
              <a:noFill/>
            </a:ln>
            <a:effectLst/>
          </p:spPr>
          <p:style>
            <a:lnRef idx="1">
              <a:schemeClr val="accent6"/>
            </a:lnRef>
            <a:fillRef idx="3">
              <a:schemeClr val="accent6"/>
            </a:fillRef>
            <a:effectRef idx="2">
              <a:schemeClr val="accent6"/>
            </a:effectRef>
            <a:fontRef idx="minor">
              <a:schemeClr val="lt1"/>
            </a:fontRef>
          </p:style>
          <p:txBody>
            <a:bodyPr wrap="none" lIns="0" tIns="0" rIns="0" bIns="0" anchor="ctr" anchorCtr="0">
              <a:spAutoFit/>
            </a:bodyPr>
            <a:lstStyle/>
            <a:p>
              <a:pPr algn="ctr" latinLnBrk="1">
                <a:lnSpc>
                  <a:spcPts val="3000"/>
                </a:lnSpc>
                <a:defRPr/>
              </a:pPr>
              <a:r>
                <a:rPr lang="ja-JP" altLang="en-US" sz="2800" dirty="0">
                  <a:solidFill>
                    <a:schemeClr val="bg1"/>
                  </a:solidFill>
                  <a:latin typeface="HGPｺﾞｼｯｸE" panose="020B0900000000000000" pitchFamily="50" charset="-128"/>
                  <a:ea typeface="HGPｺﾞｼｯｸE" panose="020B0900000000000000" pitchFamily="50" charset="-128"/>
                  <a:cs typeface="Arial" pitchFamily="34" charset="0"/>
                  <a:sym typeface="ＭＳ Ｐゴシック" pitchFamily="50" charset="-128"/>
                </a:rPr>
                <a:t>性的</a:t>
              </a:r>
              <a:endParaRPr lang="en-US" altLang="ja-JP" sz="2800" dirty="0">
                <a:solidFill>
                  <a:schemeClr val="bg1"/>
                </a:solidFill>
                <a:latin typeface="HGPｺﾞｼｯｸE" panose="020B0900000000000000" pitchFamily="50" charset="-128"/>
                <a:ea typeface="HGPｺﾞｼｯｸE" panose="020B0900000000000000" pitchFamily="50" charset="-128"/>
                <a:cs typeface="Arial" pitchFamily="34" charset="0"/>
                <a:sym typeface="ＭＳ Ｐゴシック" pitchFamily="50" charset="-128"/>
              </a:endParaRPr>
            </a:p>
            <a:p>
              <a:pPr algn="ctr" latinLnBrk="1">
                <a:lnSpc>
                  <a:spcPts val="3000"/>
                </a:lnSpc>
                <a:defRPr/>
              </a:pPr>
              <a:r>
                <a:rPr lang="ja-JP" altLang="en-US" sz="2800" dirty="0">
                  <a:solidFill>
                    <a:schemeClr val="bg1"/>
                  </a:solidFill>
                  <a:latin typeface="HGPｺﾞｼｯｸE" panose="020B0900000000000000" pitchFamily="50" charset="-128"/>
                  <a:ea typeface="HGPｺﾞｼｯｸE" panose="020B0900000000000000" pitchFamily="50" charset="-128"/>
                  <a:cs typeface="Arial" pitchFamily="34" charset="0"/>
                  <a:sym typeface="ＭＳ Ｐゴシック" pitchFamily="50" charset="-128"/>
                </a:rPr>
                <a:t>暴力</a:t>
              </a:r>
            </a:p>
          </p:txBody>
        </p:sp>
      </p:grpSp>
      <p:grpSp>
        <p:nvGrpSpPr>
          <p:cNvPr id="7" name="グループ化 6"/>
          <p:cNvGrpSpPr/>
          <p:nvPr/>
        </p:nvGrpSpPr>
        <p:grpSpPr>
          <a:xfrm>
            <a:off x="6366437" y="3973087"/>
            <a:ext cx="2074900" cy="2015794"/>
            <a:chOff x="743023" y="1077165"/>
            <a:chExt cx="1886273" cy="1832540"/>
          </a:xfrm>
        </p:grpSpPr>
        <p:sp>
          <p:nvSpPr>
            <p:cNvPr id="8" name="星 24 7"/>
            <p:cNvSpPr>
              <a:spLocks noChangeArrowheads="1"/>
            </p:cNvSpPr>
            <p:nvPr/>
          </p:nvSpPr>
          <p:spPr bwMode="auto">
            <a:xfrm>
              <a:off x="743023" y="1077165"/>
              <a:ext cx="1886273" cy="1832540"/>
            </a:xfrm>
            <a:prstGeom prst="star24">
              <a:avLst>
                <a:gd name="adj" fmla="val 37500"/>
              </a:avLst>
            </a:prstGeom>
            <a:solidFill>
              <a:srgbClr val="0070C0"/>
            </a:solidFill>
            <a:ln w="9525" algn="ctr">
              <a:noFill/>
              <a:round/>
              <a:headEnd/>
              <a:tailEnd/>
            </a:ln>
          </p:spPr>
          <p:txBody>
            <a:bodyPr anchor="ctr"/>
            <a:lstStyle/>
            <a:p>
              <a:pPr algn="ctr" eaLnBrk="1" latinLnBrk="1" hangingPunct="1">
                <a:defRPr/>
              </a:pPr>
              <a:endParaRPr lang="ja-JP" altLang="en-US" sz="3200" dirty="0">
                <a:solidFill>
                  <a:srgbClr val="FF0000"/>
                </a:solidFill>
                <a:latin typeface="+mj-ea"/>
                <a:ea typeface="+mj-ea"/>
                <a:sym typeface="ＭＳ Ｐゴシック" pitchFamily="50" charset="-128"/>
              </a:endParaRPr>
            </a:p>
          </p:txBody>
        </p:sp>
        <p:sp>
          <p:nvSpPr>
            <p:cNvPr id="9" name="テキスト ボックス 8"/>
            <p:cNvSpPr txBox="1"/>
            <p:nvPr/>
          </p:nvSpPr>
          <p:spPr>
            <a:xfrm>
              <a:off x="1196519" y="1643690"/>
              <a:ext cx="979289" cy="699492"/>
            </a:xfrm>
            <a:prstGeom prst="rect">
              <a:avLst/>
            </a:prstGeom>
            <a:noFill/>
            <a:ln>
              <a:noFill/>
            </a:ln>
            <a:effectLst/>
          </p:spPr>
          <p:style>
            <a:lnRef idx="1">
              <a:schemeClr val="accent6"/>
            </a:lnRef>
            <a:fillRef idx="3">
              <a:schemeClr val="accent6"/>
            </a:fillRef>
            <a:effectRef idx="2">
              <a:schemeClr val="accent6"/>
            </a:effectRef>
            <a:fontRef idx="minor">
              <a:schemeClr val="lt1"/>
            </a:fontRef>
          </p:style>
          <p:txBody>
            <a:bodyPr wrap="none" lIns="0" tIns="0" rIns="0" bIns="0" anchor="ctr" anchorCtr="0">
              <a:spAutoFit/>
            </a:bodyPr>
            <a:lstStyle/>
            <a:p>
              <a:pPr algn="ctr" latinLnBrk="1">
                <a:lnSpc>
                  <a:spcPts val="3000"/>
                </a:lnSpc>
                <a:defRPr/>
              </a:pPr>
              <a:r>
                <a:rPr lang="ja-JP" altLang="en-US" sz="2800" dirty="0">
                  <a:solidFill>
                    <a:schemeClr val="bg1"/>
                  </a:solidFill>
                  <a:latin typeface="HGPｺﾞｼｯｸE" panose="020B0900000000000000" pitchFamily="50" charset="-128"/>
                  <a:ea typeface="HGPｺﾞｼｯｸE" panose="020B0900000000000000" pitchFamily="50" charset="-128"/>
                  <a:cs typeface="Arial" pitchFamily="34" charset="0"/>
                  <a:sym typeface="ＭＳ Ｐゴシック" pitchFamily="50" charset="-128"/>
                </a:rPr>
                <a:t>金銭的</a:t>
              </a:r>
              <a:endParaRPr lang="en-US" altLang="ja-JP" sz="2800" dirty="0">
                <a:solidFill>
                  <a:schemeClr val="bg1"/>
                </a:solidFill>
                <a:latin typeface="HGPｺﾞｼｯｸE" panose="020B0900000000000000" pitchFamily="50" charset="-128"/>
                <a:ea typeface="HGPｺﾞｼｯｸE" panose="020B0900000000000000" pitchFamily="50" charset="-128"/>
                <a:cs typeface="Arial" pitchFamily="34" charset="0"/>
                <a:sym typeface="ＭＳ Ｐゴシック" pitchFamily="50" charset="-128"/>
              </a:endParaRPr>
            </a:p>
            <a:p>
              <a:pPr algn="ctr" latinLnBrk="1">
                <a:lnSpc>
                  <a:spcPts val="3000"/>
                </a:lnSpc>
                <a:defRPr/>
              </a:pPr>
              <a:r>
                <a:rPr lang="ja-JP" altLang="en-US" sz="2800" dirty="0">
                  <a:solidFill>
                    <a:schemeClr val="bg1"/>
                  </a:solidFill>
                  <a:latin typeface="HGPｺﾞｼｯｸE" panose="020B0900000000000000" pitchFamily="50" charset="-128"/>
                  <a:ea typeface="HGPｺﾞｼｯｸE" panose="020B0900000000000000" pitchFamily="50" charset="-128"/>
                  <a:cs typeface="Arial" pitchFamily="34" charset="0"/>
                  <a:sym typeface="ＭＳ Ｐゴシック" pitchFamily="50" charset="-128"/>
                </a:rPr>
                <a:t>暴力</a:t>
              </a:r>
            </a:p>
          </p:txBody>
        </p:sp>
      </p:grpSp>
      <p:grpSp>
        <p:nvGrpSpPr>
          <p:cNvPr id="36" name="グループ化 35"/>
          <p:cNvGrpSpPr/>
          <p:nvPr/>
        </p:nvGrpSpPr>
        <p:grpSpPr>
          <a:xfrm>
            <a:off x="2826996" y="514201"/>
            <a:ext cx="5326033" cy="2410743"/>
            <a:chOff x="2826996" y="514201"/>
            <a:chExt cx="5326033" cy="2410743"/>
          </a:xfrm>
        </p:grpSpPr>
        <p:sp>
          <p:nvSpPr>
            <p:cNvPr id="11" name="二等辺三角形 10"/>
            <p:cNvSpPr/>
            <p:nvPr/>
          </p:nvSpPr>
          <p:spPr>
            <a:xfrm rot="16200000">
              <a:off x="2923766" y="1741892"/>
              <a:ext cx="329240" cy="522779"/>
            </a:xfrm>
            <a:prstGeom prst="triangle">
              <a:avLst/>
            </a:prstGeom>
            <a:solidFill>
              <a:srgbClr val="FFB9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13" name="角丸四角形 12"/>
            <p:cNvSpPr/>
            <p:nvPr/>
          </p:nvSpPr>
          <p:spPr>
            <a:xfrm>
              <a:off x="3279308" y="514201"/>
              <a:ext cx="4873721" cy="2410743"/>
            </a:xfrm>
            <a:prstGeom prst="roundRect">
              <a:avLst>
                <a:gd name="adj" fmla="val 9680"/>
              </a:avLst>
            </a:prstGeom>
            <a:solidFill>
              <a:srgbClr val="FFB9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grpSp>
          <p:nvGrpSpPr>
            <p:cNvPr id="35" name="グループ化 34"/>
            <p:cNvGrpSpPr/>
            <p:nvPr/>
          </p:nvGrpSpPr>
          <p:grpSpPr>
            <a:xfrm>
              <a:off x="3283794" y="782080"/>
              <a:ext cx="4412084" cy="1874984"/>
              <a:chOff x="3283794" y="777825"/>
              <a:chExt cx="4412084" cy="1874984"/>
            </a:xfrm>
          </p:grpSpPr>
          <p:sp>
            <p:nvSpPr>
              <p:cNvPr id="14" name="Text Box 96"/>
              <p:cNvSpPr txBox="1">
                <a:spLocks noChangeArrowheads="1"/>
              </p:cNvSpPr>
              <p:nvPr/>
            </p:nvSpPr>
            <p:spPr bwMode="auto">
              <a:xfrm>
                <a:off x="3283794" y="777825"/>
                <a:ext cx="3790635" cy="256480"/>
              </a:xfrm>
              <a:prstGeom prst="rect">
                <a:avLst/>
              </a:prstGeom>
              <a:noFill/>
              <a:ln w="9525">
                <a:noFill/>
                <a:miter lim="800000"/>
                <a:headEnd/>
                <a:tailEnd/>
              </a:ln>
            </p:spPr>
            <p:txBody>
              <a:bodyPr wrap="none" lIns="144000" tIns="0" rIns="0" bIns="0" anchor="ctr" anchorCtr="0">
                <a:spAutoFit/>
              </a:bodyPr>
              <a:lstStyle/>
              <a:p>
                <a:pPr algn="ctr">
                  <a:lnSpc>
                    <a:spcPts val="2000"/>
                  </a:lnSpc>
                  <a:defRPr/>
                </a:pPr>
                <a:r>
                  <a:rPr lang="ja-JP" altLang="en-US" dirty="0">
                    <a:ln w="57150">
                      <a:solidFill>
                        <a:srgbClr val="FFB9D0"/>
                      </a:solidFill>
                    </a:ln>
                    <a:solidFill>
                      <a:schemeClr val="bg1"/>
                    </a:solidFill>
                    <a:latin typeface="HGPｺﾞｼｯｸE" panose="020B0900000000000000" pitchFamily="50" charset="-128"/>
                    <a:ea typeface="HGPｺﾞｼｯｸE" panose="020B0900000000000000" pitchFamily="50" charset="-128"/>
                  </a:rPr>
                  <a:t>●</a:t>
                </a:r>
                <a:r>
                  <a:rPr lang="ja-JP" altLang="en-US" dirty="0">
                    <a:ln w="57150">
                      <a:noFill/>
                    </a:ln>
                    <a:solidFill>
                      <a:srgbClr val="002060"/>
                    </a:solidFill>
                    <a:latin typeface="HGPｺﾞｼｯｸE" panose="020B0900000000000000" pitchFamily="50" charset="-128"/>
                    <a:ea typeface="HGPｺﾞｼｯｸE" panose="020B0900000000000000" pitchFamily="50" charset="-128"/>
                  </a:rPr>
                  <a:t>彼女だからって無理やりキスされた</a:t>
                </a:r>
                <a:endParaRPr lang="en-US" altLang="ja-JP" dirty="0">
                  <a:ln w="57150">
                    <a:noFill/>
                  </a:ln>
                  <a:solidFill>
                    <a:srgbClr val="002060"/>
                  </a:solidFill>
                  <a:latin typeface="HGPｺﾞｼｯｸE" panose="020B0900000000000000" pitchFamily="50" charset="-128"/>
                  <a:ea typeface="HGPｺﾞｼｯｸE" panose="020B0900000000000000" pitchFamily="50" charset="-128"/>
                </a:endParaRPr>
              </a:p>
            </p:txBody>
          </p:sp>
          <p:sp>
            <p:nvSpPr>
              <p:cNvPr id="15" name="Text Box 96"/>
              <p:cNvSpPr txBox="1">
                <a:spLocks noChangeArrowheads="1"/>
              </p:cNvSpPr>
              <p:nvPr/>
            </p:nvSpPr>
            <p:spPr bwMode="auto">
              <a:xfrm>
                <a:off x="3288086" y="1166401"/>
                <a:ext cx="3957347" cy="256480"/>
              </a:xfrm>
              <a:prstGeom prst="rect">
                <a:avLst/>
              </a:prstGeom>
              <a:noFill/>
              <a:ln w="9525">
                <a:noFill/>
                <a:miter lim="800000"/>
                <a:headEnd/>
                <a:tailEnd/>
              </a:ln>
            </p:spPr>
            <p:txBody>
              <a:bodyPr wrap="none" lIns="144000" tIns="0" rIns="0" bIns="0" anchor="ctr" anchorCtr="0">
                <a:spAutoFit/>
              </a:bodyPr>
              <a:lstStyle/>
              <a:p>
                <a:pPr latinLnBrk="1">
                  <a:lnSpc>
                    <a:spcPts val="2000"/>
                  </a:lnSpc>
                  <a:defRPr/>
                </a:pPr>
                <a:r>
                  <a:rPr lang="ja-JP" altLang="en-US" dirty="0">
                    <a:ln w="57150">
                      <a:solidFill>
                        <a:srgbClr val="FFB9D0"/>
                      </a:solidFill>
                    </a:ln>
                    <a:solidFill>
                      <a:schemeClr val="bg1"/>
                    </a:solidFill>
                    <a:latin typeface="HGPｺﾞｼｯｸE" panose="020B0900000000000000" pitchFamily="50" charset="-128"/>
                    <a:ea typeface="HGPｺﾞｼｯｸE" panose="020B0900000000000000" pitchFamily="50" charset="-128"/>
                  </a:rPr>
                  <a:t>●</a:t>
                </a:r>
                <a:r>
                  <a:rPr lang="ja-JP" altLang="en-US" dirty="0">
                    <a:ln w="57150">
                      <a:noFill/>
                    </a:ln>
                    <a:solidFill>
                      <a:srgbClr val="002060"/>
                    </a:solidFill>
                    <a:latin typeface="HGPｺﾞｼｯｸE" panose="020B0900000000000000" pitchFamily="50" charset="-128"/>
                    <a:ea typeface="HGPｺﾞｼｯｸE" panose="020B0900000000000000" pitchFamily="50" charset="-128"/>
                  </a:rPr>
                  <a:t>彼女（彼氏）なら</a:t>
                </a:r>
                <a:r>
                  <a:rPr lang="ja-JP" altLang="en-US" dirty="0" err="1">
                    <a:ln w="57150">
                      <a:noFill/>
                    </a:ln>
                    <a:solidFill>
                      <a:srgbClr val="002060"/>
                    </a:solidFill>
                    <a:latin typeface="HGPｺﾞｼｯｸE" panose="020B0900000000000000" pitchFamily="50" charset="-128"/>
                    <a:ea typeface="HGPｺﾞｼｯｸE" panose="020B0900000000000000" pitchFamily="50" charset="-128"/>
                  </a:rPr>
                  <a:t>Ｈするのが</a:t>
                </a:r>
                <a:r>
                  <a:rPr lang="ja-JP" altLang="en-US" dirty="0">
                    <a:ln w="57150">
                      <a:noFill/>
                    </a:ln>
                    <a:solidFill>
                      <a:srgbClr val="002060"/>
                    </a:solidFill>
                    <a:latin typeface="HGPｺﾞｼｯｸE" panose="020B0900000000000000" pitchFamily="50" charset="-128"/>
                    <a:ea typeface="HGPｺﾞｼｯｸE" panose="020B0900000000000000" pitchFamily="50" charset="-128"/>
                  </a:rPr>
                  <a:t>あたりまえ</a:t>
                </a:r>
                <a:endParaRPr lang="en-US" altLang="ja-JP" dirty="0">
                  <a:ln w="57150">
                    <a:noFill/>
                  </a:ln>
                  <a:solidFill>
                    <a:srgbClr val="002060"/>
                  </a:solidFill>
                  <a:latin typeface="HGPｺﾞｼｯｸE" panose="020B0900000000000000" pitchFamily="50" charset="-128"/>
                  <a:ea typeface="HGPｺﾞｼｯｸE" panose="020B0900000000000000" pitchFamily="50" charset="-128"/>
                </a:endParaRPr>
              </a:p>
            </p:txBody>
          </p:sp>
          <p:sp>
            <p:nvSpPr>
              <p:cNvPr id="16" name="Text Box 96"/>
              <p:cNvSpPr txBox="1">
                <a:spLocks noChangeArrowheads="1"/>
              </p:cNvSpPr>
              <p:nvPr/>
            </p:nvSpPr>
            <p:spPr bwMode="auto">
              <a:xfrm>
                <a:off x="3288086" y="1554976"/>
                <a:ext cx="3118977" cy="256480"/>
              </a:xfrm>
              <a:prstGeom prst="rect">
                <a:avLst/>
              </a:prstGeom>
              <a:noFill/>
              <a:ln w="9525">
                <a:noFill/>
                <a:miter lim="800000"/>
                <a:headEnd/>
                <a:tailEnd/>
              </a:ln>
            </p:spPr>
            <p:txBody>
              <a:bodyPr wrap="none" lIns="144000" tIns="0" rIns="0" bIns="0" anchor="ctr" anchorCtr="0">
                <a:spAutoFit/>
              </a:bodyPr>
              <a:lstStyle/>
              <a:p>
                <a:pPr latinLnBrk="1">
                  <a:lnSpc>
                    <a:spcPts val="2000"/>
                  </a:lnSpc>
                  <a:defRPr/>
                </a:pPr>
                <a:r>
                  <a:rPr lang="ja-JP" altLang="en-US" dirty="0">
                    <a:ln w="57150">
                      <a:solidFill>
                        <a:srgbClr val="FFB9D0"/>
                      </a:solidFill>
                    </a:ln>
                    <a:solidFill>
                      <a:schemeClr val="bg1"/>
                    </a:solidFill>
                    <a:latin typeface="HGPｺﾞｼｯｸE" panose="020B0900000000000000" pitchFamily="50" charset="-128"/>
                    <a:ea typeface="HGPｺﾞｼｯｸE" panose="020B0900000000000000" pitchFamily="50" charset="-128"/>
                  </a:rPr>
                  <a:t>●</a:t>
                </a:r>
                <a:r>
                  <a:rPr lang="ja-JP" altLang="en-US" dirty="0">
                    <a:ln w="57150">
                      <a:noFill/>
                    </a:ln>
                    <a:solidFill>
                      <a:srgbClr val="002060"/>
                    </a:solidFill>
                    <a:latin typeface="HGPｺﾞｼｯｸE" panose="020B0900000000000000" pitchFamily="50" charset="-128"/>
                    <a:ea typeface="HGPｺﾞｼｯｸE" panose="020B0900000000000000" pitchFamily="50" charset="-128"/>
                  </a:rPr>
                  <a:t>ちゃんと責任とるから大丈夫</a:t>
                </a:r>
                <a:endParaRPr lang="en-US" altLang="ja-JP" dirty="0">
                  <a:ln w="57150">
                    <a:noFill/>
                  </a:ln>
                  <a:solidFill>
                    <a:srgbClr val="002060"/>
                  </a:solidFill>
                  <a:latin typeface="HGPｺﾞｼｯｸE" panose="020B0900000000000000" pitchFamily="50" charset="-128"/>
                  <a:ea typeface="HGPｺﾞｼｯｸE" panose="020B0900000000000000" pitchFamily="50" charset="-128"/>
                </a:endParaRPr>
              </a:p>
            </p:txBody>
          </p:sp>
          <p:sp>
            <p:nvSpPr>
              <p:cNvPr id="17" name="Text Box 96"/>
              <p:cNvSpPr txBox="1">
                <a:spLocks noChangeArrowheads="1"/>
              </p:cNvSpPr>
              <p:nvPr/>
            </p:nvSpPr>
            <p:spPr bwMode="auto">
              <a:xfrm>
                <a:off x="3288086" y="1943552"/>
                <a:ext cx="4407792" cy="256480"/>
              </a:xfrm>
              <a:prstGeom prst="rect">
                <a:avLst/>
              </a:prstGeom>
              <a:noFill/>
              <a:ln w="9525">
                <a:noFill/>
                <a:miter lim="800000"/>
                <a:headEnd/>
                <a:tailEnd/>
              </a:ln>
            </p:spPr>
            <p:txBody>
              <a:bodyPr wrap="none" lIns="144000" tIns="0" rIns="0" bIns="0" anchor="ctr" anchorCtr="0">
                <a:spAutoFit/>
              </a:bodyPr>
              <a:lstStyle/>
              <a:p>
                <a:pPr latinLnBrk="1">
                  <a:lnSpc>
                    <a:spcPts val="2000"/>
                  </a:lnSpc>
                  <a:defRPr/>
                </a:pPr>
                <a:r>
                  <a:rPr lang="ja-JP" altLang="en-US" dirty="0">
                    <a:ln w="57150">
                      <a:solidFill>
                        <a:srgbClr val="FFB9D0"/>
                      </a:solidFill>
                    </a:ln>
                    <a:solidFill>
                      <a:schemeClr val="bg1"/>
                    </a:solidFill>
                    <a:latin typeface="HGPｺﾞｼｯｸE" panose="020B0900000000000000" pitchFamily="50" charset="-128"/>
                    <a:ea typeface="HGPｺﾞｼｯｸE" panose="020B0900000000000000" pitchFamily="50" charset="-128"/>
                  </a:rPr>
                  <a:t>●</a:t>
                </a:r>
                <a:r>
                  <a:rPr lang="ja-JP" altLang="en-US" dirty="0">
                    <a:ln w="57150">
                      <a:noFill/>
                    </a:ln>
                    <a:solidFill>
                      <a:srgbClr val="002060"/>
                    </a:solidFill>
                    <a:latin typeface="HGPｺﾞｼｯｸE" panose="020B0900000000000000" pitchFamily="50" charset="-128"/>
                    <a:ea typeface="HGPｺﾞｼｯｸE" panose="020B0900000000000000" pitchFamily="50" charset="-128"/>
                  </a:rPr>
                  <a:t>今まで大丈夫だったからと避妊しなかった</a:t>
                </a:r>
                <a:endParaRPr lang="en-US" altLang="ja-JP" dirty="0">
                  <a:ln w="57150">
                    <a:noFill/>
                  </a:ln>
                  <a:solidFill>
                    <a:srgbClr val="002060"/>
                  </a:solidFill>
                  <a:latin typeface="HGPｺﾞｼｯｸE" panose="020B0900000000000000" pitchFamily="50" charset="-128"/>
                  <a:ea typeface="HGPｺﾞｼｯｸE" panose="020B0900000000000000" pitchFamily="50" charset="-128"/>
                </a:endParaRPr>
              </a:p>
            </p:txBody>
          </p:sp>
          <p:sp>
            <p:nvSpPr>
              <p:cNvPr id="18" name="Text Box 96"/>
              <p:cNvSpPr txBox="1">
                <a:spLocks noChangeArrowheads="1"/>
              </p:cNvSpPr>
              <p:nvPr/>
            </p:nvSpPr>
            <p:spPr bwMode="auto">
              <a:xfrm>
                <a:off x="3288086" y="2375810"/>
                <a:ext cx="3149434" cy="276999"/>
              </a:xfrm>
              <a:prstGeom prst="rect">
                <a:avLst/>
              </a:prstGeom>
              <a:noFill/>
              <a:ln w="9525">
                <a:noFill/>
                <a:miter lim="800000"/>
                <a:headEnd/>
                <a:tailEnd/>
              </a:ln>
            </p:spPr>
            <p:txBody>
              <a:bodyPr wrap="none" lIns="144000" tIns="0" rIns="0" bIns="0" anchor="ctr" anchorCtr="0">
                <a:spAutoFit/>
              </a:bodyPr>
              <a:lstStyle/>
              <a:p>
                <a:pPr marL="88900" indent="-88900" latinLnBrk="1">
                  <a:defRPr/>
                </a:pPr>
                <a:r>
                  <a:rPr lang="ja-JP" altLang="en-US" dirty="0">
                    <a:ln w="57150">
                      <a:solidFill>
                        <a:srgbClr val="FFB9D0"/>
                      </a:solidFill>
                    </a:ln>
                    <a:solidFill>
                      <a:schemeClr val="bg1"/>
                    </a:solidFill>
                    <a:latin typeface="HGPｺﾞｼｯｸE" panose="020B0900000000000000" pitchFamily="50" charset="-128"/>
                    <a:ea typeface="HGPｺﾞｼｯｸE" panose="020B0900000000000000" pitchFamily="50" charset="-128"/>
                  </a:rPr>
                  <a:t>●</a:t>
                </a:r>
                <a:r>
                  <a:rPr lang="ja-JP" altLang="en-US" dirty="0">
                    <a:ln w="57150">
                      <a:noFill/>
                    </a:ln>
                    <a:solidFill>
                      <a:srgbClr val="002060"/>
                    </a:solidFill>
                    <a:latin typeface="HGPｺﾞｼｯｸE" panose="020B0900000000000000" pitchFamily="50" charset="-128"/>
                    <a:ea typeface="HGPｺﾞｼｯｸE" panose="020B0900000000000000" pitchFamily="50" charset="-128"/>
                  </a:rPr>
                  <a:t>別れ際に避妊なして</a:t>
                </a:r>
                <a:r>
                  <a:rPr lang="ja-JP" altLang="en-US" dirty="0" err="1">
                    <a:ln w="57150">
                      <a:noFill/>
                    </a:ln>
                    <a:solidFill>
                      <a:srgbClr val="002060"/>
                    </a:solidFill>
                    <a:latin typeface="HGPｺﾞｼｯｸE" panose="020B0900000000000000" pitchFamily="50" charset="-128"/>
                    <a:ea typeface="HGPｺﾞｼｯｸE" panose="020B0900000000000000" pitchFamily="50" charset="-128"/>
                  </a:rPr>
                  <a:t>Ｈされた</a:t>
                </a:r>
                <a:endParaRPr lang="en-US" altLang="ja-JP" dirty="0">
                  <a:ln w="57150">
                    <a:noFill/>
                  </a:ln>
                  <a:solidFill>
                    <a:srgbClr val="002060"/>
                  </a:solidFill>
                  <a:latin typeface="HGPｺﾞｼｯｸE" panose="020B0900000000000000" pitchFamily="50" charset="-128"/>
                  <a:ea typeface="HGPｺﾞｼｯｸE" panose="020B0900000000000000" pitchFamily="50" charset="-128"/>
                </a:endParaRPr>
              </a:p>
            </p:txBody>
          </p:sp>
        </p:grpSp>
      </p:grpSp>
      <p:grpSp>
        <p:nvGrpSpPr>
          <p:cNvPr id="37" name="グループ化 36"/>
          <p:cNvGrpSpPr/>
          <p:nvPr/>
        </p:nvGrpSpPr>
        <p:grpSpPr>
          <a:xfrm>
            <a:off x="972838" y="3634324"/>
            <a:ext cx="5364920" cy="2278952"/>
            <a:chOff x="972838" y="3634324"/>
            <a:chExt cx="5364920" cy="2278952"/>
          </a:xfrm>
        </p:grpSpPr>
        <p:sp>
          <p:nvSpPr>
            <p:cNvPr id="21" name="角丸四角形 20"/>
            <p:cNvSpPr/>
            <p:nvPr/>
          </p:nvSpPr>
          <p:spPr>
            <a:xfrm rot="10800000">
              <a:off x="972838" y="3634324"/>
              <a:ext cx="4906450" cy="2278952"/>
            </a:xfrm>
            <a:prstGeom prst="roundRect">
              <a:avLst>
                <a:gd name="adj" fmla="val 9680"/>
              </a:avLst>
            </a:prstGeom>
            <a:solidFill>
              <a:srgbClr val="FFB9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grpSp>
          <p:nvGrpSpPr>
            <p:cNvPr id="34" name="グループ化 33"/>
            <p:cNvGrpSpPr/>
            <p:nvPr/>
          </p:nvGrpSpPr>
          <p:grpSpPr>
            <a:xfrm>
              <a:off x="982295" y="3883513"/>
              <a:ext cx="4279552" cy="1780574"/>
              <a:chOff x="982295" y="3874981"/>
              <a:chExt cx="4279552" cy="1780574"/>
            </a:xfrm>
          </p:grpSpPr>
          <p:sp>
            <p:nvSpPr>
              <p:cNvPr id="22" name="Text Box 96"/>
              <p:cNvSpPr txBox="1">
                <a:spLocks noChangeArrowheads="1"/>
              </p:cNvSpPr>
              <p:nvPr/>
            </p:nvSpPr>
            <p:spPr bwMode="auto">
              <a:xfrm>
                <a:off x="989915" y="3874981"/>
                <a:ext cx="2650900" cy="276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0" rIns="0" bIns="0" rtlCol="0" anchor="ctr">
                <a:spAutoFit/>
              </a:bodyPr>
              <a:lstStyle>
                <a:defPPr>
                  <a:defRPr lang="ja-JP"/>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gn="l"/>
                <a:r>
                  <a:rPr lang="ja-JP" altLang="en-US" dirty="0">
                    <a:ln w="57150">
                      <a:solidFill>
                        <a:srgbClr val="FFB9D0"/>
                      </a:solidFill>
                    </a:ln>
                    <a:solidFill>
                      <a:schemeClr val="bg1"/>
                    </a:solidFill>
                    <a:latin typeface="HGPｺﾞｼｯｸE" panose="020B0900000000000000" pitchFamily="50" charset="-128"/>
                    <a:ea typeface="HGPｺﾞｼｯｸE" panose="020B0900000000000000" pitchFamily="50" charset="-128"/>
                  </a:rPr>
                  <a:t>●</a:t>
                </a:r>
                <a:r>
                  <a:rPr lang="ja-JP" altLang="en-US" dirty="0">
                    <a:solidFill>
                      <a:srgbClr val="002060"/>
                    </a:solidFill>
                    <a:latin typeface="HGPｺﾞｼｯｸE" panose="020B0900000000000000" pitchFamily="50" charset="-128"/>
                    <a:ea typeface="HGPｺﾞｼｯｸE" panose="020B0900000000000000" pitchFamily="50" charset="-128"/>
                  </a:rPr>
                  <a:t>バイトなどを禁止された</a:t>
                </a:r>
                <a:endParaRPr lang="en-US" altLang="ja-JP" dirty="0">
                  <a:solidFill>
                    <a:srgbClr val="002060"/>
                  </a:solidFill>
                  <a:latin typeface="HGPｺﾞｼｯｸE" panose="020B0900000000000000" pitchFamily="50" charset="-128"/>
                  <a:ea typeface="HGPｺﾞｼｯｸE" panose="020B0900000000000000" pitchFamily="50" charset="-128"/>
                </a:endParaRPr>
              </a:p>
            </p:txBody>
          </p:sp>
          <p:sp>
            <p:nvSpPr>
              <p:cNvPr id="23" name="Text Box 96"/>
              <p:cNvSpPr txBox="1">
                <a:spLocks noChangeArrowheads="1"/>
              </p:cNvSpPr>
              <p:nvPr/>
            </p:nvSpPr>
            <p:spPr bwMode="auto">
              <a:xfrm>
                <a:off x="982295" y="4267957"/>
                <a:ext cx="3913741" cy="293869"/>
              </a:xfrm>
              <a:prstGeom prst="rect">
                <a:avLst/>
              </a:prstGeom>
              <a:solidFill>
                <a:srgbClr val="FFB9D0"/>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0" rIns="0" bIns="0" rtlCol="0" anchor="ctr"/>
              <a:lstStyle>
                <a:defPPr>
                  <a:defRPr lang="ja-JP"/>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gn="l">
                  <a:lnSpc>
                    <a:spcPts val="1800"/>
                  </a:lnSpc>
                </a:pPr>
                <a:r>
                  <a:rPr lang="ja-JP" altLang="en-US" dirty="0">
                    <a:ln w="57150">
                      <a:solidFill>
                        <a:srgbClr val="FFB9D0"/>
                      </a:solidFill>
                    </a:ln>
                    <a:solidFill>
                      <a:schemeClr val="bg1"/>
                    </a:solidFill>
                    <a:latin typeface="HGPｺﾞｼｯｸE" panose="020B0900000000000000" pitchFamily="50" charset="-128"/>
                    <a:ea typeface="HGPｺﾞｼｯｸE" panose="020B0900000000000000" pitchFamily="50" charset="-128"/>
                  </a:rPr>
                  <a:t>●</a:t>
                </a:r>
                <a:r>
                  <a:rPr lang="ja-JP" altLang="en-US" dirty="0">
                    <a:solidFill>
                      <a:srgbClr val="002060"/>
                    </a:solidFill>
                    <a:latin typeface="HGPｺﾞｼｯｸE" panose="020B0900000000000000" pitchFamily="50" charset="-128"/>
                    <a:ea typeface="HGPｺﾞｼｯｸE" panose="020B0900000000000000" pitchFamily="50" charset="-128"/>
                  </a:rPr>
                  <a:t>お金を貸したけど帰ってこない　</a:t>
                </a:r>
                <a:endParaRPr lang="en-US" altLang="ja-JP" dirty="0">
                  <a:solidFill>
                    <a:srgbClr val="002060"/>
                  </a:solidFill>
                  <a:latin typeface="HGPｺﾞｼｯｸE" panose="020B0900000000000000" pitchFamily="50" charset="-128"/>
                  <a:ea typeface="HGPｺﾞｼｯｸE" panose="020B0900000000000000" pitchFamily="50" charset="-128"/>
                </a:endParaRPr>
              </a:p>
            </p:txBody>
          </p:sp>
          <p:sp>
            <p:nvSpPr>
              <p:cNvPr id="24" name="Text Box 96"/>
              <p:cNvSpPr txBox="1">
                <a:spLocks noChangeArrowheads="1"/>
              </p:cNvSpPr>
              <p:nvPr/>
            </p:nvSpPr>
            <p:spPr bwMode="auto">
              <a:xfrm>
                <a:off x="982296" y="4677803"/>
                <a:ext cx="4279551" cy="553998"/>
              </a:xfrm>
              <a:prstGeom prst="rect">
                <a:avLst/>
              </a:prstGeom>
              <a:solidFill>
                <a:srgbClr val="FFB9D0"/>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0" rIns="0" bIns="0" rtlCol="0" anchor="ctr">
                <a:spAutoFit/>
              </a:bodyPr>
              <a:lstStyle>
                <a:defPPr>
                  <a:defRPr lang="ja-JP"/>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gn="l"/>
                <a:r>
                  <a:rPr lang="ja-JP" altLang="en-US" dirty="0">
                    <a:ln w="57150">
                      <a:solidFill>
                        <a:srgbClr val="FFB9D0"/>
                      </a:solidFill>
                    </a:ln>
                    <a:solidFill>
                      <a:schemeClr val="bg1"/>
                    </a:solidFill>
                    <a:latin typeface="HGPｺﾞｼｯｸE" panose="020B0900000000000000" pitchFamily="50" charset="-128"/>
                    <a:ea typeface="HGPｺﾞｼｯｸE" panose="020B0900000000000000" pitchFamily="50" charset="-128"/>
                  </a:rPr>
                  <a:t>●</a:t>
                </a:r>
                <a:r>
                  <a:rPr lang="ja-JP" altLang="en-US" spc="100" dirty="0">
                    <a:solidFill>
                      <a:srgbClr val="002060"/>
                    </a:solidFill>
                    <a:latin typeface="HGPｺﾞｼｯｸE" panose="020B0900000000000000" pitchFamily="50" charset="-128"/>
                    <a:ea typeface="HGPｺﾞｼｯｸE" panose="020B0900000000000000" pitchFamily="50" charset="-128"/>
                  </a:rPr>
                  <a:t>いつもなんだかんだ理由を付けられて</a:t>
                </a:r>
                <a:endParaRPr lang="en-US" altLang="ja-JP" spc="100" dirty="0">
                  <a:solidFill>
                    <a:srgbClr val="002060"/>
                  </a:solidFill>
                  <a:latin typeface="HGPｺﾞｼｯｸE" panose="020B0900000000000000" pitchFamily="50" charset="-128"/>
                  <a:ea typeface="HGPｺﾞｼｯｸE" panose="020B0900000000000000" pitchFamily="50" charset="-128"/>
                </a:endParaRPr>
              </a:p>
              <a:p>
                <a:pPr algn="l"/>
                <a:r>
                  <a:rPr lang="ja-JP" altLang="en-US" spc="300" dirty="0">
                    <a:solidFill>
                      <a:srgbClr val="002060"/>
                    </a:solidFill>
                    <a:latin typeface="HGPｺﾞｼｯｸE" panose="020B0900000000000000" pitchFamily="50" charset="-128"/>
                    <a:ea typeface="HGPｺﾞｼｯｸE" panose="020B0900000000000000" pitchFamily="50" charset="-128"/>
                  </a:rPr>
                  <a:t>　</a:t>
                </a:r>
                <a:r>
                  <a:rPr lang="ja-JP" altLang="en-US" spc="100" dirty="0">
                    <a:solidFill>
                      <a:srgbClr val="002060"/>
                    </a:solidFill>
                    <a:latin typeface="HGPｺﾞｼｯｸE" panose="020B0900000000000000" pitchFamily="50" charset="-128"/>
                    <a:ea typeface="HGPｺﾞｼｯｸE" panose="020B0900000000000000" pitchFamily="50" charset="-128"/>
                  </a:rPr>
                  <a:t>お金を</a:t>
                </a:r>
                <a:r>
                  <a:rPr lang="ja-JP" altLang="en-US" dirty="0">
                    <a:solidFill>
                      <a:srgbClr val="002060"/>
                    </a:solidFill>
                    <a:latin typeface="HGPｺﾞｼｯｸE" panose="020B0900000000000000" pitchFamily="50" charset="-128"/>
                    <a:ea typeface="HGPｺﾞｼｯｸE" panose="020B0900000000000000" pitchFamily="50" charset="-128"/>
                  </a:rPr>
                  <a:t>払わされる</a:t>
                </a:r>
                <a:endParaRPr lang="en-US" altLang="ja-JP" dirty="0">
                  <a:solidFill>
                    <a:srgbClr val="002060"/>
                  </a:solidFill>
                  <a:latin typeface="HGPｺﾞｼｯｸE" panose="020B0900000000000000" pitchFamily="50" charset="-128"/>
                  <a:ea typeface="HGPｺﾞｼｯｸE" panose="020B0900000000000000" pitchFamily="50" charset="-128"/>
                </a:endParaRPr>
              </a:p>
            </p:txBody>
          </p:sp>
          <p:sp>
            <p:nvSpPr>
              <p:cNvPr id="25" name="Text Box 96"/>
              <p:cNvSpPr txBox="1">
                <a:spLocks noChangeArrowheads="1"/>
              </p:cNvSpPr>
              <p:nvPr/>
            </p:nvSpPr>
            <p:spPr bwMode="auto">
              <a:xfrm>
                <a:off x="982296" y="5347778"/>
                <a:ext cx="3522566" cy="307777"/>
              </a:xfrm>
              <a:prstGeom prst="rect">
                <a:avLst/>
              </a:prstGeom>
              <a:solidFill>
                <a:srgbClr val="FFB9D0"/>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0" rIns="0" bIns="0" rtlCol="0" anchor="ctr"/>
              <a:lstStyle>
                <a:defPPr>
                  <a:defRPr lang="ja-JP"/>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gn="l"/>
                <a:r>
                  <a:rPr lang="ja-JP" altLang="en-US" dirty="0">
                    <a:ln w="57150">
                      <a:solidFill>
                        <a:srgbClr val="FFB9D0"/>
                      </a:solidFill>
                    </a:ln>
                    <a:solidFill>
                      <a:schemeClr val="bg1"/>
                    </a:solidFill>
                    <a:latin typeface="HGPｺﾞｼｯｸE" panose="020B0900000000000000" pitchFamily="50" charset="-128"/>
                    <a:ea typeface="HGPｺﾞｼｯｸE" panose="020B0900000000000000" pitchFamily="50" charset="-128"/>
                  </a:rPr>
                  <a:t>●</a:t>
                </a:r>
                <a:r>
                  <a:rPr lang="ja-JP" altLang="en-US" dirty="0">
                    <a:solidFill>
                      <a:srgbClr val="002060"/>
                    </a:solidFill>
                    <a:latin typeface="HGPｺﾞｼｯｸE" panose="020B0900000000000000" pitchFamily="50" charset="-128"/>
                    <a:ea typeface="HGPｺﾞｼｯｸE" panose="020B0900000000000000" pitchFamily="50" charset="-128"/>
                  </a:rPr>
                  <a:t>男子が払うのが当たり前</a:t>
                </a:r>
                <a:endParaRPr lang="en-US" altLang="ja-JP" dirty="0">
                  <a:solidFill>
                    <a:srgbClr val="002060"/>
                  </a:solidFill>
                  <a:latin typeface="HGPｺﾞｼｯｸE" panose="020B0900000000000000" pitchFamily="50" charset="-128"/>
                  <a:ea typeface="HGPｺﾞｼｯｸE" panose="020B0900000000000000" pitchFamily="50" charset="-128"/>
                </a:endParaRPr>
              </a:p>
            </p:txBody>
          </p:sp>
        </p:grpSp>
        <p:sp>
          <p:nvSpPr>
            <p:cNvPr id="27" name="二等辺三角形 26"/>
            <p:cNvSpPr/>
            <p:nvPr/>
          </p:nvSpPr>
          <p:spPr>
            <a:xfrm rot="5400000">
              <a:off x="5911749" y="4730186"/>
              <a:ext cx="329240" cy="522779"/>
            </a:xfrm>
            <a:prstGeom prst="triangle">
              <a:avLst/>
            </a:prstGeom>
            <a:solidFill>
              <a:srgbClr val="FFB9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grpSp>
    </p:spTree>
    <p:extLst>
      <p:ext uri="{BB962C8B-B14F-4D97-AF65-F5344CB8AC3E}">
        <p14:creationId xmlns:p14="http://schemas.microsoft.com/office/powerpoint/2010/main" val="302957988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グループ化 3"/>
          <p:cNvGrpSpPr/>
          <p:nvPr/>
        </p:nvGrpSpPr>
        <p:grpSpPr>
          <a:xfrm>
            <a:off x="716786" y="2290478"/>
            <a:ext cx="2074900" cy="2015794"/>
            <a:chOff x="743023" y="1077165"/>
            <a:chExt cx="1886273" cy="1832540"/>
          </a:xfrm>
        </p:grpSpPr>
        <p:sp>
          <p:nvSpPr>
            <p:cNvPr id="5" name="星 24 4"/>
            <p:cNvSpPr>
              <a:spLocks noChangeArrowheads="1"/>
            </p:cNvSpPr>
            <p:nvPr/>
          </p:nvSpPr>
          <p:spPr bwMode="auto">
            <a:xfrm>
              <a:off x="743023" y="1077165"/>
              <a:ext cx="1886273" cy="1832540"/>
            </a:xfrm>
            <a:prstGeom prst="star24">
              <a:avLst>
                <a:gd name="adj" fmla="val 37500"/>
              </a:avLst>
            </a:prstGeom>
            <a:solidFill>
              <a:srgbClr val="0070C0"/>
            </a:solidFill>
            <a:ln w="9525" algn="ctr">
              <a:noFill/>
              <a:round/>
              <a:headEnd/>
              <a:tailEnd/>
            </a:ln>
          </p:spPr>
          <p:txBody>
            <a:bodyPr anchor="ctr"/>
            <a:lstStyle/>
            <a:p>
              <a:pPr algn="ctr" eaLnBrk="1" latinLnBrk="1" hangingPunct="1">
                <a:defRPr/>
              </a:pPr>
              <a:endParaRPr lang="ja-JP" altLang="en-US" sz="3200" dirty="0">
                <a:solidFill>
                  <a:srgbClr val="FF0000"/>
                </a:solidFill>
                <a:latin typeface="+mj-ea"/>
                <a:ea typeface="+mj-ea"/>
                <a:sym typeface="ＭＳ Ｐゴシック" pitchFamily="50" charset="-128"/>
              </a:endParaRPr>
            </a:p>
          </p:txBody>
        </p:sp>
        <p:sp>
          <p:nvSpPr>
            <p:cNvPr id="6" name="テキスト ボックス 5"/>
            <p:cNvSpPr txBox="1"/>
            <p:nvPr/>
          </p:nvSpPr>
          <p:spPr>
            <a:xfrm>
              <a:off x="1196522" y="1643690"/>
              <a:ext cx="979289" cy="699492"/>
            </a:xfrm>
            <a:prstGeom prst="rect">
              <a:avLst/>
            </a:prstGeom>
            <a:noFill/>
            <a:ln>
              <a:noFill/>
            </a:ln>
            <a:effectLst/>
          </p:spPr>
          <p:style>
            <a:lnRef idx="1">
              <a:schemeClr val="accent6"/>
            </a:lnRef>
            <a:fillRef idx="3">
              <a:schemeClr val="accent6"/>
            </a:fillRef>
            <a:effectRef idx="2">
              <a:schemeClr val="accent6"/>
            </a:effectRef>
            <a:fontRef idx="minor">
              <a:schemeClr val="lt1"/>
            </a:fontRef>
          </p:style>
          <p:txBody>
            <a:bodyPr wrap="none" lIns="0" tIns="0" rIns="0" bIns="0" anchor="ctr" anchorCtr="0">
              <a:spAutoFit/>
            </a:bodyPr>
            <a:lstStyle/>
            <a:p>
              <a:pPr algn="ctr" latinLnBrk="1">
                <a:lnSpc>
                  <a:spcPts val="3000"/>
                </a:lnSpc>
                <a:defRPr/>
              </a:pPr>
              <a:r>
                <a:rPr lang="ja-JP" altLang="en-US" sz="2800" dirty="0">
                  <a:solidFill>
                    <a:schemeClr val="bg1"/>
                  </a:solidFill>
                  <a:latin typeface="HGPｺﾞｼｯｸE" panose="020B0900000000000000" pitchFamily="50" charset="-128"/>
                  <a:ea typeface="HGPｺﾞｼｯｸE" panose="020B0900000000000000" pitchFamily="50" charset="-128"/>
                  <a:cs typeface="Arial" pitchFamily="34" charset="0"/>
                  <a:sym typeface="ＭＳ Ｐゴシック" pitchFamily="50" charset="-128"/>
                </a:rPr>
                <a:t>身体的</a:t>
              </a:r>
              <a:endParaRPr lang="en-US" altLang="ja-JP" sz="2800" dirty="0">
                <a:solidFill>
                  <a:schemeClr val="bg1"/>
                </a:solidFill>
                <a:latin typeface="HGPｺﾞｼｯｸE" panose="020B0900000000000000" pitchFamily="50" charset="-128"/>
                <a:ea typeface="HGPｺﾞｼｯｸE" panose="020B0900000000000000" pitchFamily="50" charset="-128"/>
                <a:cs typeface="Arial" pitchFamily="34" charset="0"/>
                <a:sym typeface="ＭＳ Ｐゴシック" pitchFamily="50" charset="-128"/>
              </a:endParaRPr>
            </a:p>
            <a:p>
              <a:pPr algn="ctr" latinLnBrk="1">
                <a:lnSpc>
                  <a:spcPts val="3000"/>
                </a:lnSpc>
                <a:defRPr/>
              </a:pPr>
              <a:r>
                <a:rPr lang="ja-JP" altLang="en-US" sz="2800" dirty="0">
                  <a:solidFill>
                    <a:schemeClr val="bg1"/>
                  </a:solidFill>
                  <a:latin typeface="HGPｺﾞｼｯｸE" panose="020B0900000000000000" pitchFamily="50" charset="-128"/>
                  <a:ea typeface="HGPｺﾞｼｯｸE" panose="020B0900000000000000" pitchFamily="50" charset="-128"/>
                  <a:cs typeface="Arial" pitchFamily="34" charset="0"/>
                  <a:sym typeface="ＭＳ Ｐゴシック" pitchFamily="50" charset="-128"/>
                </a:rPr>
                <a:t>暴力</a:t>
              </a:r>
            </a:p>
          </p:txBody>
        </p:sp>
      </p:grpSp>
      <p:grpSp>
        <p:nvGrpSpPr>
          <p:cNvPr id="7" name="グループ化 6"/>
          <p:cNvGrpSpPr/>
          <p:nvPr/>
        </p:nvGrpSpPr>
        <p:grpSpPr>
          <a:xfrm>
            <a:off x="2826996" y="2225791"/>
            <a:ext cx="5326033" cy="2145168"/>
            <a:chOff x="2826996" y="514202"/>
            <a:chExt cx="5326033" cy="2145168"/>
          </a:xfrm>
        </p:grpSpPr>
        <p:sp>
          <p:nvSpPr>
            <p:cNvPr id="8" name="二等辺三角形 7"/>
            <p:cNvSpPr/>
            <p:nvPr/>
          </p:nvSpPr>
          <p:spPr>
            <a:xfrm rot="16200000">
              <a:off x="2923766" y="1314420"/>
              <a:ext cx="329240" cy="522779"/>
            </a:xfrm>
            <a:prstGeom prst="triangle">
              <a:avLst/>
            </a:prstGeom>
            <a:solidFill>
              <a:srgbClr val="FFB9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9" name="角丸四角形 8"/>
            <p:cNvSpPr/>
            <p:nvPr/>
          </p:nvSpPr>
          <p:spPr>
            <a:xfrm>
              <a:off x="3279308" y="514202"/>
              <a:ext cx="4873721" cy="2145168"/>
            </a:xfrm>
            <a:prstGeom prst="roundRect">
              <a:avLst>
                <a:gd name="adj" fmla="val 9680"/>
              </a:avLst>
            </a:prstGeom>
            <a:solidFill>
              <a:srgbClr val="FFB9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grpSp>
          <p:nvGrpSpPr>
            <p:cNvPr id="10" name="グループ化 9"/>
            <p:cNvGrpSpPr/>
            <p:nvPr/>
          </p:nvGrpSpPr>
          <p:grpSpPr>
            <a:xfrm>
              <a:off x="3283794" y="782080"/>
              <a:ext cx="4672908" cy="1583450"/>
              <a:chOff x="3283794" y="777825"/>
              <a:chExt cx="4672908" cy="1583450"/>
            </a:xfrm>
          </p:grpSpPr>
          <p:sp>
            <p:nvSpPr>
              <p:cNvPr id="11" name="Text Box 96"/>
              <p:cNvSpPr txBox="1">
                <a:spLocks noChangeArrowheads="1"/>
              </p:cNvSpPr>
              <p:nvPr/>
            </p:nvSpPr>
            <p:spPr bwMode="auto">
              <a:xfrm>
                <a:off x="3283794" y="777825"/>
                <a:ext cx="3284086" cy="256480"/>
              </a:xfrm>
              <a:prstGeom prst="rect">
                <a:avLst/>
              </a:prstGeom>
              <a:noFill/>
              <a:ln w="9525">
                <a:noFill/>
                <a:miter lim="800000"/>
                <a:headEnd/>
                <a:tailEnd/>
              </a:ln>
            </p:spPr>
            <p:txBody>
              <a:bodyPr wrap="none" lIns="144000" tIns="0" rIns="0" bIns="0" anchor="ctr" anchorCtr="0">
                <a:spAutoFit/>
              </a:bodyPr>
              <a:lstStyle/>
              <a:p>
                <a:pPr>
                  <a:lnSpc>
                    <a:spcPts val="2000"/>
                  </a:lnSpc>
                  <a:defRPr/>
                </a:pPr>
                <a:r>
                  <a:rPr lang="ja-JP" altLang="en-US" dirty="0">
                    <a:ln w="57150">
                      <a:solidFill>
                        <a:srgbClr val="FFB9D0"/>
                      </a:solidFill>
                    </a:ln>
                    <a:solidFill>
                      <a:schemeClr val="bg1"/>
                    </a:solidFill>
                    <a:latin typeface="HGPｺﾞｼｯｸE" panose="020B0900000000000000" pitchFamily="50" charset="-128"/>
                    <a:ea typeface="HGPｺﾞｼｯｸE" panose="020B0900000000000000" pitchFamily="50" charset="-128"/>
                  </a:rPr>
                  <a:t>●</a:t>
                </a:r>
                <a:r>
                  <a:rPr lang="ja-JP" altLang="en-US" dirty="0">
                    <a:ln w="57150">
                      <a:noFill/>
                    </a:ln>
                    <a:solidFill>
                      <a:srgbClr val="002060"/>
                    </a:solidFill>
                    <a:latin typeface="HGPｺﾞｼｯｸE" panose="020B0900000000000000" pitchFamily="50" charset="-128"/>
                    <a:ea typeface="HGPｺﾞｼｯｸE" panose="020B0900000000000000" pitchFamily="50" charset="-128"/>
                  </a:rPr>
                  <a:t>殴る、蹴る、髪の毛を引っ張る</a:t>
                </a:r>
                <a:endParaRPr lang="en-US" altLang="ja-JP" dirty="0">
                  <a:ln w="57150">
                    <a:noFill/>
                  </a:ln>
                  <a:solidFill>
                    <a:srgbClr val="002060"/>
                  </a:solidFill>
                  <a:latin typeface="HGPｺﾞｼｯｸE" panose="020B0900000000000000" pitchFamily="50" charset="-128"/>
                  <a:ea typeface="HGPｺﾞｼｯｸE" panose="020B0900000000000000" pitchFamily="50" charset="-128"/>
                </a:endParaRPr>
              </a:p>
            </p:txBody>
          </p:sp>
          <p:sp>
            <p:nvSpPr>
              <p:cNvPr id="12" name="Text Box 96"/>
              <p:cNvSpPr txBox="1">
                <a:spLocks noChangeArrowheads="1"/>
              </p:cNvSpPr>
              <p:nvPr/>
            </p:nvSpPr>
            <p:spPr bwMode="auto">
              <a:xfrm>
                <a:off x="3288086" y="1171115"/>
                <a:ext cx="4176959" cy="256480"/>
              </a:xfrm>
              <a:prstGeom prst="rect">
                <a:avLst/>
              </a:prstGeom>
              <a:noFill/>
              <a:ln w="9525">
                <a:noFill/>
                <a:miter lim="800000"/>
                <a:headEnd/>
                <a:tailEnd/>
              </a:ln>
            </p:spPr>
            <p:txBody>
              <a:bodyPr wrap="none" lIns="144000" tIns="0" rIns="0" bIns="0" anchor="ctr" anchorCtr="0">
                <a:spAutoFit/>
              </a:bodyPr>
              <a:lstStyle/>
              <a:p>
                <a:pPr latinLnBrk="1">
                  <a:lnSpc>
                    <a:spcPts val="2000"/>
                  </a:lnSpc>
                  <a:defRPr/>
                </a:pPr>
                <a:r>
                  <a:rPr lang="ja-JP" altLang="en-US" dirty="0">
                    <a:ln w="57150">
                      <a:solidFill>
                        <a:srgbClr val="FFB9D0"/>
                      </a:solidFill>
                    </a:ln>
                    <a:solidFill>
                      <a:schemeClr val="bg1"/>
                    </a:solidFill>
                    <a:latin typeface="HGPｺﾞｼｯｸE" panose="020B0900000000000000" pitchFamily="50" charset="-128"/>
                    <a:ea typeface="HGPｺﾞｼｯｸE" panose="020B0900000000000000" pitchFamily="50" charset="-128"/>
                  </a:rPr>
                  <a:t>●</a:t>
                </a:r>
                <a:r>
                  <a:rPr lang="ja-JP" altLang="en-US" dirty="0">
                    <a:ln w="57150">
                      <a:noFill/>
                    </a:ln>
                    <a:solidFill>
                      <a:srgbClr val="002060"/>
                    </a:solidFill>
                    <a:latin typeface="HGPｺﾞｼｯｸE" panose="020B0900000000000000" pitchFamily="50" charset="-128"/>
                    <a:ea typeface="HGPｺﾞｼｯｸE" panose="020B0900000000000000" pitchFamily="50" charset="-128"/>
                  </a:rPr>
                  <a:t>首を絞められる、刃物を付きつけられる</a:t>
                </a:r>
                <a:endParaRPr lang="en-US" altLang="ja-JP" dirty="0">
                  <a:ln w="57150">
                    <a:noFill/>
                  </a:ln>
                  <a:solidFill>
                    <a:srgbClr val="002060"/>
                  </a:solidFill>
                  <a:latin typeface="HGPｺﾞｼｯｸE" panose="020B0900000000000000" pitchFamily="50" charset="-128"/>
                  <a:ea typeface="HGPｺﾞｼｯｸE" panose="020B0900000000000000" pitchFamily="50" charset="-128"/>
                </a:endParaRPr>
              </a:p>
            </p:txBody>
          </p:sp>
          <p:sp>
            <p:nvSpPr>
              <p:cNvPr id="13" name="Text Box 96"/>
              <p:cNvSpPr txBox="1">
                <a:spLocks noChangeArrowheads="1"/>
              </p:cNvSpPr>
              <p:nvPr/>
            </p:nvSpPr>
            <p:spPr bwMode="auto">
              <a:xfrm>
                <a:off x="3288086" y="1554880"/>
                <a:ext cx="4561680" cy="512961"/>
              </a:xfrm>
              <a:prstGeom prst="rect">
                <a:avLst/>
              </a:prstGeom>
              <a:noFill/>
              <a:ln w="9525">
                <a:noFill/>
                <a:miter lim="800000"/>
                <a:headEnd/>
                <a:tailEnd/>
              </a:ln>
            </p:spPr>
            <p:txBody>
              <a:bodyPr wrap="none" lIns="144000" tIns="0" rIns="0" bIns="0" anchor="ctr" anchorCtr="0">
                <a:spAutoFit/>
              </a:bodyPr>
              <a:lstStyle/>
              <a:p>
                <a:pPr latinLnBrk="1">
                  <a:lnSpc>
                    <a:spcPts val="2000"/>
                  </a:lnSpc>
                  <a:defRPr/>
                </a:pPr>
                <a:r>
                  <a:rPr lang="ja-JP" altLang="en-US" dirty="0">
                    <a:ln w="57150">
                      <a:solidFill>
                        <a:srgbClr val="FFB9D0"/>
                      </a:solidFill>
                    </a:ln>
                    <a:solidFill>
                      <a:schemeClr val="bg1"/>
                    </a:solidFill>
                    <a:latin typeface="HGPｺﾞｼｯｸE" panose="020B0900000000000000" pitchFamily="50" charset="-128"/>
                    <a:ea typeface="HGPｺﾞｼｯｸE" panose="020B0900000000000000" pitchFamily="50" charset="-128"/>
                  </a:rPr>
                  <a:t>●</a:t>
                </a:r>
                <a:r>
                  <a:rPr lang="ja-JP" altLang="en-US" dirty="0">
                    <a:ln w="57150">
                      <a:noFill/>
                    </a:ln>
                    <a:solidFill>
                      <a:srgbClr val="002060"/>
                    </a:solidFill>
                    <a:latin typeface="HGPｺﾞｼｯｸE" panose="020B0900000000000000" pitchFamily="50" charset="-128"/>
                    <a:ea typeface="HGPｺﾞｼｯｸE" panose="020B0900000000000000" pitchFamily="50" charset="-128"/>
                  </a:rPr>
                  <a:t>何かにつけ冗談みたいにいつも小突かれる</a:t>
                </a:r>
                <a:endParaRPr lang="en-US" altLang="ja-JP" dirty="0">
                  <a:ln w="57150">
                    <a:noFill/>
                  </a:ln>
                  <a:solidFill>
                    <a:srgbClr val="002060"/>
                  </a:solidFill>
                  <a:latin typeface="HGPｺﾞｼｯｸE" panose="020B0900000000000000" pitchFamily="50" charset="-128"/>
                  <a:ea typeface="HGPｺﾞｼｯｸE" panose="020B0900000000000000" pitchFamily="50" charset="-128"/>
                </a:endParaRPr>
              </a:p>
              <a:p>
                <a:pPr latinLnBrk="1">
                  <a:lnSpc>
                    <a:spcPts val="2000"/>
                  </a:lnSpc>
                  <a:defRPr/>
                </a:pPr>
                <a:r>
                  <a:rPr lang="ja-JP" altLang="en-US" dirty="0">
                    <a:ln w="57150">
                      <a:noFill/>
                    </a:ln>
                    <a:solidFill>
                      <a:srgbClr val="002060"/>
                    </a:solidFill>
                    <a:latin typeface="HGPｺﾞｼｯｸE" panose="020B0900000000000000" pitchFamily="50" charset="-128"/>
                    <a:ea typeface="HGPｺﾞｼｯｸE" panose="020B0900000000000000" pitchFamily="50" charset="-128"/>
                  </a:rPr>
                  <a:t>　　私も叩いているから・・・・・・</a:t>
                </a:r>
                <a:endParaRPr lang="en-US" altLang="ja-JP" dirty="0">
                  <a:ln w="57150">
                    <a:noFill/>
                  </a:ln>
                  <a:solidFill>
                    <a:srgbClr val="002060"/>
                  </a:solidFill>
                  <a:latin typeface="HGPｺﾞｼｯｸE" panose="020B0900000000000000" pitchFamily="50" charset="-128"/>
                  <a:ea typeface="HGPｺﾞｼｯｸE" panose="020B0900000000000000" pitchFamily="50" charset="-128"/>
                </a:endParaRPr>
              </a:p>
            </p:txBody>
          </p:sp>
          <p:sp>
            <p:nvSpPr>
              <p:cNvPr id="15" name="Text Box 96"/>
              <p:cNvSpPr txBox="1">
                <a:spLocks noChangeArrowheads="1"/>
              </p:cNvSpPr>
              <p:nvPr/>
            </p:nvSpPr>
            <p:spPr bwMode="auto">
              <a:xfrm>
                <a:off x="3492806" y="2115054"/>
                <a:ext cx="4463896" cy="246221"/>
              </a:xfrm>
              <a:prstGeom prst="rect">
                <a:avLst/>
              </a:prstGeom>
              <a:noFill/>
              <a:ln w="9525">
                <a:noFill/>
                <a:miter lim="800000"/>
                <a:headEnd/>
                <a:tailEnd/>
              </a:ln>
            </p:spPr>
            <p:txBody>
              <a:bodyPr wrap="none" lIns="144000" tIns="0" rIns="0" bIns="0" anchor="ctr" anchorCtr="0">
                <a:spAutoFit/>
              </a:bodyPr>
              <a:lstStyle/>
              <a:p>
                <a:pPr marL="88900" indent="-88900" latinLnBrk="1">
                  <a:defRPr/>
                </a:pPr>
                <a:r>
                  <a:rPr lang="ja-JP" altLang="en-US" sz="1600" dirty="0">
                    <a:ln w="57150">
                      <a:noFill/>
                    </a:ln>
                    <a:solidFill>
                      <a:srgbClr val="002060"/>
                    </a:solidFill>
                    <a:latin typeface="HGPｺﾞｼｯｸE" panose="020B0900000000000000" pitchFamily="50" charset="-128"/>
                    <a:ea typeface="HGPｺﾞｼｯｸE" panose="020B0900000000000000" pitchFamily="50" charset="-128"/>
                  </a:rPr>
                  <a:t>（空手五段の人と殴りあったら、どっちが悪い？？）</a:t>
                </a:r>
                <a:endParaRPr lang="en-US" altLang="ja-JP" sz="1600" dirty="0">
                  <a:ln w="57150">
                    <a:noFill/>
                  </a:ln>
                  <a:solidFill>
                    <a:srgbClr val="002060"/>
                  </a:solidFill>
                  <a:latin typeface="HGPｺﾞｼｯｸE" panose="020B0900000000000000" pitchFamily="50" charset="-128"/>
                  <a:ea typeface="HGPｺﾞｼｯｸE" panose="020B0900000000000000" pitchFamily="50" charset="-128"/>
                </a:endParaRPr>
              </a:p>
            </p:txBody>
          </p:sp>
        </p:grpSp>
      </p:grpSp>
    </p:spTree>
    <p:extLst>
      <p:ext uri="{BB962C8B-B14F-4D97-AF65-F5344CB8AC3E}">
        <p14:creationId xmlns:p14="http://schemas.microsoft.com/office/powerpoint/2010/main" val="145288862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1"/>
          <p:cNvSpPr txBox="1">
            <a:spLocks/>
          </p:cNvSpPr>
          <p:nvPr/>
        </p:nvSpPr>
        <p:spPr>
          <a:xfrm>
            <a:off x="894487" y="2685206"/>
            <a:ext cx="7638326" cy="1487587"/>
          </a:xfrm>
          <a:prstGeom prst="rect">
            <a:avLst/>
          </a:prstGeom>
        </p:spPr>
        <p:txBody>
          <a:bodyPr wrap="square" lIns="0" tIns="0" rIns="0" bIns="0" anchor="ctr" anchorCtr="0">
            <a:spAutoFit/>
          </a:bodyPr>
          <a:lstStyle>
            <a:defPPr>
              <a:defRPr lang="ja-JP"/>
            </a:defPPr>
            <a:lvl1pPr lvl="0" algn="ctr">
              <a:spcBef>
                <a:spcPct val="0"/>
              </a:spcBef>
              <a:buNone/>
              <a:defRPr sz="5400" b="0" spc="-100" baseline="0">
                <a:solidFill>
                  <a:srgbClr val="9D2D60"/>
                </a:solidFill>
                <a:effectLst>
                  <a:glow rad="88900">
                    <a:schemeClr val="bg1"/>
                  </a:glow>
                </a:effectLst>
                <a:latin typeface="HGPｺﾞｼｯｸE" panose="020B0900000000000000" pitchFamily="50" charset="-128"/>
                <a:ea typeface="HGPｺﾞｼｯｸE" panose="020B0900000000000000" pitchFamily="50" charset="-128"/>
                <a:cs typeface="+mj-cs"/>
              </a:defRPr>
            </a:lvl1pPr>
          </a:lstStyle>
          <a:p>
            <a:pPr>
              <a:lnSpc>
                <a:spcPts val="5800"/>
              </a:lnSpc>
            </a:pPr>
            <a:r>
              <a:rPr lang="ja-JP" altLang="en-US" dirty="0"/>
              <a:t>すべての恋愛は</a:t>
            </a:r>
            <a:endParaRPr lang="en-US" altLang="ja-JP" dirty="0"/>
          </a:p>
          <a:p>
            <a:pPr>
              <a:lnSpc>
                <a:spcPts val="5800"/>
              </a:lnSpc>
            </a:pPr>
            <a:r>
              <a:rPr lang="ja-JP" altLang="en-US" dirty="0"/>
              <a:t>デートＤＶにつながります。</a:t>
            </a:r>
          </a:p>
        </p:txBody>
      </p:sp>
    </p:spTree>
    <p:extLst>
      <p:ext uri="{BB962C8B-B14F-4D97-AF65-F5344CB8AC3E}">
        <p14:creationId xmlns:p14="http://schemas.microsoft.com/office/powerpoint/2010/main" val="49741834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33" name="グループ化 232"/>
          <p:cNvGrpSpPr/>
          <p:nvPr/>
        </p:nvGrpSpPr>
        <p:grpSpPr>
          <a:xfrm>
            <a:off x="7594412" y="5477513"/>
            <a:ext cx="252028" cy="517997"/>
            <a:chOff x="6437719" y="3869082"/>
            <a:chExt cx="252028" cy="517997"/>
          </a:xfrm>
        </p:grpSpPr>
        <p:sp>
          <p:nvSpPr>
            <p:cNvPr id="234" name="二等辺三角形 233"/>
            <p:cNvSpPr/>
            <p:nvPr/>
          </p:nvSpPr>
          <p:spPr>
            <a:xfrm rot="10800000">
              <a:off x="6437719" y="4138063"/>
              <a:ext cx="252028" cy="249016"/>
            </a:xfrm>
            <a:prstGeom prst="triangle">
              <a:avLst/>
            </a:prstGeom>
            <a:solidFill>
              <a:srgbClr val="1F7F4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35" name="正方形/長方形 141"/>
            <p:cNvSpPr/>
            <p:nvPr/>
          </p:nvSpPr>
          <p:spPr>
            <a:xfrm rot="10800000">
              <a:off x="6563733" y="3869082"/>
              <a:ext cx="0" cy="324000"/>
            </a:xfrm>
            <a:custGeom>
              <a:avLst/>
              <a:gdLst>
                <a:gd name="connsiteX0" fmla="*/ 0 w 324036"/>
                <a:gd name="connsiteY0" fmla="*/ 0 h 611783"/>
                <a:gd name="connsiteX1" fmla="*/ 324036 w 324036"/>
                <a:gd name="connsiteY1" fmla="*/ 0 h 611783"/>
                <a:gd name="connsiteX2" fmla="*/ 324036 w 324036"/>
                <a:gd name="connsiteY2" fmla="*/ 611783 h 611783"/>
                <a:gd name="connsiteX3" fmla="*/ 0 w 324036"/>
                <a:gd name="connsiteY3" fmla="*/ 611783 h 611783"/>
                <a:gd name="connsiteX4" fmla="*/ 0 w 324036"/>
                <a:gd name="connsiteY4" fmla="*/ 0 h 611783"/>
                <a:gd name="connsiteX0" fmla="*/ 0 w 324036"/>
                <a:gd name="connsiteY0" fmla="*/ 611783 h 703223"/>
                <a:gd name="connsiteX1" fmla="*/ 0 w 324036"/>
                <a:gd name="connsiteY1" fmla="*/ 0 h 703223"/>
                <a:gd name="connsiteX2" fmla="*/ 324036 w 324036"/>
                <a:gd name="connsiteY2" fmla="*/ 0 h 703223"/>
                <a:gd name="connsiteX3" fmla="*/ 324036 w 324036"/>
                <a:gd name="connsiteY3" fmla="*/ 611783 h 703223"/>
                <a:gd name="connsiteX4" fmla="*/ 91440 w 324036"/>
                <a:gd name="connsiteY4" fmla="*/ 703223 h 703223"/>
                <a:gd name="connsiteX0" fmla="*/ 0 w 324036"/>
                <a:gd name="connsiteY0" fmla="*/ 611783 h 611783"/>
                <a:gd name="connsiteX1" fmla="*/ 0 w 324036"/>
                <a:gd name="connsiteY1" fmla="*/ 0 h 611783"/>
                <a:gd name="connsiteX2" fmla="*/ 324036 w 324036"/>
                <a:gd name="connsiteY2" fmla="*/ 0 h 611783"/>
                <a:gd name="connsiteX3" fmla="*/ 324036 w 324036"/>
                <a:gd name="connsiteY3" fmla="*/ 611783 h 611783"/>
                <a:gd name="connsiteX0" fmla="*/ 0 w 324036"/>
                <a:gd name="connsiteY0" fmla="*/ 0 h 611783"/>
                <a:gd name="connsiteX1" fmla="*/ 324036 w 324036"/>
                <a:gd name="connsiteY1" fmla="*/ 0 h 611783"/>
                <a:gd name="connsiteX2" fmla="*/ 324036 w 324036"/>
                <a:gd name="connsiteY2" fmla="*/ 611783 h 611783"/>
                <a:gd name="connsiteX0" fmla="*/ 0 w 0"/>
                <a:gd name="connsiteY0" fmla="*/ 0 h 611783"/>
                <a:gd name="connsiteX1" fmla="*/ 0 w 0"/>
                <a:gd name="connsiteY1" fmla="*/ 611783 h 611783"/>
              </a:gdLst>
              <a:ahLst/>
              <a:cxnLst>
                <a:cxn ang="0">
                  <a:pos x="connsiteX0" y="connsiteY0"/>
                </a:cxn>
                <a:cxn ang="0">
                  <a:pos x="connsiteX1" y="connsiteY1"/>
                </a:cxn>
              </a:cxnLst>
              <a:rect l="l" t="t" r="r" b="b"/>
              <a:pathLst>
                <a:path h="611783">
                  <a:moveTo>
                    <a:pt x="0" y="0"/>
                  </a:moveTo>
                  <a:lnTo>
                    <a:pt x="0" y="611783"/>
                  </a:lnTo>
                </a:path>
              </a:pathLst>
            </a:custGeom>
            <a:ln w="63500">
              <a:solidFill>
                <a:srgbClr val="1F7F4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225" name="グループ化 224"/>
          <p:cNvGrpSpPr/>
          <p:nvPr/>
        </p:nvGrpSpPr>
        <p:grpSpPr>
          <a:xfrm>
            <a:off x="5459708" y="5455073"/>
            <a:ext cx="252028" cy="517997"/>
            <a:chOff x="6443329" y="3869082"/>
            <a:chExt cx="252028" cy="517997"/>
          </a:xfrm>
        </p:grpSpPr>
        <p:sp>
          <p:nvSpPr>
            <p:cNvPr id="226" name="二等辺三角形 225"/>
            <p:cNvSpPr/>
            <p:nvPr/>
          </p:nvSpPr>
          <p:spPr>
            <a:xfrm rot="10800000">
              <a:off x="6443329" y="4138063"/>
              <a:ext cx="252028" cy="249016"/>
            </a:xfrm>
            <a:prstGeom prst="triangl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27" name="正方形/長方形 141"/>
            <p:cNvSpPr/>
            <p:nvPr/>
          </p:nvSpPr>
          <p:spPr>
            <a:xfrm rot="10800000">
              <a:off x="6563733" y="3869082"/>
              <a:ext cx="0" cy="324000"/>
            </a:xfrm>
            <a:custGeom>
              <a:avLst/>
              <a:gdLst>
                <a:gd name="connsiteX0" fmla="*/ 0 w 324036"/>
                <a:gd name="connsiteY0" fmla="*/ 0 h 611783"/>
                <a:gd name="connsiteX1" fmla="*/ 324036 w 324036"/>
                <a:gd name="connsiteY1" fmla="*/ 0 h 611783"/>
                <a:gd name="connsiteX2" fmla="*/ 324036 w 324036"/>
                <a:gd name="connsiteY2" fmla="*/ 611783 h 611783"/>
                <a:gd name="connsiteX3" fmla="*/ 0 w 324036"/>
                <a:gd name="connsiteY3" fmla="*/ 611783 h 611783"/>
                <a:gd name="connsiteX4" fmla="*/ 0 w 324036"/>
                <a:gd name="connsiteY4" fmla="*/ 0 h 611783"/>
                <a:gd name="connsiteX0" fmla="*/ 0 w 324036"/>
                <a:gd name="connsiteY0" fmla="*/ 611783 h 703223"/>
                <a:gd name="connsiteX1" fmla="*/ 0 w 324036"/>
                <a:gd name="connsiteY1" fmla="*/ 0 h 703223"/>
                <a:gd name="connsiteX2" fmla="*/ 324036 w 324036"/>
                <a:gd name="connsiteY2" fmla="*/ 0 h 703223"/>
                <a:gd name="connsiteX3" fmla="*/ 324036 w 324036"/>
                <a:gd name="connsiteY3" fmla="*/ 611783 h 703223"/>
                <a:gd name="connsiteX4" fmla="*/ 91440 w 324036"/>
                <a:gd name="connsiteY4" fmla="*/ 703223 h 703223"/>
                <a:gd name="connsiteX0" fmla="*/ 0 w 324036"/>
                <a:gd name="connsiteY0" fmla="*/ 611783 h 611783"/>
                <a:gd name="connsiteX1" fmla="*/ 0 w 324036"/>
                <a:gd name="connsiteY1" fmla="*/ 0 h 611783"/>
                <a:gd name="connsiteX2" fmla="*/ 324036 w 324036"/>
                <a:gd name="connsiteY2" fmla="*/ 0 h 611783"/>
                <a:gd name="connsiteX3" fmla="*/ 324036 w 324036"/>
                <a:gd name="connsiteY3" fmla="*/ 611783 h 611783"/>
                <a:gd name="connsiteX0" fmla="*/ 0 w 324036"/>
                <a:gd name="connsiteY0" fmla="*/ 0 h 611783"/>
                <a:gd name="connsiteX1" fmla="*/ 324036 w 324036"/>
                <a:gd name="connsiteY1" fmla="*/ 0 h 611783"/>
                <a:gd name="connsiteX2" fmla="*/ 324036 w 324036"/>
                <a:gd name="connsiteY2" fmla="*/ 611783 h 611783"/>
                <a:gd name="connsiteX0" fmla="*/ 0 w 0"/>
                <a:gd name="connsiteY0" fmla="*/ 0 h 611783"/>
                <a:gd name="connsiteX1" fmla="*/ 0 w 0"/>
                <a:gd name="connsiteY1" fmla="*/ 611783 h 611783"/>
              </a:gdLst>
              <a:ahLst/>
              <a:cxnLst>
                <a:cxn ang="0">
                  <a:pos x="connsiteX0" y="connsiteY0"/>
                </a:cxn>
                <a:cxn ang="0">
                  <a:pos x="connsiteX1" y="connsiteY1"/>
                </a:cxn>
              </a:cxnLst>
              <a:rect l="l" t="t" r="r" b="b"/>
              <a:pathLst>
                <a:path h="611783">
                  <a:moveTo>
                    <a:pt x="0" y="0"/>
                  </a:moveTo>
                  <a:lnTo>
                    <a:pt x="0" y="611783"/>
                  </a:lnTo>
                </a:path>
              </a:pathLst>
            </a:custGeom>
            <a:ln w="635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170" name="角丸四角形 169"/>
          <p:cNvSpPr/>
          <p:nvPr/>
        </p:nvSpPr>
        <p:spPr>
          <a:xfrm>
            <a:off x="6768244" y="4661975"/>
            <a:ext cx="1903476" cy="831467"/>
          </a:xfrm>
          <a:prstGeom prst="round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spAutoFit/>
          </a:bodyPr>
          <a:lstStyle/>
          <a:p>
            <a:pPr algn="ctr"/>
            <a:endParaRPr lang="ja-JP" altLang="en-US"/>
          </a:p>
        </p:txBody>
      </p:sp>
      <p:sp>
        <p:nvSpPr>
          <p:cNvPr id="156" name="角丸四角形 155"/>
          <p:cNvSpPr/>
          <p:nvPr/>
        </p:nvSpPr>
        <p:spPr>
          <a:xfrm>
            <a:off x="4572000" y="4653136"/>
            <a:ext cx="2124236" cy="831467"/>
          </a:xfrm>
          <a:prstGeom prst="roundRect">
            <a:avLst/>
          </a:prstGeom>
          <a:solidFill>
            <a:srgbClr val="826CDE"/>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spAutoFit/>
          </a:bodyPr>
          <a:lstStyle/>
          <a:p>
            <a:pPr algn="ctr"/>
            <a:endParaRPr lang="ja-JP" altLang="en-US" dirty="0"/>
          </a:p>
        </p:txBody>
      </p:sp>
      <p:grpSp>
        <p:nvGrpSpPr>
          <p:cNvPr id="143" name="グループ化 142"/>
          <p:cNvGrpSpPr/>
          <p:nvPr/>
        </p:nvGrpSpPr>
        <p:grpSpPr>
          <a:xfrm>
            <a:off x="7594412" y="4132999"/>
            <a:ext cx="252028" cy="517997"/>
            <a:chOff x="6437719" y="3869082"/>
            <a:chExt cx="252028" cy="517997"/>
          </a:xfrm>
        </p:grpSpPr>
        <p:sp>
          <p:nvSpPr>
            <p:cNvPr id="144" name="二等辺三角形 143"/>
            <p:cNvSpPr/>
            <p:nvPr/>
          </p:nvSpPr>
          <p:spPr>
            <a:xfrm rot="10800000">
              <a:off x="6437719" y="4138063"/>
              <a:ext cx="252028" cy="249016"/>
            </a:xfrm>
            <a:prstGeom prst="triangl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5" name="正方形/長方形 141"/>
            <p:cNvSpPr/>
            <p:nvPr/>
          </p:nvSpPr>
          <p:spPr>
            <a:xfrm rot="10800000">
              <a:off x="6563733" y="3869082"/>
              <a:ext cx="0" cy="324000"/>
            </a:xfrm>
            <a:custGeom>
              <a:avLst/>
              <a:gdLst>
                <a:gd name="connsiteX0" fmla="*/ 0 w 324036"/>
                <a:gd name="connsiteY0" fmla="*/ 0 h 611783"/>
                <a:gd name="connsiteX1" fmla="*/ 324036 w 324036"/>
                <a:gd name="connsiteY1" fmla="*/ 0 h 611783"/>
                <a:gd name="connsiteX2" fmla="*/ 324036 w 324036"/>
                <a:gd name="connsiteY2" fmla="*/ 611783 h 611783"/>
                <a:gd name="connsiteX3" fmla="*/ 0 w 324036"/>
                <a:gd name="connsiteY3" fmla="*/ 611783 h 611783"/>
                <a:gd name="connsiteX4" fmla="*/ 0 w 324036"/>
                <a:gd name="connsiteY4" fmla="*/ 0 h 611783"/>
                <a:gd name="connsiteX0" fmla="*/ 0 w 324036"/>
                <a:gd name="connsiteY0" fmla="*/ 611783 h 703223"/>
                <a:gd name="connsiteX1" fmla="*/ 0 w 324036"/>
                <a:gd name="connsiteY1" fmla="*/ 0 h 703223"/>
                <a:gd name="connsiteX2" fmla="*/ 324036 w 324036"/>
                <a:gd name="connsiteY2" fmla="*/ 0 h 703223"/>
                <a:gd name="connsiteX3" fmla="*/ 324036 w 324036"/>
                <a:gd name="connsiteY3" fmla="*/ 611783 h 703223"/>
                <a:gd name="connsiteX4" fmla="*/ 91440 w 324036"/>
                <a:gd name="connsiteY4" fmla="*/ 703223 h 703223"/>
                <a:gd name="connsiteX0" fmla="*/ 0 w 324036"/>
                <a:gd name="connsiteY0" fmla="*/ 611783 h 611783"/>
                <a:gd name="connsiteX1" fmla="*/ 0 w 324036"/>
                <a:gd name="connsiteY1" fmla="*/ 0 h 611783"/>
                <a:gd name="connsiteX2" fmla="*/ 324036 w 324036"/>
                <a:gd name="connsiteY2" fmla="*/ 0 h 611783"/>
                <a:gd name="connsiteX3" fmla="*/ 324036 w 324036"/>
                <a:gd name="connsiteY3" fmla="*/ 611783 h 611783"/>
                <a:gd name="connsiteX0" fmla="*/ 0 w 324036"/>
                <a:gd name="connsiteY0" fmla="*/ 0 h 611783"/>
                <a:gd name="connsiteX1" fmla="*/ 324036 w 324036"/>
                <a:gd name="connsiteY1" fmla="*/ 0 h 611783"/>
                <a:gd name="connsiteX2" fmla="*/ 324036 w 324036"/>
                <a:gd name="connsiteY2" fmla="*/ 611783 h 611783"/>
                <a:gd name="connsiteX0" fmla="*/ 0 w 0"/>
                <a:gd name="connsiteY0" fmla="*/ 0 h 611783"/>
                <a:gd name="connsiteX1" fmla="*/ 0 w 0"/>
                <a:gd name="connsiteY1" fmla="*/ 611783 h 611783"/>
              </a:gdLst>
              <a:ahLst/>
              <a:cxnLst>
                <a:cxn ang="0">
                  <a:pos x="connsiteX0" y="connsiteY0"/>
                </a:cxn>
                <a:cxn ang="0">
                  <a:pos x="connsiteX1" y="connsiteY1"/>
                </a:cxn>
              </a:cxnLst>
              <a:rect l="l" t="t" r="r" b="b"/>
              <a:pathLst>
                <a:path h="611783">
                  <a:moveTo>
                    <a:pt x="0" y="0"/>
                  </a:moveTo>
                  <a:lnTo>
                    <a:pt x="0" y="611783"/>
                  </a:lnTo>
                </a:path>
              </a:pathLst>
            </a:custGeom>
            <a:ln w="635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146" name="グループ化 145"/>
          <p:cNvGrpSpPr/>
          <p:nvPr/>
        </p:nvGrpSpPr>
        <p:grpSpPr>
          <a:xfrm>
            <a:off x="5454098" y="4132999"/>
            <a:ext cx="252028" cy="517997"/>
            <a:chOff x="6437719" y="3869082"/>
            <a:chExt cx="252028" cy="517997"/>
          </a:xfrm>
        </p:grpSpPr>
        <p:sp>
          <p:nvSpPr>
            <p:cNvPr id="147" name="二等辺三角形 146"/>
            <p:cNvSpPr/>
            <p:nvPr/>
          </p:nvSpPr>
          <p:spPr>
            <a:xfrm rot="10800000">
              <a:off x="6437719" y="4138063"/>
              <a:ext cx="252028" cy="249016"/>
            </a:xfrm>
            <a:prstGeom prst="triangl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0" name="正方形/長方形 141"/>
            <p:cNvSpPr/>
            <p:nvPr/>
          </p:nvSpPr>
          <p:spPr>
            <a:xfrm rot="10800000">
              <a:off x="6563733" y="3869082"/>
              <a:ext cx="0" cy="324000"/>
            </a:xfrm>
            <a:custGeom>
              <a:avLst/>
              <a:gdLst>
                <a:gd name="connsiteX0" fmla="*/ 0 w 324036"/>
                <a:gd name="connsiteY0" fmla="*/ 0 h 611783"/>
                <a:gd name="connsiteX1" fmla="*/ 324036 w 324036"/>
                <a:gd name="connsiteY1" fmla="*/ 0 h 611783"/>
                <a:gd name="connsiteX2" fmla="*/ 324036 w 324036"/>
                <a:gd name="connsiteY2" fmla="*/ 611783 h 611783"/>
                <a:gd name="connsiteX3" fmla="*/ 0 w 324036"/>
                <a:gd name="connsiteY3" fmla="*/ 611783 h 611783"/>
                <a:gd name="connsiteX4" fmla="*/ 0 w 324036"/>
                <a:gd name="connsiteY4" fmla="*/ 0 h 611783"/>
                <a:gd name="connsiteX0" fmla="*/ 0 w 324036"/>
                <a:gd name="connsiteY0" fmla="*/ 611783 h 703223"/>
                <a:gd name="connsiteX1" fmla="*/ 0 w 324036"/>
                <a:gd name="connsiteY1" fmla="*/ 0 h 703223"/>
                <a:gd name="connsiteX2" fmla="*/ 324036 w 324036"/>
                <a:gd name="connsiteY2" fmla="*/ 0 h 703223"/>
                <a:gd name="connsiteX3" fmla="*/ 324036 w 324036"/>
                <a:gd name="connsiteY3" fmla="*/ 611783 h 703223"/>
                <a:gd name="connsiteX4" fmla="*/ 91440 w 324036"/>
                <a:gd name="connsiteY4" fmla="*/ 703223 h 703223"/>
                <a:gd name="connsiteX0" fmla="*/ 0 w 324036"/>
                <a:gd name="connsiteY0" fmla="*/ 611783 h 611783"/>
                <a:gd name="connsiteX1" fmla="*/ 0 w 324036"/>
                <a:gd name="connsiteY1" fmla="*/ 0 h 611783"/>
                <a:gd name="connsiteX2" fmla="*/ 324036 w 324036"/>
                <a:gd name="connsiteY2" fmla="*/ 0 h 611783"/>
                <a:gd name="connsiteX3" fmla="*/ 324036 w 324036"/>
                <a:gd name="connsiteY3" fmla="*/ 611783 h 611783"/>
                <a:gd name="connsiteX0" fmla="*/ 0 w 324036"/>
                <a:gd name="connsiteY0" fmla="*/ 0 h 611783"/>
                <a:gd name="connsiteX1" fmla="*/ 324036 w 324036"/>
                <a:gd name="connsiteY1" fmla="*/ 0 h 611783"/>
                <a:gd name="connsiteX2" fmla="*/ 324036 w 324036"/>
                <a:gd name="connsiteY2" fmla="*/ 611783 h 611783"/>
                <a:gd name="connsiteX0" fmla="*/ 0 w 0"/>
                <a:gd name="connsiteY0" fmla="*/ 0 h 611783"/>
                <a:gd name="connsiteX1" fmla="*/ 0 w 0"/>
                <a:gd name="connsiteY1" fmla="*/ 611783 h 611783"/>
              </a:gdLst>
              <a:ahLst/>
              <a:cxnLst>
                <a:cxn ang="0">
                  <a:pos x="connsiteX0" y="connsiteY0"/>
                </a:cxn>
                <a:cxn ang="0">
                  <a:pos x="connsiteX1" y="connsiteY1"/>
                </a:cxn>
              </a:cxnLst>
              <a:rect l="l" t="t" r="r" b="b"/>
              <a:pathLst>
                <a:path h="611783">
                  <a:moveTo>
                    <a:pt x="0" y="0"/>
                  </a:moveTo>
                  <a:lnTo>
                    <a:pt x="0" y="611783"/>
                  </a:lnTo>
                </a:path>
              </a:pathLst>
            </a:custGeom>
            <a:ln w="635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139" name="グループ化 138"/>
          <p:cNvGrpSpPr/>
          <p:nvPr/>
        </p:nvGrpSpPr>
        <p:grpSpPr>
          <a:xfrm>
            <a:off x="3815917" y="3950103"/>
            <a:ext cx="2347529" cy="2024339"/>
            <a:chOff x="4004562" y="4149164"/>
            <a:chExt cx="2442422" cy="1842617"/>
          </a:xfrm>
        </p:grpSpPr>
        <p:sp>
          <p:nvSpPr>
            <p:cNvPr id="140" name="角丸四角形 156"/>
            <p:cNvSpPr/>
            <p:nvPr/>
          </p:nvSpPr>
          <p:spPr>
            <a:xfrm rot="16200000">
              <a:off x="4428227" y="3825198"/>
              <a:ext cx="1694792" cy="2342723"/>
            </a:xfrm>
            <a:custGeom>
              <a:avLst/>
              <a:gdLst>
                <a:gd name="connsiteX0" fmla="*/ 0 w 864096"/>
                <a:gd name="connsiteY0" fmla="*/ 144019 h 864096"/>
                <a:gd name="connsiteX1" fmla="*/ 144019 w 864096"/>
                <a:gd name="connsiteY1" fmla="*/ 0 h 864096"/>
                <a:gd name="connsiteX2" fmla="*/ 720077 w 864096"/>
                <a:gd name="connsiteY2" fmla="*/ 0 h 864096"/>
                <a:gd name="connsiteX3" fmla="*/ 864096 w 864096"/>
                <a:gd name="connsiteY3" fmla="*/ 144019 h 864096"/>
                <a:gd name="connsiteX4" fmla="*/ 864096 w 864096"/>
                <a:gd name="connsiteY4" fmla="*/ 720077 h 864096"/>
                <a:gd name="connsiteX5" fmla="*/ 720077 w 864096"/>
                <a:gd name="connsiteY5" fmla="*/ 864096 h 864096"/>
                <a:gd name="connsiteX6" fmla="*/ 144019 w 864096"/>
                <a:gd name="connsiteY6" fmla="*/ 864096 h 864096"/>
                <a:gd name="connsiteX7" fmla="*/ 0 w 864096"/>
                <a:gd name="connsiteY7" fmla="*/ 720077 h 864096"/>
                <a:gd name="connsiteX8" fmla="*/ 0 w 864096"/>
                <a:gd name="connsiteY8" fmla="*/ 144019 h 864096"/>
                <a:gd name="connsiteX0" fmla="*/ 144019 w 864096"/>
                <a:gd name="connsiteY0" fmla="*/ 864096 h 955536"/>
                <a:gd name="connsiteX1" fmla="*/ 0 w 864096"/>
                <a:gd name="connsiteY1" fmla="*/ 720077 h 955536"/>
                <a:gd name="connsiteX2" fmla="*/ 0 w 864096"/>
                <a:gd name="connsiteY2" fmla="*/ 144019 h 955536"/>
                <a:gd name="connsiteX3" fmla="*/ 144019 w 864096"/>
                <a:gd name="connsiteY3" fmla="*/ 0 h 955536"/>
                <a:gd name="connsiteX4" fmla="*/ 720077 w 864096"/>
                <a:gd name="connsiteY4" fmla="*/ 0 h 955536"/>
                <a:gd name="connsiteX5" fmla="*/ 864096 w 864096"/>
                <a:gd name="connsiteY5" fmla="*/ 144019 h 955536"/>
                <a:gd name="connsiteX6" fmla="*/ 864096 w 864096"/>
                <a:gd name="connsiteY6" fmla="*/ 720077 h 955536"/>
                <a:gd name="connsiteX7" fmla="*/ 720077 w 864096"/>
                <a:gd name="connsiteY7" fmla="*/ 864096 h 955536"/>
                <a:gd name="connsiteX8" fmla="*/ 235459 w 864096"/>
                <a:gd name="connsiteY8" fmla="*/ 955536 h 955536"/>
                <a:gd name="connsiteX0" fmla="*/ 144019 w 864096"/>
                <a:gd name="connsiteY0" fmla="*/ 864096 h 864096"/>
                <a:gd name="connsiteX1" fmla="*/ 0 w 864096"/>
                <a:gd name="connsiteY1" fmla="*/ 720077 h 864096"/>
                <a:gd name="connsiteX2" fmla="*/ 0 w 864096"/>
                <a:gd name="connsiteY2" fmla="*/ 144019 h 864096"/>
                <a:gd name="connsiteX3" fmla="*/ 144019 w 864096"/>
                <a:gd name="connsiteY3" fmla="*/ 0 h 864096"/>
                <a:gd name="connsiteX4" fmla="*/ 720077 w 864096"/>
                <a:gd name="connsiteY4" fmla="*/ 0 h 864096"/>
                <a:gd name="connsiteX5" fmla="*/ 864096 w 864096"/>
                <a:gd name="connsiteY5" fmla="*/ 144019 h 864096"/>
                <a:gd name="connsiteX6" fmla="*/ 864096 w 864096"/>
                <a:gd name="connsiteY6" fmla="*/ 720077 h 864096"/>
                <a:gd name="connsiteX7" fmla="*/ 720077 w 864096"/>
                <a:gd name="connsiteY7" fmla="*/ 864096 h 864096"/>
                <a:gd name="connsiteX0" fmla="*/ 0 w 864096"/>
                <a:gd name="connsiteY0" fmla="*/ 720077 h 864096"/>
                <a:gd name="connsiteX1" fmla="*/ 0 w 864096"/>
                <a:gd name="connsiteY1" fmla="*/ 144019 h 864096"/>
                <a:gd name="connsiteX2" fmla="*/ 144019 w 864096"/>
                <a:gd name="connsiteY2" fmla="*/ 0 h 864096"/>
                <a:gd name="connsiteX3" fmla="*/ 720077 w 864096"/>
                <a:gd name="connsiteY3" fmla="*/ 0 h 864096"/>
                <a:gd name="connsiteX4" fmla="*/ 864096 w 864096"/>
                <a:gd name="connsiteY4" fmla="*/ 144019 h 864096"/>
                <a:gd name="connsiteX5" fmla="*/ 864096 w 864096"/>
                <a:gd name="connsiteY5" fmla="*/ 720077 h 864096"/>
                <a:gd name="connsiteX6" fmla="*/ 720077 w 864096"/>
                <a:gd name="connsiteY6" fmla="*/ 864096 h 864096"/>
                <a:gd name="connsiteX0" fmla="*/ 0 w 864096"/>
                <a:gd name="connsiteY0" fmla="*/ 144019 h 864096"/>
                <a:gd name="connsiteX1" fmla="*/ 144019 w 864096"/>
                <a:gd name="connsiteY1" fmla="*/ 0 h 864096"/>
                <a:gd name="connsiteX2" fmla="*/ 720077 w 864096"/>
                <a:gd name="connsiteY2" fmla="*/ 0 h 864096"/>
                <a:gd name="connsiteX3" fmla="*/ 864096 w 864096"/>
                <a:gd name="connsiteY3" fmla="*/ 144019 h 864096"/>
                <a:gd name="connsiteX4" fmla="*/ 864096 w 864096"/>
                <a:gd name="connsiteY4" fmla="*/ 720077 h 864096"/>
                <a:gd name="connsiteX5" fmla="*/ 720077 w 864096"/>
                <a:gd name="connsiteY5" fmla="*/ 864096 h 864096"/>
                <a:gd name="connsiteX0" fmla="*/ 0 w 720077"/>
                <a:gd name="connsiteY0" fmla="*/ 0 h 864096"/>
                <a:gd name="connsiteX1" fmla="*/ 576058 w 720077"/>
                <a:gd name="connsiteY1" fmla="*/ 0 h 864096"/>
                <a:gd name="connsiteX2" fmla="*/ 720077 w 720077"/>
                <a:gd name="connsiteY2" fmla="*/ 144019 h 864096"/>
                <a:gd name="connsiteX3" fmla="*/ 720077 w 720077"/>
                <a:gd name="connsiteY3" fmla="*/ 720077 h 864096"/>
                <a:gd name="connsiteX4" fmla="*/ 576058 w 720077"/>
                <a:gd name="connsiteY4" fmla="*/ 864096 h 864096"/>
                <a:gd name="connsiteX0" fmla="*/ 0 w 835034"/>
                <a:gd name="connsiteY0" fmla="*/ 0 h 902196"/>
                <a:gd name="connsiteX1" fmla="*/ 576058 w 835034"/>
                <a:gd name="connsiteY1" fmla="*/ 0 h 902196"/>
                <a:gd name="connsiteX2" fmla="*/ 720077 w 835034"/>
                <a:gd name="connsiteY2" fmla="*/ 144019 h 902196"/>
                <a:gd name="connsiteX3" fmla="*/ 720077 w 835034"/>
                <a:gd name="connsiteY3" fmla="*/ 720077 h 902196"/>
                <a:gd name="connsiteX4" fmla="*/ 814183 w 835034"/>
                <a:gd name="connsiteY4" fmla="*/ 902196 h 902196"/>
                <a:gd name="connsiteX0" fmla="*/ 0 w 814183"/>
                <a:gd name="connsiteY0" fmla="*/ 0 h 902713"/>
                <a:gd name="connsiteX1" fmla="*/ 576058 w 814183"/>
                <a:gd name="connsiteY1" fmla="*/ 0 h 902713"/>
                <a:gd name="connsiteX2" fmla="*/ 720077 w 814183"/>
                <a:gd name="connsiteY2" fmla="*/ 144019 h 902713"/>
                <a:gd name="connsiteX3" fmla="*/ 720077 w 814183"/>
                <a:gd name="connsiteY3" fmla="*/ 720077 h 902713"/>
                <a:gd name="connsiteX4" fmla="*/ 814183 w 814183"/>
                <a:gd name="connsiteY4" fmla="*/ 902196 h 902713"/>
                <a:gd name="connsiteX0" fmla="*/ 0 w 863977"/>
                <a:gd name="connsiteY0" fmla="*/ 0 h 902713"/>
                <a:gd name="connsiteX1" fmla="*/ 576058 w 863977"/>
                <a:gd name="connsiteY1" fmla="*/ 0 h 902713"/>
                <a:gd name="connsiteX2" fmla="*/ 720077 w 863977"/>
                <a:gd name="connsiteY2" fmla="*/ 144019 h 902713"/>
                <a:gd name="connsiteX3" fmla="*/ 720077 w 863977"/>
                <a:gd name="connsiteY3" fmla="*/ 720077 h 902713"/>
                <a:gd name="connsiteX4" fmla="*/ 863977 w 863977"/>
                <a:gd name="connsiteY4" fmla="*/ 902196 h 902713"/>
                <a:gd name="connsiteX0" fmla="*/ 0 w 863977"/>
                <a:gd name="connsiteY0" fmla="*/ 0 h 902334"/>
                <a:gd name="connsiteX1" fmla="*/ 576058 w 863977"/>
                <a:gd name="connsiteY1" fmla="*/ 0 h 902334"/>
                <a:gd name="connsiteX2" fmla="*/ 720077 w 863977"/>
                <a:gd name="connsiteY2" fmla="*/ 144019 h 902334"/>
                <a:gd name="connsiteX3" fmla="*/ 720077 w 863977"/>
                <a:gd name="connsiteY3" fmla="*/ 720077 h 902334"/>
                <a:gd name="connsiteX4" fmla="*/ 863977 w 863977"/>
                <a:gd name="connsiteY4" fmla="*/ 902196 h 902334"/>
                <a:gd name="connsiteX0" fmla="*/ 0 w 872382"/>
                <a:gd name="connsiteY0" fmla="*/ 0 h 916014"/>
                <a:gd name="connsiteX1" fmla="*/ 576058 w 872382"/>
                <a:gd name="connsiteY1" fmla="*/ 0 h 916014"/>
                <a:gd name="connsiteX2" fmla="*/ 720077 w 872382"/>
                <a:gd name="connsiteY2" fmla="*/ 144019 h 916014"/>
                <a:gd name="connsiteX3" fmla="*/ 720077 w 872382"/>
                <a:gd name="connsiteY3" fmla="*/ 720077 h 916014"/>
                <a:gd name="connsiteX4" fmla="*/ 863977 w 872382"/>
                <a:gd name="connsiteY4" fmla="*/ 902196 h 916014"/>
                <a:gd name="connsiteX5" fmla="*/ 855040 w 872382"/>
                <a:gd name="connsiteY5" fmla="*/ 903322 h 916014"/>
                <a:gd name="connsiteX0" fmla="*/ 0 w 1007466"/>
                <a:gd name="connsiteY0" fmla="*/ 0 h 910332"/>
                <a:gd name="connsiteX1" fmla="*/ 576058 w 1007466"/>
                <a:gd name="connsiteY1" fmla="*/ 0 h 910332"/>
                <a:gd name="connsiteX2" fmla="*/ 720077 w 1007466"/>
                <a:gd name="connsiteY2" fmla="*/ 144019 h 910332"/>
                <a:gd name="connsiteX3" fmla="*/ 720077 w 1007466"/>
                <a:gd name="connsiteY3" fmla="*/ 720077 h 910332"/>
                <a:gd name="connsiteX4" fmla="*/ 863977 w 1007466"/>
                <a:gd name="connsiteY4" fmla="*/ 902196 h 910332"/>
                <a:gd name="connsiteX5" fmla="*/ 1007440 w 1007466"/>
                <a:gd name="connsiteY5" fmla="*/ 881097 h 910332"/>
                <a:gd name="connsiteX0" fmla="*/ 0 w 1061433"/>
                <a:gd name="connsiteY0" fmla="*/ 0 h 916014"/>
                <a:gd name="connsiteX1" fmla="*/ 576058 w 1061433"/>
                <a:gd name="connsiteY1" fmla="*/ 0 h 916014"/>
                <a:gd name="connsiteX2" fmla="*/ 720077 w 1061433"/>
                <a:gd name="connsiteY2" fmla="*/ 144019 h 916014"/>
                <a:gd name="connsiteX3" fmla="*/ 720077 w 1061433"/>
                <a:gd name="connsiteY3" fmla="*/ 720077 h 916014"/>
                <a:gd name="connsiteX4" fmla="*/ 863977 w 1061433"/>
                <a:gd name="connsiteY4" fmla="*/ 902196 h 916014"/>
                <a:gd name="connsiteX5" fmla="*/ 1061415 w 1061433"/>
                <a:gd name="connsiteY5" fmla="*/ 903322 h 916014"/>
                <a:gd name="connsiteX0" fmla="*/ 0 w 1061415"/>
                <a:gd name="connsiteY0" fmla="*/ 0 h 903322"/>
                <a:gd name="connsiteX1" fmla="*/ 576058 w 1061415"/>
                <a:gd name="connsiteY1" fmla="*/ 0 h 903322"/>
                <a:gd name="connsiteX2" fmla="*/ 720077 w 1061415"/>
                <a:gd name="connsiteY2" fmla="*/ 144019 h 903322"/>
                <a:gd name="connsiteX3" fmla="*/ 720077 w 1061415"/>
                <a:gd name="connsiteY3" fmla="*/ 720077 h 903322"/>
                <a:gd name="connsiteX4" fmla="*/ 863977 w 1061415"/>
                <a:gd name="connsiteY4" fmla="*/ 902196 h 903322"/>
                <a:gd name="connsiteX5" fmla="*/ 1061415 w 1061415"/>
                <a:gd name="connsiteY5" fmla="*/ 903322 h 903322"/>
                <a:gd name="connsiteX0" fmla="*/ 0 w 1207465"/>
                <a:gd name="connsiteY0" fmla="*/ 0 h 912379"/>
                <a:gd name="connsiteX1" fmla="*/ 576058 w 1207465"/>
                <a:gd name="connsiteY1" fmla="*/ 0 h 912379"/>
                <a:gd name="connsiteX2" fmla="*/ 720077 w 1207465"/>
                <a:gd name="connsiteY2" fmla="*/ 144019 h 912379"/>
                <a:gd name="connsiteX3" fmla="*/ 720077 w 1207465"/>
                <a:gd name="connsiteY3" fmla="*/ 720077 h 912379"/>
                <a:gd name="connsiteX4" fmla="*/ 863977 w 1207465"/>
                <a:gd name="connsiteY4" fmla="*/ 902196 h 912379"/>
                <a:gd name="connsiteX5" fmla="*/ 1207465 w 1207465"/>
                <a:gd name="connsiteY5" fmla="*/ 887447 h 912379"/>
                <a:gd name="connsiteX0" fmla="*/ 0 w 1210640"/>
                <a:gd name="connsiteY0" fmla="*/ 0 h 918548"/>
                <a:gd name="connsiteX1" fmla="*/ 576058 w 1210640"/>
                <a:gd name="connsiteY1" fmla="*/ 0 h 918548"/>
                <a:gd name="connsiteX2" fmla="*/ 720077 w 1210640"/>
                <a:gd name="connsiteY2" fmla="*/ 144019 h 918548"/>
                <a:gd name="connsiteX3" fmla="*/ 720077 w 1210640"/>
                <a:gd name="connsiteY3" fmla="*/ 720077 h 918548"/>
                <a:gd name="connsiteX4" fmla="*/ 863977 w 1210640"/>
                <a:gd name="connsiteY4" fmla="*/ 902196 h 918548"/>
                <a:gd name="connsiteX5" fmla="*/ 1210640 w 1210640"/>
                <a:gd name="connsiteY5" fmla="*/ 906497 h 918548"/>
                <a:gd name="connsiteX0" fmla="*/ 0 w 1210640"/>
                <a:gd name="connsiteY0" fmla="*/ 0 h 907618"/>
                <a:gd name="connsiteX1" fmla="*/ 576058 w 1210640"/>
                <a:gd name="connsiteY1" fmla="*/ 0 h 907618"/>
                <a:gd name="connsiteX2" fmla="*/ 720077 w 1210640"/>
                <a:gd name="connsiteY2" fmla="*/ 144019 h 907618"/>
                <a:gd name="connsiteX3" fmla="*/ 720077 w 1210640"/>
                <a:gd name="connsiteY3" fmla="*/ 720077 h 907618"/>
                <a:gd name="connsiteX4" fmla="*/ 863977 w 1210640"/>
                <a:gd name="connsiteY4" fmla="*/ 902196 h 907618"/>
                <a:gd name="connsiteX5" fmla="*/ 1210640 w 1210640"/>
                <a:gd name="connsiteY5" fmla="*/ 906497 h 907618"/>
                <a:gd name="connsiteX0" fmla="*/ 0 w 1397965"/>
                <a:gd name="connsiteY0" fmla="*/ 0 h 912379"/>
                <a:gd name="connsiteX1" fmla="*/ 576058 w 1397965"/>
                <a:gd name="connsiteY1" fmla="*/ 0 h 912379"/>
                <a:gd name="connsiteX2" fmla="*/ 720077 w 1397965"/>
                <a:gd name="connsiteY2" fmla="*/ 144019 h 912379"/>
                <a:gd name="connsiteX3" fmla="*/ 720077 w 1397965"/>
                <a:gd name="connsiteY3" fmla="*/ 720077 h 912379"/>
                <a:gd name="connsiteX4" fmla="*/ 863977 w 1397965"/>
                <a:gd name="connsiteY4" fmla="*/ 902196 h 912379"/>
                <a:gd name="connsiteX5" fmla="*/ 1397965 w 1397965"/>
                <a:gd name="connsiteY5" fmla="*/ 887447 h 912379"/>
                <a:gd name="connsiteX0" fmla="*/ 0 w 1397965"/>
                <a:gd name="connsiteY0" fmla="*/ 0 h 902297"/>
                <a:gd name="connsiteX1" fmla="*/ 576058 w 1397965"/>
                <a:gd name="connsiteY1" fmla="*/ 0 h 902297"/>
                <a:gd name="connsiteX2" fmla="*/ 720077 w 1397965"/>
                <a:gd name="connsiteY2" fmla="*/ 144019 h 902297"/>
                <a:gd name="connsiteX3" fmla="*/ 720077 w 1397965"/>
                <a:gd name="connsiteY3" fmla="*/ 720077 h 902297"/>
                <a:gd name="connsiteX4" fmla="*/ 863977 w 1397965"/>
                <a:gd name="connsiteY4" fmla="*/ 902196 h 902297"/>
                <a:gd name="connsiteX5" fmla="*/ 1397965 w 1397965"/>
                <a:gd name="connsiteY5" fmla="*/ 887447 h 902297"/>
                <a:gd name="connsiteX0" fmla="*/ 0 w 1394790"/>
                <a:gd name="connsiteY0" fmla="*/ 0 h 910182"/>
                <a:gd name="connsiteX1" fmla="*/ 576058 w 1394790"/>
                <a:gd name="connsiteY1" fmla="*/ 0 h 910182"/>
                <a:gd name="connsiteX2" fmla="*/ 720077 w 1394790"/>
                <a:gd name="connsiteY2" fmla="*/ 144019 h 910182"/>
                <a:gd name="connsiteX3" fmla="*/ 720077 w 1394790"/>
                <a:gd name="connsiteY3" fmla="*/ 720077 h 910182"/>
                <a:gd name="connsiteX4" fmla="*/ 863977 w 1394790"/>
                <a:gd name="connsiteY4" fmla="*/ 902196 h 910182"/>
                <a:gd name="connsiteX5" fmla="*/ 1394790 w 1394790"/>
                <a:gd name="connsiteY5" fmla="*/ 874747 h 910182"/>
                <a:gd name="connsiteX0" fmla="*/ 0 w 1404315"/>
                <a:gd name="connsiteY0" fmla="*/ 0 h 913960"/>
                <a:gd name="connsiteX1" fmla="*/ 576058 w 1404315"/>
                <a:gd name="connsiteY1" fmla="*/ 0 h 913960"/>
                <a:gd name="connsiteX2" fmla="*/ 720077 w 1404315"/>
                <a:gd name="connsiteY2" fmla="*/ 144019 h 913960"/>
                <a:gd name="connsiteX3" fmla="*/ 720077 w 1404315"/>
                <a:gd name="connsiteY3" fmla="*/ 720077 h 913960"/>
                <a:gd name="connsiteX4" fmla="*/ 863977 w 1404315"/>
                <a:gd name="connsiteY4" fmla="*/ 902196 h 913960"/>
                <a:gd name="connsiteX5" fmla="*/ 1404315 w 1404315"/>
                <a:gd name="connsiteY5" fmla="*/ 890622 h 913960"/>
                <a:gd name="connsiteX0" fmla="*/ 0 w 1404315"/>
                <a:gd name="connsiteY0" fmla="*/ 0 h 902473"/>
                <a:gd name="connsiteX1" fmla="*/ 576058 w 1404315"/>
                <a:gd name="connsiteY1" fmla="*/ 0 h 902473"/>
                <a:gd name="connsiteX2" fmla="*/ 720077 w 1404315"/>
                <a:gd name="connsiteY2" fmla="*/ 144019 h 902473"/>
                <a:gd name="connsiteX3" fmla="*/ 720077 w 1404315"/>
                <a:gd name="connsiteY3" fmla="*/ 720077 h 902473"/>
                <a:gd name="connsiteX4" fmla="*/ 863977 w 1404315"/>
                <a:gd name="connsiteY4" fmla="*/ 902196 h 902473"/>
                <a:gd name="connsiteX5" fmla="*/ 1404315 w 1404315"/>
                <a:gd name="connsiteY5" fmla="*/ 890622 h 902473"/>
                <a:gd name="connsiteX0" fmla="*/ 0 w 1404315"/>
                <a:gd name="connsiteY0" fmla="*/ 0 h 910182"/>
                <a:gd name="connsiteX1" fmla="*/ 576058 w 1404315"/>
                <a:gd name="connsiteY1" fmla="*/ 0 h 910182"/>
                <a:gd name="connsiteX2" fmla="*/ 720077 w 1404315"/>
                <a:gd name="connsiteY2" fmla="*/ 144019 h 910182"/>
                <a:gd name="connsiteX3" fmla="*/ 720077 w 1404315"/>
                <a:gd name="connsiteY3" fmla="*/ 720077 h 910182"/>
                <a:gd name="connsiteX4" fmla="*/ 863977 w 1404315"/>
                <a:gd name="connsiteY4" fmla="*/ 902196 h 910182"/>
                <a:gd name="connsiteX5" fmla="*/ 1404315 w 1404315"/>
                <a:gd name="connsiteY5" fmla="*/ 874747 h 910182"/>
                <a:gd name="connsiteX0" fmla="*/ 0 w 1404315"/>
                <a:gd name="connsiteY0" fmla="*/ 0 h 911410"/>
                <a:gd name="connsiteX1" fmla="*/ 576058 w 1404315"/>
                <a:gd name="connsiteY1" fmla="*/ 0 h 911410"/>
                <a:gd name="connsiteX2" fmla="*/ 720077 w 1404315"/>
                <a:gd name="connsiteY2" fmla="*/ 144019 h 911410"/>
                <a:gd name="connsiteX3" fmla="*/ 720077 w 1404315"/>
                <a:gd name="connsiteY3" fmla="*/ 720077 h 911410"/>
                <a:gd name="connsiteX4" fmla="*/ 863977 w 1404315"/>
                <a:gd name="connsiteY4" fmla="*/ 902196 h 911410"/>
                <a:gd name="connsiteX5" fmla="*/ 1404315 w 1404315"/>
                <a:gd name="connsiteY5" fmla="*/ 874747 h 911410"/>
                <a:gd name="connsiteX0" fmla="*/ 0 w 1401140"/>
                <a:gd name="connsiteY0" fmla="*/ 0 h 917186"/>
                <a:gd name="connsiteX1" fmla="*/ 576058 w 1401140"/>
                <a:gd name="connsiteY1" fmla="*/ 0 h 917186"/>
                <a:gd name="connsiteX2" fmla="*/ 720077 w 1401140"/>
                <a:gd name="connsiteY2" fmla="*/ 144019 h 917186"/>
                <a:gd name="connsiteX3" fmla="*/ 720077 w 1401140"/>
                <a:gd name="connsiteY3" fmla="*/ 720077 h 917186"/>
                <a:gd name="connsiteX4" fmla="*/ 863977 w 1401140"/>
                <a:gd name="connsiteY4" fmla="*/ 902196 h 917186"/>
                <a:gd name="connsiteX5" fmla="*/ 1401140 w 1401140"/>
                <a:gd name="connsiteY5" fmla="*/ 893797 h 917186"/>
                <a:gd name="connsiteX0" fmla="*/ 0 w 1401140"/>
                <a:gd name="connsiteY0" fmla="*/ 0 h 913134"/>
                <a:gd name="connsiteX1" fmla="*/ 576058 w 1401140"/>
                <a:gd name="connsiteY1" fmla="*/ 0 h 913134"/>
                <a:gd name="connsiteX2" fmla="*/ 720077 w 1401140"/>
                <a:gd name="connsiteY2" fmla="*/ 144019 h 913134"/>
                <a:gd name="connsiteX3" fmla="*/ 720077 w 1401140"/>
                <a:gd name="connsiteY3" fmla="*/ 720077 h 913134"/>
                <a:gd name="connsiteX4" fmla="*/ 863977 w 1401140"/>
                <a:gd name="connsiteY4" fmla="*/ 902196 h 913134"/>
                <a:gd name="connsiteX5" fmla="*/ 1401140 w 1401140"/>
                <a:gd name="connsiteY5" fmla="*/ 893797 h 913134"/>
                <a:gd name="connsiteX0" fmla="*/ 0 w 1401140"/>
                <a:gd name="connsiteY0" fmla="*/ 0 h 902250"/>
                <a:gd name="connsiteX1" fmla="*/ 576058 w 1401140"/>
                <a:gd name="connsiteY1" fmla="*/ 0 h 902250"/>
                <a:gd name="connsiteX2" fmla="*/ 720077 w 1401140"/>
                <a:gd name="connsiteY2" fmla="*/ 144019 h 902250"/>
                <a:gd name="connsiteX3" fmla="*/ 720077 w 1401140"/>
                <a:gd name="connsiteY3" fmla="*/ 720077 h 902250"/>
                <a:gd name="connsiteX4" fmla="*/ 863977 w 1401140"/>
                <a:gd name="connsiteY4" fmla="*/ 902196 h 902250"/>
                <a:gd name="connsiteX5" fmla="*/ 1401140 w 1401140"/>
                <a:gd name="connsiteY5" fmla="*/ 893797 h 902250"/>
                <a:gd name="connsiteX0" fmla="*/ 0 w 1401140"/>
                <a:gd name="connsiteY0" fmla="*/ 0 h 902250"/>
                <a:gd name="connsiteX1" fmla="*/ 576058 w 1401140"/>
                <a:gd name="connsiteY1" fmla="*/ 0 h 902250"/>
                <a:gd name="connsiteX2" fmla="*/ 720077 w 1401140"/>
                <a:gd name="connsiteY2" fmla="*/ 144019 h 902250"/>
                <a:gd name="connsiteX3" fmla="*/ 720077 w 1401140"/>
                <a:gd name="connsiteY3" fmla="*/ 720077 h 902250"/>
                <a:gd name="connsiteX4" fmla="*/ 908427 w 1401140"/>
                <a:gd name="connsiteY4" fmla="*/ 902196 h 902250"/>
                <a:gd name="connsiteX5" fmla="*/ 1401140 w 1401140"/>
                <a:gd name="connsiteY5" fmla="*/ 893797 h 902250"/>
                <a:gd name="connsiteX0" fmla="*/ 0 w 1401140"/>
                <a:gd name="connsiteY0" fmla="*/ 0 h 902250"/>
                <a:gd name="connsiteX1" fmla="*/ 576058 w 1401140"/>
                <a:gd name="connsiteY1" fmla="*/ 0 h 902250"/>
                <a:gd name="connsiteX2" fmla="*/ 720077 w 1401140"/>
                <a:gd name="connsiteY2" fmla="*/ 144019 h 902250"/>
                <a:gd name="connsiteX3" fmla="*/ 720077 w 1401140"/>
                <a:gd name="connsiteY3" fmla="*/ 720077 h 902250"/>
                <a:gd name="connsiteX4" fmla="*/ 908427 w 1401140"/>
                <a:gd name="connsiteY4" fmla="*/ 902196 h 902250"/>
                <a:gd name="connsiteX5" fmla="*/ 1401140 w 1401140"/>
                <a:gd name="connsiteY5" fmla="*/ 893797 h 902250"/>
                <a:gd name="connsiteX0" fmla="*/ 0 w 1156665"/>
                <a:gd name="connsiteY0" fmla="*/ 6350 h 902250"/>
                <a:gd name="connsiteX1" fmla="*/ 331583 w 1156665"/>
                <a:gd name="connsiteY1" fmla="*/ 0 h 902250"/>
                <a:gd name="connsiteX2" fmla="*/ 475602 w 1156665"/>
                <a:gd name="connsiteY2" fmla="*/ 144019 h 902250"/>
                <a:gd name="connsiteX3" fmla="*/ 475602 w 1156665"/>
                <a:gd name="connsiteY3" fmla="*/ 720077 h 902250"/>
                <a:gd name="connsiteX4" fmla="*/ 663952 w 1156665"/>
                <a:gd name="connsiteY4" fmla="*/ 902196 h 902250"/>
                <a:gd name="connsiteX5" fmla="*/ 1156665 w 1156665"/>
                <a:gd name="connsiteY5" fmla="*/ 893797 h 902250"/>
                <a:gd name="connsiteX0" fmla="*/ 0 w 1163015"/>
                <a:gd name="connsiteY0" fmla="*/ 0 h 902250"/>
                <a:gd name="connsiteX1" fmla="*/ 337933 w 1163015"/>
                <a:gd name="connsiteY1" fmla="*/ 0 h 902250"/>
                <a:gd name="connsiteX2" fmla="*/ 481952 w 1163015"/>
                <a:gd name="connsiteY2" fmla="*/ 144019 h 902250"/>
                <a:gd name="connsiteX3" fmla="*/ 481952 w 1163015"/>
                <a:gd name="connsiteY3" fmla="*/ 720077 h 902250"/>
                <a:gd name="connsiteX4" fmla="*/ 670302 w 1163015"/>
                <a:gd name="connsiteY4" fmla="*/ 902196 h 902250"/>
                <a:gd name="connsiteX5" fmla="*/ 1163015 w 1163015"/>
                <a:gd name="connsiteY5" fmla="*/ 893797 h 902250"/>
                <a:gd name="connsiteX0" fmla="*/ 0 w 883615"/>
                <a:gd name="connsiteY0" fmla="*/ 0 h 915166"/>
                <a:gd name="connsiteX1" fmla="*/ 337933 w 883615"/>
                <a:gd name="connsiteY1" fmla="*/ 0 h 915166"/>
                <a:gd name="connsiteX2" fmla="*/ 481952 w 883615"/>
                <a:gd name="connsiteY2" fmla="*/ 144019 h 915166"/>
                <a:gd name="connsiteX3" fmla="*/ 481952 w 883615"/>
                <a:gd name="connsiteY3" fmla="*/ 720077 h 915166"/>
                <a:gd name="connsiteX4" fmla="*/ 670302 w 883615"/>
                <a:gd name="connsiteY4" fmla="*/ 902196 h 915166"/>
                <a:gd name="connsiteX5" fmla="*/ 883615 w 883615"/>
                <a:gd name="connsiteY5" fmla="*/ 900147 h 915166"/>
                <a:gd name="connsiteX0" fmla="*/ 0 w 883615"/>
                <a:gd name="connsiteY0" fmla="*/ 0 h 903928"/>
                <a:gd name="connsiteX1" fmla="*/ 337933 w 883615"/>
                <a:gd name="connsiteY1" fmla="*/ 0 h 903928"/>
                <a:gd name="connsiteX2" fmla="*/ 481952 w 883615"/>
                <a:gd name="connsiteY2" fmla="*/ 144019 h 903928"/>
                <a:gd name="connsiteX3" fmla="*/ 481952 w 883615"/>
                <a:gd name="connsiteY3" fmla="*/ 720077 h 903928"/>
                <a:gd name="connsiteX4" fmla="*/ 670302 w 883615"/>
                <a:gd name="connsiteY4" fmla="*/ 902196 h 903928"/>
                <a:gd name="connsiteX5" fmla="*/ 883615 w 883615"/>
                <a:gd name="connsiteY5" fmla="*/ 900147 h 903928"/>
                <a:gd name="connsiteX0" fmla="*/ 0 w 883615"/>
                <a:gd name="connsiteY0" fmla="*/ 0 h 903928"/>
                <a:gd name="connsiteX1" fmla="*/ 337933 w 883615"/>
                <a:gd name="connsiteY1" fmla="*/ 0 h 903928"/>
                <a:gd name="connsiteX2" fmla="*/ 481952 w 883615"/>
                <a:gd name="connsiteY2" fmla="*/ 144019 h 903928"/>
                <a:gd name="connsiteX3" fmla="*/ 481952 w 883615"/>
                <a:gd name="connsiteY3" fmla="*/ 720077 h 903928"/>
                <a:gd name="connsiteX4" fmla="*/ 667127 w 883615"/>
                <a:gd name="connsiteY4" fmla="*/ 902196 h 903928"/>
                <a:gd name="connsiteX5" fmla="*/ 883615 w 883615"/>
                <a:gd name="connsiteY5" fmla="*/ 900147 h 903928"/>
                <a:gd name="connsiteX0" fmla="*/ 0 w 883615"/>
                <a:gd name="connsiteY0" fmla="*/ 0 h 902196"/>
                <a:gd name="connsiteX1" fmla="*/ 337933 w 883615"/>
                <a:gd name="connsiteY1" fmla="*/ 0 h 902196"/>
                <a:gd name="connsiteX2" fmla="*/ 481952 w 883615"/>
                <a:gd name="connsiteY2" fmla="*/ 144019 h 902196"/>
                <a:gd name="connsiteX3" fmla="*/ 481952 w 883615"/>
                <a:gd name="connsiteY3" fmla="*/ 720077 h 902196"/>
                <a:gd name="connsiteX4" fmla="*/ 667127 w 883615"/>
                <a:gd name="connsiteY4" fmla="*/ 902196 h 902196"/>
                <a:gd name="connsiteX5" fmla="*/ 883615 w 883615"/>
                <a:gd name="connsiteY5" fmla="*/ 900147 h 902196"/>
                <a:gd name="connsiteX0" fmla="*/ 0 w 883615"/>
                <a:gd name="connsiteY0" fmla="*/ 0 h 902196"/>
                <a:gd name="connsiteX1" fmla="*/ 337933 w 883615"/>
                <a:gd name="connsiteY1" fmla="*/ 0 h 902196"/>
                <a:gd name="connsiteX2" fmla="*/ 481952 w 883615"/>
                <a:gd name="connsiteY2" fmla="*/ 144019 h 902196"/>
                <a:gd name="connsiteX3" fmla="*/ 481952 w 883615"/>
                <a:gd name="connsiteY3" fmla="*/ 720077 h 902196"/>
                <a:gd name="connsiteX4" fmla="*/ 667127 w 883615"/>
                <a:gd name="connsiteY4" fmla="*/ 902196 h 902196"/>
                <a:gd name="connsiteX5" fmla="*/ 883615 w 883615"/>
                <a:gd name="connsiteY5" fmla="*/ 900147 h 902196"/>
                <a:gd name="connsiteX0" fmla="*/ 0 w 883615"/>
                <a:gd name="connsiteY0" fmla="*/ 0 h 902196"/>
                <a:gd name="connsiteX1" fmla="*/ 337933 w 883615"/>
                <a:gd name="connsiteY1" fmla="*/ 0 h 902196"/>
                <a:gd name="connsiteX2" fmla="*/ 481952 w 883615"/>
                <a:gd name="connsiteY2" fmla="*/ 144019 h 902196"/>
                <a:gd name="connsiteX3" fmla="*/ 481952 w 883615"/>
                <a:gd name="connsiteY3" fmla="*/ 720077 h 902196"/>
                <a:gd name="connsiteX4" fmla="*/ 667127 w 883615"/>
                <a:gd name="connsiteY4" fmla="*/ 902196 h 902196"/>
                <a:gd name="connsiteX5" fmla="*/ 883615 w 883615"/>
                <a:gd name="connsiteY5" fmla="*/ 900147 h 902196"/>
                <a:gd name="connsiteX0" fmla="*/ 0 w 884460"/>
                <a:gd name="connsiteY0" fmla="*/ 0 h 902196"/>
                <a:gd name="connsiteX1" fmla="*/ 337933 w 884460"/>
                <a:gd name="connsiteY1" fmla="*/ 0 h 902196"/>
                <a:gd name="connsiteX2" fmla="*/ 481952 w 884460"/>
                <a:gd name="connsiteY2" fmla="*/ 144019 h 902196"/>
                <a:gd name="connsiteX3" fmla="*/ 481952 w 884460"/>
                <a:gd name="connsiteY3" fmla="*/ 720077 h 902196"/>
                <a:gd name="connsiteX4" fmla="*/ 667127 w 884460"/>
                <a:gd name="connsiteY4" fmla="*/ 902196 h 902196"/>
                <a:gd name="connsiteX5" fmla="*/ 883615 w 884460"/>
                <a:gd name="connsiteY5" fmla="*/ 900147 h 902196"/>
                <a:gd name="connsiteX0" fmla="*/ 0 w 883615"/>
                <a:gd name="connsiteY0" fmla="*/ 0 h 902367"/>
                <a:gd name="connsiteX1" fmla="*/ 337933 w 883615"/>
                <a:gd name="connsiteY1" fmla="*/ 0 h 902367"/>
                <a:gd name="connsiteX2" fmla="*/ 481952 w 883615"/>
                <a:gd name="connsiteY2" fmla="*/ 144019 h 902367"/>
                <a:gd name="connsiteX3" fmla="*/ 481952 w 883615"/>
                <a:gd name="connsiteY3" fmla="*/ 720077 h 902367"/>
                <a:gd name="connsiteX4" fmla="*/ 667127 w 883615"/>
                <a:gd name="connsiteY4" fmla="*/ 902196 h 902367"/>
                <a:gd name="connsiteX5" fmla="*/ 883615 w 883615"/>
                <a:gd name="connsiteY5" fmla="*/ 900147 h 902367"/>
                <a:gd name="connsiteX0" fmla="*/ 0 w 902665"/>
                <a:gd name="connsiteY0" fmla="*/ 0 h 904678"/>
                <a:gd name="connsiteX1" fmla="*/ 337933 w 902665"/>
                <a:gd name="connsiteY1" fmla="*/ 0 h 904678"/>
                <a:gd name="connsiteX2" fmla="*/ 481952 w 902665"/>
                <a:gd name="connsiteY2" fmla="*/ 144019 h 904678"/>
                <a:gd name="connsiteX3" fmla="*/ 481952 w 902665"/>
                <a:gd name="connsiteY3" fmla="*/ 720077 h 904678"/>
                <a:gd name="connsiteX4" fmla="*/ 667127 w 902665"/>
                <a:gd name="connsiteY4" fmla="*/ 902196 h 904678"/>
                <a:gd name="connsiteX5" fmla="*/ 902665 w 902665"/>
                <a:gd name="connsiteY5" fmla="*/ 903322 h 904678"/>
                <a:gd name="connsiteX0" fmla="*/ 0 w 902665"/>
                <a:gd name="connsiteY0" fmla="*/ 0 h 904678"/>
                <a:gd name="connsiteX1" fmla="*/ 337933 w 902665"/>
                <a:gd name="connsiteY1" fmla="*/ 0 h 904678"/>
                <a:gd name="connsiteX2" fmla="*/ 481952 w 902665"/>
                <a:gd name="connsiteY2" fmla="*/ 144019 h 904678"/>
                <a:gd name="connsiteX3" fmla="*/ 481952 w 902665"/>
                <a:gd name="connsiteY3" fmla="*/ 720077 h 904678"/>
                <a:gd name="connsiteX4" fmla="*/ 667127 w 902665"/>
                <a:gd name="connsiteY4" fmla="*/ 902196 h 904678"/>
                <a:gd name="connsiteX5" fmla="*/ 902665 w 902665"/>
                <a:gd name="connsiteY5" fmla="*/ 903322 h 904678"/>
                <a:gd name="connsiteX0" fmla="*/ 0 w 909015"/>
                <a:gd name="connsiteY0" fmla="*/ 0 h 902196"/>
                <a:gd name="connsiteX1" fmla="*/ 337933 w 909015"/>
                <a:gd name="connsiteY1" fmla="*/ 0 h 902196"/>
                <a:gd name="connsiteX2" fmla="*/ 481952 w 909015"/>
                <a:gd name="connsiteY2" fmla="*/ 144019 h 902196"/>
                <a:gd name="connsiteX3" fmla="*/ 481952 w 909015"/>
                <a:gd name="connsiteY3" fmla="*/ 720077 h 902196"/>
                <a:gd name="connsiteX4" fmla="*/ 667127 w 909015"/>
                <a:gd name="connsiteY4" fmla="*/ 902196 h 902196"/>
                <a:gd name="connsiteX5" fmla="*/ 909015 w 909015"/>
                <a:gd name="connsiteY5" fmla="*/ 896972 h 902196"/>
                <a:gd name="connsiteX0" fmla="*/ 0 w 909015"/>
                <a:gd name="connsiteY0" fmla="*/ 9525 h 911721"/>
                <a:gd name="connsiteX1" fmla="*/ 331583 w 909015"/>
                <a:gd name="connsiteY1" fmla="*/ 0 h 911721"/>
                <a:gd name="connsiteX2" fmla="*/ 481952 w 909015"/>
                <a:gd name="connsiteY2" fmla="*/ 153544 h 911721"/>
                <a:gd name="connsiteX3" fmla="*/ 481952 w 909015"/>
                <a:gd name="connsiteY3" fmla="*/ 729602 h 911721"/>
                <a:gd name="connsiteX4" fmla="*/ 667127 w 909015"/>
                <a:gd name="connsiteY4" fmla="*/ 911721 h 911721"/>
                <a:gd name="connsiteX5" fmla="*/ 909015 w 909015"/>
                <a:gd name="connsiteY5" fmla="*/ 906497 h 911721"/>
                <a:gd name="connsiteX0" fmla="*/ 0 w 1036015"/>
                <a:gd name="connsiteY0" fmla="*/ 0 h 1440110"/>
                <a:gd name="connsiteX1" fmla="*/ 458583 w 1036015"/>
                <a:gd name="connsiteY1" fmla="*/ 528389 h 1440110"/>
                <a:gd name="connsiteX2" fmla="*/ 608952 w 1036015"/>
                <a:gd name="connsiteY2" fmla="*/ 681933 h 1440110"/>
                <a:gd name="connsiteX3" fmla="*/ 608952 w 1036015"/>
                <a:gd name="connsiteY3" fmla="*/ 1257991 h 1440110"/>
                <a:gd name="connsiteX4" fmla="*/ 794127 w 1036015"/>
                <a:gd name="connsiteY4" fmla="*/ 1440110 h 1440110"/>
                <a:gd name="connsiteX5" fmla="*/ 1036015 w 1036015"/>
                <a:gd name="connsiteY5" fmla="*/ 1434886 h 1440110"/>
                <a:gd name="connsiteX0" fmla="*/ 0 w 1036015"/>
                <a:gd name="connsiteY0" fmla="*/ 1653 h 1441763"/>
                <a:gd name="connsiteX1" fmla="*/ 430008 w 1036015"/>
                <a:gd name="connsiteY1" fmla="*/ 0 h 1441763"/>
                <a:gd name="connsiteX2" fmla="*/ 608952 w 1036015"/>
                <a:gd name="connsiteY2" fmla="*/ 683586 h 1441763"/>
                <a:gd name="connsiteX3" fmla="*/ 608952 w 1036015"/>
                <a:gd name="connsiteY3" fmla="*/ 1259644 h 1441763"/>
                <a:gd name="connsiteX4" fmla="*/ 794127 w 1036015"/>
                <a:gd name="connsiteY4" fmla="*/ 1441763 h 1441763"/>
                <a:gd name="connsiteX5" fmla="*/ 1036015 w 1036015"/>
                <a:gd name="connsiteY5" fmla="*/ 1436539 h 1441763"/>
                <a:gd name="connsiteX0" fmla="*/ 0 w 1036015"/>
                <a:gd name="connsiteY0" fmla="*/ 1653 h 1441763"/>
                <a:gd name="connsiteX1" fmla="*/ 430008 w 1036015"/>
                <a:gd name="connsiteY1" fmla="*/ 0 h 1441763"/>
                <a:gd name="connsiteX2" fmla="*/ 608952 w 1036015"/>
                <a:gd name="connsiteY2" fmla="*/ 108937 h 1441763"/>
                <a:gd name="connsiteX3" fmla="*/ 608952 w 1036015"/>
                <a:gd name="connsiteY3" fmla="*/ 1259644 h 1441763"/>
                <a:gd name="connsiteX4" fmla="*/ 794127 w 1036015"/>
                <a:gd name="connsiteY4" fmla="*/ 1441763 h 1441763"/>
                <a:gd name="connsiteX5" fmla="*/ 1036015 w 1036015"/>
                <a:gd name="connsiteY5" fmla="*/ 1436539 h 1441763"/>
                <a:gd name="connsiteX0" fmla="*/ 0 w 1036015"/>
                <a:gd name="connsiteY0" fmla="*/ 1653 h 1441763"/>
                <a:gd name="connsiteX1" fmla="*/ 430008 w 1036015"/>
                <a:gd name="connsiteY1" fmla="*/ 0 h 1441763"/>
                <a:gd name="connsiteX2" fmla="*/ 608952 w 1036015"/>
                <a:gd name="connsiteY2" fmla="*/ 108937 h 1441763"/>
                <a:gd name="connsiteX3" fmla="*/ 608952 w 1036015"/>
                <a:gd name="connsiteY3" fmla="*/ 1259644 h 1441763"/>
                <a:gd name="connsiteX4" fmla="*/ 794127 w 1036015"/>
                <a:gd name="connsiteY4" fmla="*/ 1441763 h 1441763"/>
                <a:gd name="connsiteX5" fmla="*/ 1036015 w 1036015"/>
                <a:gd name="connsiteY5" fmla="*/ 1436539 h 1441763"/>
                <a:gd name="connsiteX0" fmla="*/ 0 w 1036015"/>
                <a:gd name="connsiteY0" fmla="*/ 4277 h 1444387"/>
                <a:gd name="connsiteX1" fmla="*/ 464933 w 1036015"/>
                <a:gd name="connsiteY1" fmla="*/ 0 h 1444387"/>
                <a:gd name="connsiteX2" fmla="*/ 608952 w 1036015"/>
                <a:gd name="connsiteY2" fmla="*/ 111561 h 1444387"/>
                <a:gd name="connsiteX3" fmla="*/ 608952 w 1036015"/>
                <a:gd name="connsiteY3" fmla="*/ 1262268 h 1444387"/>
                <a:gd name="connsiteX4" fmla="*/ 794127 w 1036015"/>
                <a:gd name="connsiteY4" fmla="*/ 1444387 h 1444387"/>
                <a:gd name="connsiteX5" fmla="*/ 1036015 w 1036015"/>
                <a:gd name="connsiteY5" fmla="*/ 1439163 h 1444387"/>
                <a:gd name="connsiteX0" fmla="*/ 0 w 1036015"/>
                <a:gd name="connsiteY0" fmla="*/ 4277 h 1447011"/>
                <a:gd name="connsiteX1" fmla="*/ 464933 w 1036015"/>
                <a:gd name="connsiteY1" fmla="*/ 0 h 1447011"/>
                <a:gd name="connsiteX2" fmla="*/ 608952 w 1036015"/>
                <a:gd name="connsiteY2" fmla="*/ 111561 h 1447011"/>
                <a:gd name="connsiteX3" fmla="*/ 608952 w 1036015"/>
                <a:gd name="connsiteY3" fmla="*/ 1262268 h 1447011"/>
                <a:gd name="connsiteX4" fmla="*/ 736977 w 1036015"/>
                <a:gd name="connsiteY4" fmla="*/ 1447011 h 1447011"/>
                <a:gd name="connsiteX5" fmla="*/ 1036015 w 1036015"/>
                <a:gd name="connsiteY5" fmla="*/ 1439163 h 1447011"/>
                <a:gd name="connsiteX0" fmla="*/ 0 w 1036015"/>
                <a:gd name="connsiteY0" fmla="*/ 4277 h 1447011"/>
                <a:gd name="connsiteX1" fmla="*/ 464933 w 1036015"/>
                <a:gd name="connsiteY1" fmla="*/ 0 h 1447011"/>
                <a:gd name="connsiteX2" fmla="*/ 608952 w 1036015"/>
                <a:gd name="connsiteY2" fmla="*/ 111561 h 1447011"/>
                <a:gd name="connsiteX3" fmla="*/ 608952 w 1036015"/>
                <a:gd name="connsiteY3" fmla="*/ 1262268 h 1447011"/>
                <a:gd name="connsiteX4" fmla="*/ 736977 w 1036015"/>
                <a:gd name="connsiteY4" fmla="*/ 1447011 h 1447011"/>
                <a:gd name="connsiteX5" fmla="*/ 1036015 w 1036015"/>
                <a:gd name="connsiteY5" fmla="*/ 1439163 h 1447011"/>
                <a:gd name="connsiteX0" fmla="*/ 0 w 1036015"/>
                <a:gd name="connsiteY0" fmla="*/ 4277 h 1447011"/>
                <a:gd name="connsiteX1" fmla="*/ 464933 w 1036015"/>
                <a:gd name="connsiteY1" fmla="*/ 0 h 1447011"/>
                <a:gd name="connsiteX2" fmla="*/ 608952 w 1036015"/>
                <a:gd name="connsiteY2" fmla="*/ 111561 h 1447011"/>
                <a:gd name="connsiteX3" fmla="*/ 608952 w 1036015"/>
                <a:gd name="connsiteY3" fmla="*/ 1262268 h 1447011"/>
                <a:gd name="connsiteX4" fmla="*/ 736977 w 1036015"/>
                <a:gd name="connsiteY4" fmla="*/ 1447011 h 1447011"/>
                <a:gd name="connsiteX5" fmla="*/ 1036015 w 1036015"/>
                <a:gd name="connsiteY5" fmla="*/ 1439163 h 1447011"/>
                <a:gd name="connsiteX0" fmla="*/ 0 w 1036015"/>
                <a:gd name="connsiteY0" fmla="*/ 4277 h 1447011"/>
                <a:gd name="connsiteX1" fmla="*/ 464933 w 1036015"/>
                <a:gd name="connsiteY1" fmla="*/ 0 h 1447011"/>
                <a:gd name="connsiteX2" fmla="*/ 608952 w 1036015"/>
                <a:gd name="connsiteY2" fmla="*/ 111561 h 1447011"/>
                <a:gd name="connsiteX3" fmla="*/ 608952 w 1036015"/>
                <a:gd name="connsiteY3" fmla="*/ 1262268 h 1447011"/>
                <a:gd name="connsiteX4" fmla="*/ 736977 w 1036015"/>
                <a:gd name="connsiteY4" fmla="*/ 1447011 h 1447011"/>
                <a:gd name="connsiteX5" fmla="*/ 1036015 w 1036015"/>
                <a:gd name="connsiteY5" fmla="*/ 1439163 h 1447011"/>
                <a:gd name="connsiteX0" fmla="*/ 0 w 1036015"/>
                <a:gd name="connsiteY0" fmla="*/ 4277 h 1447011"/>
                <a:gd name="connsiteX1" fmla="*/ 464933 w 1036015"/>
                <a:gd name="connsiteY1" fmla="*/ 0 h 1447011"/>
                <a:gd name="connsiteX2" fmla="*/ 608952 w 1036015"/>
                <a:gd name="connsiteY2" fmla="*/ 111561 h 1447011"/>
                <a:gd name="connsiteX3" fmla="*/ 599427 w 1036015"/>
                <a:gd name="connsiteY3" fmla="*/ 1319995 h 1447011"/>
                <a:gd name="connsiteX4" fmla="*/ 736977 w 1036015"/>
                <a:gd name="connsiteY4" fmla="*/ 1447011 h 1447011"/>
                <a:gd name="connsiteX5" fmla="*/ 1036015 w 1036015"/>
                <a:gd name="connsiteY5" fmla="*/ 1439163 h 1447011"/>
                <a:gd name="connsiteX0" fmla="*/ 0 w 1036015"/>
                <a:gd name="connsiteY0" fmla="*/ 4277 h 1447011"/>
                <a:gd name="connsiteX1" fmla="*/ 464933 w 1036015"/>
                <a:gd name="connsiteY1" fmla="*/ 0 h 1447011"/>
                <a:gd name="connsiteX2" fmla="*/ 608952 w 1036015"/>
                <a:gd name="connsiteY2" fmla="*/ 111561 h 1447011"/>
                <a:gd name="connsiteX3" fmla="*/ 599427 w 1036015"/>
                <a:gd name="connsiteY3" fmla="*/ 1319995 h 1447011"/>
                <a:gd name="connsiteX4" fmla="*/ 736977 w 1036015"/>
                <a:gd name="connsiteY4" fmla="*/ 1447011 h 1447011"/>
                <a:gd name="connsiteX5" fmla="*/ 1036015 w 1036015"/>
                <a:gd name="connsiteY5" fmla="*/ 1439163 h 1447011"/>
                <a:gd name="connsiteX0" fmla="*/ 0 w 1036015"/>
                <a:gd name="connsiteY0" fmla="*/ 4277 h 1447011"/>
                <a:gd name="connsiteX1" fmla="*/ 464933 w 1036015"/>
                <a:gd name="connsiteY1" fmla="*/ 0 h 1447011"/>
                <a:gd name="connsiteX2" fmla="*/ 608952 w 1036015"/>
                <a:gd name="connsiteY2" fmla="*/ 111561 h 1447011"/>
                <a:gd name="connsiteX3" fmla="*/ 599427 w 1036015"/>
                <a:gd name="connsiteY3" fmla="*/ 1319995 h 1447011"/>
                <a:gd name="connsiteX4" fmla="*/ 736977 w 1036015"/>
                <a:gd name="connsiteY4" fmla="*/ 1447011 h 1447011"/>
                <a:gd name="connsiteX5" fmla="*/ 1036015 w 1036015"/>
                <a:gd name="connsiteY5" fmla="*/ 1441787 h 1447011"/>
                <a:gd name="connsiteX0" fmla="*/ 0 w 1414977"/>
                <a:gd name="connsiteY0" fmla="*/ 4277 h 1447011"/>
                <a:gd name="connsiteX1" fmla="*/ 464933 w 1414977"/>
                <a:gd name="connsiteY1" fmla="*/ 0 h 1447011"/>
                <a:gd name="connsiteX2" fmla="*/ 608952 w 1414977"/>
                <a:gd name="connsiteY2" fmla="*/ 111561 h 1447011"/>
                <a:gd name="connsiteX3" fmla="*/ 599427 w 1414977"/>
                <a:gd name="connsiteY3" fmla="*/ 1319995 h 1447011"/>
                <a:gd name="connsiteX4" fmla="*/ 736977 w 1414977"/>
                <a:gd name="connsiteY4" fmla="*/ 1447011 h 1447011"/>
                <a:gd name="connsiteX5" fmla="*/ 1414977 w 1414977"/>
                <a:gd name="connsiteY5" fmla="*/ 1443808 h 1447011"/>
                <a:gd name="connsiteX0" fmla="*/ 0 w 1414977"/>
                <a:gd name="connsiteY0" fmla="*/ 4277 h 1447011"/>
                <a:gd name="connsiteX1" fmla="*/ 464933 w 1414977"/>
                <a:gd name="connsiteY1" fmla="*/ 0 h 1447011"/>
                <a:gd name="connsiteX2" fmla="*/ 608952 w 1414977"/>
                <a:gd name="connsiteY2" fmla="*/ 111561 h 1447011"/>
                <a:gd name="connsiteX3" fmla="*/ 599427 w 1414977"/>
                <a:gd name="connsiteY3" fmla="*/ 1319995 h 1447011"/>
                <a:gd name="connsiteX4" fmla="*/ 767933 w 1414977"/>
                <a:gd name="connsiteY4" fmla="*/ 1447011 h 1447011"/>
                <a:gd name="connsiteX5" fmla="*/ 1414977 w 1414977"/>
                <a:gd name="connsiteY5" fmla="*/ 1443808 h 1447011"/>
                <a:gd name="connsiteX0" fmla="*/ 0 w 1414977"/>
                <a:gd name="connsiteY0" fmla="*/ 4277 h 1447011"/>
                <a:gd name="connsiteX1" fmla="*/ 464933 w 1414977"/>
                <a:gd name="connsiteY1" fmla="*/ 0 h 1447011"/>
                <a:gd name="connsiteX2" fmla="*/ 608952 w 1414977"/>
                <a:gd name="connsiteY2" fmla="*/ 111561 h 1447011"/>
                <a:gd name="connsiteX3" fmla="*/ 599427 w 1414977"/>
                <a:gd name="connsiteY3" fmla="*/ 1292443 h 1447011"/>
                <a:gd name="connsiteX4" fmla="*/ 767933 w 1414977"/>
                <a:gd name="connsiteY4" fmla="*/ 1447011 h 1447011"/>
                <a:gd name="connsiteX5" fmla="*/ 1414977 w 1414977"/>
                <a:gd name="connsiteY5" fmla="*/ 1443808 h 1447011"/>
                <a:gd name="connsiteX0" fmla="*/ 0 w 1414977"/>
                <a:gd name="connsiteY0" fmla="*/ 4277 h 1447011"/>
                <a:gd name="connsiteX1" fmla="*/ 464933 w 1414977"/>
                <a:gd name="connsiteY1" fmla="*/ 0 h 1447011"/>
                <a:gd name="connsiteX2" fmla="*/ 608952 w 1414977"/>
                <a:gd name="connsiteY2" fmla="*/ 111561 h 1447011"/>
                <a:gd name="connsiteX3" fmla="*/ 599427 w 1414977"/>
                <a:gd name="connsiteY3" fmla="*/ 1324345 h 1447011"/>
                <a:gd name="connsiteX4" fmla="*/ 767933 w 1414977"/>
                <a:gd name="connsiteY4" fmla="*/ 1447011 h 1447011"/>
                <a:gd name="connsiteX5" fmla="*/ 1414977 w 1414977"/>
                <a:gd name="connsiteY5" fmla="*/ 1443808 h 1447011"/>
                <a:gd name="connsiteX0" fmla="*/ 0 w 1539973"/>
                <a:gd name="connsiteY0" fmla="*/ 4277 h 1447011"/>
                <a:gd name="connsiteX1" fmla="*/ 589929 w 1539973"/>
                <a:gd name="connsiteY1" fmla="*/ 0 h 1447011"/>
                <a:gd name="connsiteX2" fmla="*/ 733948 w 1539973"/>
                <a:gd name="connsiteY2" fmla="*/ 111561 h 1447011"/>
                <a:gd name="connsiteX3" fmla="*/ 724423 w 1539973"/>
                <a:gd name="connsiteY3" fmla="*/ 1324345 h 1447011"/>
                <a:gd name="connsiteX4" fmla="*/ 892929 w 1539973"/>
                <a:gd name="connsiteY4" fmla="*/ 1447011 h 1447011"/>
                <a:gd name="connsiteX5" fmla="*/ 1539973 w 1539973"/>
                <a:gd name="connsiteY5" fmla="*/ 1443808 h 1447011"/>
                <a:gd name="connsiteX0" fmla="*/ 0 w 1539973"/>
                <a:gd name="connsiteY0" fmla="*/ 4277 h 1447011"/>
                <a:gd name="connsiteX1" fmla="*/ 589929 w 1539973"/>
                <a:gd name="connsiteY1" fmla="*/ 0 h 1447011"/>
                <a:gd name="connsiteX2" fmla="*/ 733948 w 1539973"/>
                <a:gd name="connsiteY2" fmla="*/ 111561 h 1447011"/>
                <a:gd name="connsiteX3" fmla="*/ 724423 w 1539973"/>
                <a:gd name="connsiteY3" fmla="*/ 1324345 h 1447011"/>
                <a:gd name="connsiteX4" fmla="*/ 892929 w 1539973"/>
                <a:gd name="connsiteY4" fmla="*/ 1447011 h 1447011"/>
                <a:gd name="connsiteX5" fmla="*/ 1539973 w 1539973"/>
                <a:gd name="connsiteY5" fmla="*/ 1443808 h 1447011"/>
                <a:gd name="connsiteX0" fmla="*/ 0 w 1539973"/>
                <a:gd name="connsiteY0" fmla="*/ 4277 h 1447011"/>
                <a:gd name="connsiteX1" fmla="*/ 589929 w 1539973"/>
                <a:gd name="connsiteY1" fmla="*/ 0 h 1447011"/>
                <a:gd name="connsiteX2" fmla="*/ 733948 w 1539973"/>
                <a:gd name="connsiteY2" fmla="*/ 111561 h 1447011"/>
                <a:gd name="connsiteX3" fmla="*/ 724423 w 1539973"/>
                <a:gd name="connsiteY3" fmla="*/ 1324345 h 1447011"/>
                <a:gd name="connsiteX4" fmla="*/ 892929 w 1539973"/>
                <a:gd name="connsiteY4" fmla="*/ 1447011 h 1447011"/>
                <a:gd name="connsiteX5" fmla="*/ 1539973 w 1539973"/>
                <a:gd name="connsiteY5" fmla="*/ 1443808 h 1447011"/>
                <a:gd name="connsiteX0" fmla="*/ 0 w 1539973"/>
                <a:gd name="connsiteY0" fmla="*/ 4277 h 1447011"/>
                <a:gd name="connsiteX1" fmla="*/ 589929 w 1539973"/>
                <a:gd name="connsiteY1" fmla="*/ 0 h 1447011"/>
                <a:gd name="connsiteX2" fmla="*/ 733948 w 1539973"/>
                <a:gd name="connsiteY2" fmla="*/ 111561 h 1447011"/>
                <a:gd name="connsiteX3" fmla="*/ 724423 w 1539973"/>
                <a:gd name="connsiteY3" fmla="*/ 1324345 h 1447011"/>
                <a:gd name="connsiteX4" fmla="*/ 892929 w 1539973"/>
                <a:gd name="connsiteY4" fmla="*/ 1447011 h 1447011"/>
                <a:gd name="connsiteX5" fmla="*/ 1539973 w 1539973"/>
                <a:gd name="connsiteY5" fmla="*/ 1443808 h 1447011"/>
                <a:gd name="connsiteX0" fmla="*/ 0 w 1539973"/>
                <a:gd name="connsiteY0" fmla="*/ 4277 h 1447011"/>
                <a:gd name="connsiteX1" fmla="*/ 589929 w 1539973"/>
                <a:gd name="connsiteY1" fmla="*/ 0 h 1447011"/>
                <a:gd name="connsiteX2" fmla="*/ 733948 w 1539973"/>
                <a:gd name="connsiteY2" fmla="*/ 111561 h 1447011"/>
                <a:gd name="connsiteX3" fmla="*/ 724423 w 1539973"/>
                <a:gd name="connsiteY3" fmla="*/ 1324345 h 1447011"/>
                <a:gd name="connsiteX4" fmla="*/ 892929 w 1539973"/>
                <a:gd name="connsiteY4" fmla="*/ 1447011 h 1447011"/>
                <a:gd name="connsiteX5" fmla="*/ 1539973 w 1539973"/>
                <a:gd name="connsiteY5" fmla="*/ 1443808 h 1447011"/>
                <a:gd name="connsiteX0" fmla="*/ 0 w 1539973"/>
                <a:gd name="connsiteY0" fmla="*/ 4277 h 1447011"/>
                <a:gd name="connsiteX1" fmla="*/ 589929 w 1539973"/>
                <a:gd name="connsiteY1" fmla="*/ 0 h 1447011"/>
                <a:gd name="connsiteX2" fmla="*/ 733948 w 1539973"/>
                <a:gd name="connsiteY2" fmla="*/ 111561 h 1447011"/>
                <a:gd name="connsiteX3" fmla="*/ 724423 w 1539973"/>
                <a:gd name="connsiteY3" fmla="*/ 1324345 h 1447011"/>
                <a:gd name="connsiteX4" fmla="*/ 892929 w 1539973"/>
                <a:gd name="connsiteY4" fmla="*/ 1447011 h 1447011"/>
                <a:gd name="connsiteX5" fmla="*/ 1539973 w 1539973"/>
                <a:gd name="connsiteY5" fmla="*/ 1443808 h 1447011"/>
                <a:gd name="connsiteX0" fmla="*/ 0 w 1539973"/>
                <a:gd name="connsiteY0" fmla="*/ 4277 h 1447011"/>
                <a:gd name="connsiteX1" fmla="*/ 589929 w 1539973"/>
                <a:gd name="connsiteY1" fmla="*/ 0 h 1447011"/>
                <a:gd name="connsiteX2" fmla="*/ 733948 w 1539973"/>
                <a:gd name="connsiteY2" fmla="*/ 111561 h 1447011"/>
                <a:gd name="connsiteX3" fmla="*/ 724423 w 1539973"/>
                <a:gd name="connsiteY3" fmla="*/ 1324345 h 1447011"/>
                <a:gd name="connsiteX4" fmla="*/ 892929 w 1539973"/>
                <a:gd name="connsiteY4" fmla="*/ 1447011 h 1447011"/>
                <a:gd name="connsiteX5" fmla="*/ 1539973 w 1539973"/>
                <a:gd name="connsiteY5" fmla="*/ 1443808 h 1447011"/>
                <a:gd name="connsiteX0" fmla="*/ 0 w 1539973"/>
                <a:gd name="connsiteY0" fmla="*/ 5812 h 1448546"/>
                <a:gd name="connsiteX1" fmla="*/ 554812 w 1539973"/>
                <a:gd name="connsiteY1" fmla="*/ 0 h 1448546"/>
                <a:gd name="connsiteX2" fmla="*/ 733948 w 1539973"/>
                <a:gd name="connsiteY2" fmla="*/ 113096 h 1448546"/>
                <a:gd name="connsiteX3" fmla="*/ 724423 w 1539973"/>
                <a:gd name="connsiteY3" fmla="*/ 1325880 h 1448546"/>
                <a:gd name="connsiteX4" fmla="*/ 892929 w 1539973"/>
                <a:gd name="connsiteY4" fmla="*/ 1448546 h 1448546"/>
                <a:gd name="connsiteX5" fmla="*/ 1539973 w 1539973"/>
                <a:gd name="connsiteY5" fmla="*/ 1445343 h 1448546"/>
                <a:gd name="connsiteX0" fmla="*/ 0 w 1539973"/>
                <a:gd name="connsiteY0" fmla="*/ 5812 h 1448546"/>
                <a:gd name="connsiteX1" fmla="*/ 554812 w 1539973"/>
                <a:gd name="connsiteY1" fmla="*/ 0 h 1448546"/>
                <a:gd name="connsiteX2" fmla="*/ 733948 w 1539973"/>
                <a:gd name="connsiteY2" fmla="*/ 113096 h 1448546"/>
                <a:gd name="connsiteX3" fmla="*/ 724423 w 1539973"/>
                <a:gd name="connsiteY3" fmla="*/ 1325880 h 1448546"/>
                <a:gd name="connsiteX4" fmla="*/ 892929 w 1539973"/>
                <a:gd name="connsiteY4" fmla="*/ 1448546 h 1448546"/>
                <a:gd name="connsiteX5" fmla="*/ 1539973 w 1539973"/>
                <a:gd name="connsiteY5" fmla="*/ 1445343 h 1448546"/>
                <a:gd name="connsiteX0" fmla="*/ 0 w 1539973"/>
                <a:gd name="connsiteY0" fmla="*/ 5812 h 1448546"/>
                <a:gd name="connsiteX1" fmla="*/ 554812 w 1539973"/>
                <a:gd name="connsiteY1" fmla="*/ 0 h 1448546"/>
                <a:gd name="connsiteX2" fmla="*/ 733948 w 1539973"/>
                <a:gd name="connsiteY2" fmla="*/ 113096 h 1448546"/>
                <a:gd name="connsiteX3" fmla="*/ 724423 w 1539973"/>
                <a:gd name="connsiteY3" fmla="*/ 1325880 h 1448546"/>
                <a:gd name="connsiteX4" fmla="*/ 892929 w 1539973"/>
                <a:gd name="connsiteY4" fmla="*/ 1448546 h 1448546"/>
                <a:gd name="connsiteX5" fmla="*/ 1539973 w 1539973"/>
                <a:gd name="connsiteY5" fmla="*/ 1445343 h 1448546"/>
                <a:gd name="connsiteX0" fmla="*/ 0 w 1539973"/>
                <a:gd name="connsiteY0" fmla="*/ 5812 h 1448546"/>
                <a:gd name="connsiteX1" fmla="*/ 554812 w 1539973"/>
                <a:gd name="connsiteY1" fmla="*/ 0 h 1448546"/>
                <a:gd name="connsiteX2" fmla="*/ 733948 w 1539973"/>
                <a:gd name="connsiteY2" fmla="*/ 99284 h 1448546"/>
                <a:gd name="connsiteX3" fmla="*/ 724423 w 1539973"/>
                <a:gd name="connsiteY3" fmla="*/ 1325880 h 1448546"/>
                <a:gd name="connsiteX4" fmla="*/ 892929 w 1539973"/>
                <a:gd name="connsiteY4" fmla="*/ 1448546 h 1448546"/>
                <a:gd name="connsiteX5" fmla="*/ 1539973 w 1539973"/>
                <a:gd name="connsiteY5" fmla="*/ 1445343 h 1448546"/>
                <a:gd name="connsiteX0" fmla="*/ 0 w 1539973"/>
                <a:gd name="connsiteY0" fmla="*/ 5812 h 1448546"/>
                <a:gd name="connsiteX1" fmla="*/ 554812 w 1539973"/>
                <a:gd name="connsiteY1" fmla="*/ 0 h 1448546"/>
                <a:gd name="connsiteX2" fmla="*/ 733948 w 1539973"/>
                <a:gd name="connsiteY2" fmla="*/ 99284 h 1448546"/>
                <a:gd name="connsiteX3" fmla="*/ 724423 w 1539973"/>
                <a:gd name="connsiteY3" fmla="*/ 1325880 h 1448546"/>
                <a:gd name="connsiteX4" fmla="*/ 892929 w 1539973"/>
                <a:gd name="connsiteY4" fmla="*/ 1448546 h 1448546"/>
                <a:gd name="connsiteX5" fmla="*/ 1539973 w 1539973"/>
                <a:gd name="connsiteY5" fmla="*/ 1445343 h 1448546"/>
                <a:gd name="connsiteX0" fmla="*/ 0 w 1539973"/>
                <a:gd name="connsiteY0" fmla="*/ 5812 h 1448546"/>
                <a:gd name="connsiteX1" fmla="*/ 554812 w 1539973"/>
                <a:gd name="connsiteY1" fmla="*/ 0 h 1448546"/>
                <a:gd name="connsiteX2" fmla="*/ 733948 w 1539973"/>
                <a:gd name="connsiteY2" fmla="*/ 99284 h 1448546"/>
                <a:gd name="connsiteX3" fmla="*/ 724423 w 1539973"/>
                <a:gd name="connsiteY3" fmla="*/ 1325880 h 1448546"/>
                <a:gd name="connsiteX4" fmla="*/ 892929 w 1539973"/>
                <a:gd name="connsiteY4" fmla="*/ 1448546 h 1448546"/>
                <a:gd name="connsiteX5" fmla="*/ 1539973 w 1539973"/>
                <a:gd name="connsiteY5" fmla="*/ 1445343 h 1448546"/>
                <a:gd name="connsiteX0" fmla="*/ 0 w 1539973"/>
                <a:gd name="connsiteY0" fmla="*/ 5812 h 1448546"/>
                <a:gd name="connsiteX1" fmla="*/ 554812 w 1539973"/>
                <a:gd name="connsiteY1" fmla="*/ 0 h 1448546"/>
                <a:gd name="connsiteX2" fmla="*/ 733948 w 1539973"/>
                <a:gd name="connsiteY2" fmla="*/ 99284 h 1448546"/>
                <a:gd name="connsiteX3" fmla="*/ 724423 w 1539973"/>
                <a:gd name="connsiteY3" fmla="*/ 1325880 h 1448546"/>
                <a:gd name="connsiteX4" fmla="*/ 892929 w 1539973"/>
                <a:gd name="connsiteY4" fmla="*/ 1448546 h 1448546"/>
                <a:gd name="connsiteX5" fmla="*/ 1539973 w 1539973"/>
                <a:gd name="connsiteY5" fmla="*/ 1445343 h 1448546"/>
                <a:gd name="connsiteX0" fmla="*/ 0 w 1539973"/>
                <a:gd name="connsiteY0" fmla="*/ 5812 h 1448546"/>
                <a:gd name="connsiteX1" fmla="*/ 554812 w 1539973"/>
                <a:gd name="connsiteY1" fmla="*/ 0 h 1448546"/>
                <a:gd name="connsiteX2" fmla="*/ 733948 w 1539973"/>
                <a:gd name="connsiteY2" fmla="*/ 99284 h 1448546"/>
                <a:gd name="connsiteX3" fmla="*/ 724423 w 1539973"/>
                <a:gd name="connsiteY3" fmla="*/ 1325880 h 1448546"/>
                <a:gd name="connsiteX4" fmla="*/ 892929 w 1539973"/>
                <a:gd name="connsiteY4" fmla="*/ 1448546 h 1448546"/>
                <a:gd name="connsiteX5" fmla="*/ 1539973 w 1539973"/>
                <a:gd name="connsiteY5" fmla="*/ 1445343 h 1448546"/>
                <a:gd name="connsiteX0" fmla="*/ 0 w 1589722"/>
                <a:gd name="connsiteY0" fmla="*/ 4278 h 1448546"/>
                <a:gd name="connsiteX1" fmla="*/ 604561 w 1589722"/>
                <a:gd name="connsiteY1" fmla="*/ 0 h 1448546"/>
                <a:gd name="connsiteX2" fmla="*/ 783697 w 1589722"/>
                <a:gd name="connsiteY2" fmla="*/ 99284 h 1448546"/>
                <a:gd name="connsiteX3" fmla="*/ 774172 w 1589722"/>
                <a:gd name="connsiteY3" fmla="*/ 1325880 h 1448546"/>
                <a:gd name="connsiteX4" fmla="*/ 942678 w 1589722"/>
                <a:gd name="connsiteY4" fmla="*/ 1448546 h 1448546"/>
                <a:gd name="connsiteX5" fmla="*/ 1589722 w 1589722"/>
                <a:gd name="connsiteY5" fmla="*/ 1445343 h 1448546"/>
                <a:gd name="connsiteX0" fmla="*/ 0 w 1589722"/>
                <a:gd name="connsiteY0" fmla="*/ 0 h 1448872"/>
                <a:gd name="connsiteX1" fmla="*/ 604561 w 1589722"/>
                <a:gd name="connsiteY1" fmla="*/ 326 h 1448872"/>
                <a:gd name="connsiteX2" fmla="*/ 783697 w 1589722"/>
                <a:gd name="connsiteY2" fmla="*/ 99610 h 1448872"/>
                <a:gd name="connsiteX3" fmla="*/ 774172 w 1589722"/>
                <a:gd name="connsiteY3" fmla="*/ 1326206 h 1448872"/>
                <a:gd name="connsiteX4" fmla="*/ 942678 w 1589722"/>
                <a:gd name="connsiteY4" fmla="*/ 1448872 h 1448872"/>
                <a:gd name="connsiteX5" fmla="*/ 1589722 w 1589722"/>
                <a:gd name="connsiteY5" fmla="*/ 1445669 h 1448872"/>
                <a:gd name="connsiteX0" fmla="*/ 0 w 1589722"/>
                <a:gd name="connsiteY0" fmla="*/ 1209 h 1448546"/>
                <a:gd name="connsiteX1" fmla="*/ 604561 w 1589722"/>
                <a:gd name="connsiteY1" fmla="*/ 0 h 1448546"/>
                <a:gd name="connsiteX2" fmla="*/ 783697 w 1589722"/>
                <a:gd name="connsiteY2" fmla="*/ 99284 h 1448546"/>
                <a:gd name="connsiteX3" fmla="*/ 774172 w 1589722"/>
                <a:gd name="connsiteY3" fmla="*/ 1325880 h 1448546"/>
                <a:gd name="connsiteX4" fmla="*/ 942678 w 1589722"/>
                <a:gd name="connsiteY4" fmla="*/ 1448546 h 1448546"/>
                <a:gd name="connsiteX5" fmla="*/ 1589722 w 1589722"/>
                <a:gd name="connsiteY5" fmla="*/ 1445343 h 1448546"/>
                <a:gd name="connsiteX0" fmla="*/ 0 w 1589722"/>
                <a:gd name="connsiteY0" fmla="*/ 1439 h 1448776"/>
                <a:gd name="connsiteX1" fmla="*/ 604561 w 1589722"/>
                <a:gd name="connsiteY1" fmla="*/ 230 h 1448776"/>
                <a:gd name="connsiteX2" fmla="*/ 783697 w 1589722"/>
                <a:gd name="connsiteY2" fmla="*/ 99514 h 1448776"/>
                <a:gd name="connsiteX3" fmla="*/ 774172 w 1589722"/>
                <a:gd name="connsiteY3" fmla="*/ 1326110 h 1448776"/>
                <a:gd name="connsiteX4" fmla="*/ 942678 w 1589722"/>
                <a:gd name="connsiteY4" fmla="*/ 1448776 h 1448776"/>
                <a:gd name="connsiteX5" fmla="*/ 1589722 w 1589722"/>
                <a:gd name="connsiteY5" fmla="*/ 1445573 h 1448776"/>
                <a:gd name="connsiteX0" fmla="*/ 0 w 1732439"/>
                <a:gd name="connsiteY0" fmla="*/ 1439 h 1448776"/>
                <a:gd name="connsiteX1" fmla="*/ 604561 w 1732439"/>
                <a:gd name="connsiteY1" fmla="*/ 230 h 1448776"/>
                <a:gd name="connsiteX2" fmla="*/ 783697 w 1732439"/>
                <a:gd name="connsiteY2" fmla="*/ 99514 h 1448776"/>
                <a:gd name="connsiteX3" fmla="*/ 774172 w 1732439"/>
                <a:gd name="connsiteY3" fmla="*/ 1326110 h 1448776"/>
                <a:gd name="connsiteX4" fmla="*/ 942678 w 1732439"/>
                <a:gd name="connsiteY4" fmla="*/ 1448776 h 1448776"/>
                <a:gd name="connsiteX5" fmla="*/ 1732439 w 1732439"/>
                <a:gd name="connsiteY5" fmla="*/ 1445573 h 1448776"/>
                <a:gd name="connsiteX0" fmla="*/ 0 w 1732439"/>
                <a:gd name="connsiteY0" fmla="*/ 1439 h 1448776"/>
                <a:gd name="connsiteX1" fmla="*/ 604561 w 1732439"/>
                <a:gd name="connsiteY1" fmla="*/ 230 h 1448776"/>
                <a:gd name="connsiteX2" fmla="*/ 783697 w 1732439"/>
                <a:gd name="connsiteY2" fmla="*/ 99514 h 1448776"/>
                <a:gd name="connsiteX3" fmla="*/ 774172 w 1732439"/>
                <a:gd name="connsiteY3" fmla="*/ 1326110 h 1448776"/>
                <a:gd name="connsiteX4" fmla="*/ 942678 w 1732439"/>
                <a:gd name="connsiteY4" fmla="*/ 1448776 h 1448776"/>
                <a:gd name="connsiteX5" fmla="*/ 1732439 w 1732439"/>
                <a:gd name="connsiteY5" fmla="*/ 1445573 h 1448776"/>
                <a:gd name="connsiteX0" fmla="*/ 0 w 1732439"/>
                <a:gd name="connsiteY0" fmla="*/ 1439 h 1448776"/>
                <a:gd name="connsiteX1" fmla="*/ 604561 w 1732439"/>
                <a:gd name="connsiteY1" fmla="*/ 230 h 1448776"/>
                <a:gd name="connsiteX2" fmla="*/ 783697 w 1732439"/>
                <a:gd name="connsiteY2" fmla="*/ 99514 h 1448776"/>
                <a:gd name="connsiteX3" fmla="*/ 774172 w 1732439"/>
                <a:gd name="connsiteY3" fmla="*/ 1326110 h 1448776"/>
                <a:gd name="connsiteX4" fmla="*/ 977773 w 1732439"/>
                <a:gd name="connsiteY4" fmla="*/ 1448776 h 1448776"/>
                <a:gd name="connsiteX5" fmla="*/ 1732439 w 1732439"/>
                <a:gd name="connsiteY5" fmla="*/ 1445573 h 1448776"/>
                <a:gd name="connsiteX0" fmla="*/ 0 w 1732439"/>
                <a:gd name="connsiteY0" fmla="*/ 1439 h 1448776"/>
                <a:gd name="connsiteX1" fmla="*/ 604561 w 1732439"/>
                <a:gd name="connsiteY1" fmla="*/ 230 h 1448776"/>
                <a:gd name="connsiteX2" fmla="*/ 783697 w 1732439"/>
                <a:gd name="connsiteY2" fmla="*/ 99514 h 1448776"/>
                <a:gd name="connsiteX3" fmla="*/ 774172 w 1732439"/>
                <a:gd name="connsiteY3" fmla="*/ 1326110 h 1448776"/>
                <a:gd name="connsiteX4" fmla="*/ 977773 w 1732439"/>
                <a:gd name="connsiteY4" fmla="*/ 1448776 h 1448776"/>
                <a:gd name="connsiteX5" fmla="*/ 1732439 w 1732439"/>
                <a:gd name="connsiteY5" fmla="*/ 1445573 h 1448776"/>
                <a:gd name="connsiteX0" fmla="*/ 0 w 977773"/>
                <a:gd name="connsiteY0" fmla="*/ 1439 h 1448776"/>
                <a:gd name="connsiteX1" fmla="*/ 604561 w 977773"/>
                <a:gd name="connsiteY1" fmla="*/ 230 h 1448776"/>
                <a:gd name="connsiteX2" fmla="*/ 783697 w 977773"/>
                <a:gd name="connsiteY2" fmla="*/ 99514 h 1448776"/>
                <a:gd name="connsiteX3" fmla="*/ 774172 w 977773"/>
                <a:gd name="connsiteY3" fmla="*/ 1326110 h 1448776"/>
                <a:gd name="connsiteX4" fmla="*/ 977773 w 977773"/>
                <a:gd name="connsiteY4" fmla="*/ 1448776 h 1448776"/>
                <a:gd name="connsiteX0" fmla="*/ 0 w 783778"/>
                <a:gd name="connsiteY0" fmla="*/ 1439 h 1326142"/>
                <a:gd name="connsiteX1" fmla="*/ 604561 w 783778"/>
                <a:gd name="connsiteY1" fmla="*/ 230 h 1326142"/>
                <a:gd name="connsiteX2" fmla="*/ 783697 w 783778"/>
                <a:gd name="connsiteY2" fmla="*/ 99514 h 1326142"/>
                <a:gd name="connsiteX3" fmla="*/ 774172 w 783778"/>
                <a:gd name="connsiteY3" fmla="*/ 1326110 h 1326142"/>
                <a:gd name="connsiteX0" fmla="*/ 0 w 1665239"/>
                <a:gd name="connsiteY0" fmla="*/ 15908 h 1325964"/>
                <a:gd name="connsiteX1" fmla="*/ 1486022 w 1665239"/>
                <a:gd name="connsiteY1" fmla="*/ 52 h 1325964"/>
                <a:gd name="connsiteX2" fmla="*/ 1665158 w 1665239"/>
                <a:gd name="connsiteY2" fmla="*/ 99336 h 1325964"/>
                <a:gd name="connsiteX3" fmla="*/ 1655633 w 1665239"/>
                <a:gd name="connsiteY3" fmla="*/ 1325932 h 1325964"/>
                <a:gd name="connsiteX0" fmla="*/ 0 w 1665158"/>
                <a:gd name="connsiteY0" fmla="*/ 15908 h 1325964"/>
                <a:gd name="connsiteX1" fmla="*/ 1486022 w 1665158"/>
                <a:gd name="connsiteY1" fmla="*/ 52 h 1325964"/>
                <a:gd name="connsiteX2" fmla="*/ 1665158 w 1665158"/>
                <a:gd name="connsiteY2" fmla="*/ 99336 h 1325964"/>
                <a:gd name="connsiteX3" fmla="*/ 1655633 w 1665158"/>
                <a:gd name="connsiteY3" fmla="*/ 1325932 h 1325964"/>
              </a:gdLst>
              <a:ahLst/>
              <a:cxnLst>
                <a:cxn ang="0">
                  <a:pos x="connsiteX0" y="connsiteY0"/>
                </a:cxn>
                <a:cxn ang="0">
                  <a:pos x="connsiteX1" y="connsiteY1"/>
                </a:cxn>
                <a:cxn ang="0">
                  <a:pos x="connsiteX2" y="connsiteY2"/>
                </a:cxn>
                <a:cxn ang="0">
                  <a:pos x="connsiteX3" y="connsiteY3"/>
                </a:cxn>
              </a:cxnLst>
              <a:rect l="l" t="t" r="r" b="b"/>
              <a:pathLst>
                <a:path w="1665158" h="1325964">
                  <a:moveTo>
                    <a:pt x="0" y="15908"/>
                  </a:moveTo>
                  <a:cubicBezTo>
                    <a:pt x="6426" y="17040"/>
                    <a:pt x="1400584" y="-1081"/>
                    <a:pt x="1486022" y="52"/>
                  </a:cubicBezTo>
                  <a:cubicBezTo>
                    <a:pt x="1591899" y="52"/>
                    <a:pt x="1657430" y="16508"/>
                    <a:pt x="1665158" y="99336"/>
                  </a:cubicBezTo>
                  <a:cubicBezTo>
                    <a:pt x="1661983" y="91934"/>
                    <a:pt x="1655633" y="1333335"/>
                    <a:pt x="1655633" y="1325932"/>
                  </a:cubicBezTo>
                </a:path>
              </a:pathLst>
            </a:custGeom>
            <a:noFill/>
            <a:ln w="635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1" name="二等辺三角形 140"/>
            <p:cNvSpPr/>
            <p:nvPr/>
          </p:nvSpPr>
          <p:spPr>
            <a:xfrm rot="10800000">
              <a:off x="4004562" y="5735650"/>
              <a:ext cx="252028" cy="256131"/>
            </a:xfrm>
            <a:prstGeom prst="triangl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217" name="グループ化 216"/>
          <p:cNvGrpSpPr/>
          <p:nvPr/>
        </p:nvGrpSpPr>
        <p:grpSpPr>
          <a:xfrm>
            <a:off x="2156761" y="4489796"/>
            <a:ext cx="229116" cy="517997"/>
            <a:chOff x="6437719" y="3869082"/>
            <a:chExt cx="252028" cy="517997"/>
          </a:xfrm>
        </p:grpSpPr>
        <p:sp>
          <p:nvSpPr>
            <p:cNvPr id="218" name="二等辺三角形 217"/>
            <p:cNvSpPr/>
            <p:nvPr/>
          </p:nvSpPr>
          <p:spPr>
            <a:xfrm rot="10800000">
              <a:off x="6437719" y="4138063"/>
              <a:ext cx="252028" cy="249016"/>
            </a:xfrm>
            <a:prstGeom prst="triangle">
              <a:avLst/>
            </a:prstGeom>
            <a:solidFill>
              <a:srgbClr val="D57A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19" name="正方形/長方形 141"/>
            <p:cNvSpPr/>
            <p:nvPr/>
          </p:nvSpPr>
          <p:spPr>
            <a:xfrm rot="10800000">
              <a:off x="6563733" y="3869082"/>
              <a:ext cx="0" cy="324000"/>
            </a:xfrm>
            <a:custGeom>
              <a:avLst/>
              <a:gdLst>
                <a:gd name="connsiteX0" fmla="*/ 0 w 324036"/>
                <a:gd name="connsiteY0" fmla="*/ 0 h 611783"/>
                <a:gd name="connsiteX1" fmla="*/ 324036 w 324036"/>
                <a:gd name="connsiteY1" fmla="*/ 0 h 611783"/>
                <a:gd name="connsiteX2" fmla="*/ 324036 w 324036"/>
                <a:gd name="connsiteY2" fmla="*/ 611783 h 611783"/>
                <a:gd name="connsiteX3" fmla="*/ 0 w 324036"/>
                <a:gd name="connsiteY3" fmla="*/ 611783 h 611783"/>
                <a:gd name="connsiteX4" fmla="*/ 0 w 324036"/>
                <a:gd name="connsiteY4" fmla="*/ 0 h 611783"/>
                <a:gd name="connsiteX0" fmla="*/ 0 w 324036"/>
                <a:gd name="connsiteY0" fmla="*/ 611783 h 703223"/>
                <a:gd name="connsiteX1" fmla="*/ 0 w 324036"/>
                <a:gd name="connsiteY1" fmla="*/ 0 h 703223"/>
                <a:gd name="connsiteX2" fmla="*/ 324036 w 324036"/>
                <a:gd name="connsiteY2" fmla="*/ 0 h 703223"/>
                <a:gd name="connsiteX3" fmla="*/ 324036 w 324036"/>
                <a:gd name="connsiteY3" fmla="*/ 611783 h 703223"/>
                <a:gd name="connsiteX4" fmla="*/ 91440 w 324036"/>
                <a:gd name="connsiteY4" fmla="*/ 703223 h 703223"/>
                <a:gd name="connsiteX0" fmla="*/ 0 w 324036"/>
                <a:gd name="connsiteY0" fmla="*/ 611783 h 611783"/>
                <a:gd name="connsiteX1" fmla="*/ 0 w 324036"/>
                <a:gd name="connsiteY1" fmla="*/ 0 h 611783"/>
                <a:gd name="connsiteX2" fmla="*/ 324036 w 324036"/>
                <a:gd name="connsiteY2" fmla="*/ 0 h 611783"/>
                <a:gd name="connsiteX3" fmla="*/ 324036 w 324036"/>
                <a:gd name="connsiteY3" fmla="*/ 611783 h 611783"/>
                <a:gd name="connsiteX0" fmla="*/ 0 w 324036"/>
                <a:gd name="connsiteY0" fmla="*/ 0 h 611783"/>
                <a:gd name="connsiteX1" fmla="*/ 324036 w 324036"/>
                <a:gd name="connsiteY1" fmla="*/ 0 h 611783"/>
                <a:gd name="connsiteX2" fmla="*/ 324036 w 324036"/>
                <a:gd name="connsiteY2" fmla="*/ 611783 h 611783"/>
                <a:gd name="connsiteX0" fmla="*/ 0 w 0"/>
                <a:gd name="connsiteY0" fmla="*/ 0 h 611783"/>
                <a:gd name="connsiteX1" fmla="*/ 0 w 0"/>
                <a:gd name="connsiteY1" fmla="*/ 611783 h 611783"/>
              </a:gdLst>
              <a:ahLst/>
              <a:cxnLst>
                <a:cxn ang="0">
                  <a:pos x="connsiteX0" y="connsiteY0"/>
                </a:cxn>
                <a:cxn ang="0">
                  <a:pos x="connsiteX1" y="connsiteY1"/>
                </a:cxn>
              </a:cxnLst>
              <a:rect l="l" t="t" r="r" b="b"/>
              <a:pathLst>
                <a:path h="611783">
                  <a:moveTo>
                    <a:pt x="0" y="0"/>
                  </a:moveTo>
                  <a:lnTo>
                    <a:pt x="0" y="611783"/>
                  </a:lnTo>
                </a:path>
              </a:pathLst>
            </a:custGeom>
            <a:ln w="63500">
              <a:solidFill>
                <a:srgbClr val="D57A0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136" name="グループ化 135"/>
          <p:cNvGrpSpPr/>
          <p:nvPr/>
        </p:nvGrpSpPr>
        <p:grpSpPr>
          <a:xfrm>
            <a:off x="6787476" y="3255931"/>
            <a:ext cx="252028" cy="517997"/>
            <a:chOff x="6437719" y="3869082"/>
            <a:chExt cx="252028" cy="517997"/>
          </a:xfrm>
        </p:grpSpPr>
        <p:sp>
          <p:nvSpPr>
            <p:cNvPr id="137" name="二等辺三角形 136"/>
            <p:cNvSpPr/>
            <p:nvPr/>
          </p:nvSpPr>
          <p:spPr>
            <a:xfrm rot="10800000">
              <a:off x="6437719" y="4138063"/>
              <a:ext cx="252028" cy="249016"/>
            </a:xfrm>
            <a:prstGeom prst="triangle">
              <a:avLst/>
            </a:prstGeom>
            <a:solidFill>
              <a:srgbClr val="D57A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8" name="正方形/長方形 141"/>
            <p:cNvSpPr/>
            <p:nvPr/>
          </p:nvSpPr>
          <p:spPr>
            <a:xfrm rot="10800000">
              <a:off x="6563733" y="3869082"/>
              <a:ext cx="0" cy="324000"/>
            </a:xfrm>
            <a:custGeom>
              <a:avLst/>
              <a:gdLst>
                <a:gd name="connsiteX0" fmla="*/ 0 w 324036"/>
                <a:gd name="connsiteY0" fmla="*/ 0 h 611783"/>
                <a:gd name="connsiteX1" fmla="*/ 324036 w 324036"/>
                <a:gd name="connsiteY1" fmla="*/ 0 h 611783"/>
                <a:gd name="connsiteX2" fmla="*/ 324036 w 324036"/>
                <a:gd name="connsiteY2" fmla="*/ 611783 h 611783"/>
                <a:gd name="connsiteX3" fmla="*/ 0 w 324036"/>
                <a:gd name="connsiteY3" fmla="*/ 611783 h 611783"/>
                <a:gd name="connsiteX4" fmla="*/ 0 w 324036"/>
                <a:gd name="connsiteY4" fmla="*/ 0 h 611783"/>
                <a:gd name="connsiteX0" fmla="*/ 0 w 324036"/>
                <a:gd name="connsiteY0" fmla="*/ 611783 h 703223"/>
                <a:gd name="connsiteX1" fmla="*/ 0 w 324036"/>
                <a:gd name="connsiteY1" fmla="*/ 0 h 703223"/>
                <a:gd name="connsiteX2" fmla="*/ 324036 w 324036"/>
                <a:gd name="connsiteY2" fmla="*/ 0 h 703223"/>
                <a:gd name="connsiteX3" fmla="*/ 324036 w 324036"/>
                <a:gd name="connsiteY3" fmla="*/ 611783 h 703223"/>
                <a:gd name="connsiteX4" fmla="*/ 91440 w 324036"/>
                <a:gd name="connsiteY4" fmla="*/ 703223 h 703223"/>
                <a:gd name="connsiteX0" fmla="*/ 0 w 324036"/>
                <a:gd name="connsiteY0" fmla="*/ 611783 h 611783"/>
                <a:gd name="connsiteX1" fmla="*/ 0 w 324036"/>
                <a:gd name="connsiteY1" fmla="*/ 0 h 611783"/>
                <a:gd name="connsiteX2" fmla="*/ 324036 w 324036"/>
                <a:gd name="connsiteY2" fmla="*/ 0 h 611783"/>
                <a:gd name="connsiteX3" fmla="*/ 324036 w 324036"/>
                <a:gd name="connsiteY3" fmla="*/ 611783 h 611783"/>
                <a:gd name="connsiteX0" fmla="*/ 0 w 324036"/>
                <a:gd name="connsiteY0" fmla="*/ 0 h 611783"/>
                <a:gd name="connsiteX1" fmla="*/ 324036 w 324036"/>
                <a:gd name="connsiteY1" fmla="*/ 0 h 611783"/>
                <a:gd name="connsiteX2" fmla="*/ 324036 w 324036"/>
                <a:gd name="connsiteY2" fmla="*/ 611783 h 611783"/>
                <a:gd name="connsiteX0" fmla="*/ 0 w 0"/>
                <a:gd name="connsiteY0" fmla="*/ 0 h 611783"/>
                <a:gd name="connsiteX1" fmla="*/ 0 w 0"/>
                <a:gd name="connsiteY1" fmla="*/ 611783 h 611783"/>
              </a:gdLst>
              <a:ahLst/>
              <a:cxnLst>
                <a:cxn ang="0">
                  <a:pos x="connsiteX0" y="connsiteY0"/>
                </a:cxn>
                <a:cxn ang="0">
                  <a:pos x="connsiteX1" y="connsiteY1"/>
                </a:cxn>
              </a:cxnLst>
              <a:rect l="l" t="t" r="r" b="b"/>
              <a:pathLst>
                <a:path h="611783">
                  <a:moveTo>
                    <a:pt x="0" y="0"/>
                  </a:moveTo>
                  <a:lnTo>
                    <a:pt x="0" y="611783"/>
                  </a:lnTo>
                </a:path>
              </a:pathLst>
            </a:custGeom>
            <a:ln w="63500">
              <a:solidFill>
                <a:srgbClr val="D57A0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132" name="正方形/長方形 299"/>
          <p:cNvSpPr/>
          <p:nvPr/>
        </p:nvSpPr>
        <p:spPr>
          <a:xfrm>
            <a:off x="5602658" y="1018250"/>
            <a:ext cx="2592288" cy="1726674"/>
          </a:xfrm>
          <a:custGeom>
            <a:avLst/>
            <a:gdLst/>
            <a:ahLst/>
            <a:cxnLst/>
            <a:rect l="l" t="t" r="r" b="b"/>
            <a:pathLst>
              <a:path w="3307036" h="2352898">
                <a:moveTo>
                  <a:pt x="825690" y="0"/>
                </a:moveTo>
                <a:cubicBezTo>
                  <a:pt x="1256710" y="0"/>
                  <a:pt x="1505216" y="201971"/>
                  <a:pt x="1653518" y="564264"/>
                </a:cubicBezTo>
                <a:cubicBezTo>
                  <a:pt x="1801821" y="201971"/>
                  <a:pt x="2050326" y="0"/>
                  <a:pt x="2481346" y="0"/>
                </a:cubicBezTo>
                <a:cubicBezTo>
                  <a:pt x="2937362" y="0"/>
                  <a:pt x="3307036" y="369674"/>
                  <a:pt x="3307036" y="825690"/>
                </a:cubicBezTo>
                <a:cubicBezTo>
                  <a:pt x="3307036" y="1097610"/>
                  <a:pt x="3195688" y="1368974"/>
                  <a:pt x="2991272" y="1517261"/>
                </a:cubicBezTo>
                <a:cubicBezTo>
                  <a:pt x="2553149" y="1866145"/>
                  <a:pt x="2094930" y="2064304"/>
                  <a:pt x="1656807" y="2352898"/>
                </a:cubicBezTo>
                <a:cubicBezTo>
                  <a:pt x="1655615" y="2352114"/>
                  <a:pt x="1654434" y="2351328"/>
                  <a:pt x="1653383" y="2350362"/>
                </a:cubicBezTo>
                <a:cubicBezTo>
                  <a:pt x="1652477" y="2351412"/>
                  <a:pt x="1651358" y="2352155"/>
                  <a:pt x="1650229" y="2352898"/>
                </a:cubicBezTo>
                <a:cubicBezTo>
                  <a:pt x="1212106" y="2064304"/>
                  <a:pt x="753887" y="1866145"/>
                  <a:pt x="315764" y="1517261"/>
                </a:cubicBezTo>
                <a:cubicBezTo>
                  <a:pt x="111348" y="1368974"/>
                  <a:pt x="0" y="1097610"/>
                  <a:pt x="0" y="825690"/>
                </a:cubicBezTo>
                <a:cubicBezTo>
                  <a:pt x="0" y="369674"/>
                  <a:pt x="369674" y="0"/>
                  <a:pt x="825690" y="0"/>
                </a:cubicBezTo>
                <a:close/>
              </a:path>
            </a:pathLst>
          </a:custGeom>
          <a:solidFill>
            <a:srgbClr val="FFCDDE"/>
          </a:solidFill>
          <a:ln>
            <a:noFill/>
          </a:ln>
        </p:spPr>
        <p:txBody>
          <a:bodyPr/>
          <a:lstStyle/>
          <a:p>
            <a:endParaRPr lang="ja-JP" altLang="en-US">
              <a:solidFill>
                <a:schemeClr val="tx1"/>
              </a:solidFill>
              <a:latin typeface="Arial" panose="020B0604020202020204" pitchFamily="34" charset="0"/>
              <a:ea typeface="ＭＳ Ｐゴシック" panose="020B0600070205080204" pitchFamily="50" charset="-128"/>
            </a:endParaRPr>
          </a:p>
        </p:txBody>
      </p:sp>
      <p:sp>
        <p:nvSpPr>
          <p:cNvPr id="232" name="テキスト ボックス 231"/>
          <p:cNvSpPr txBox="1"/>
          <p:nvPr/>
        </p:nvSpPr>
        <p:spPr>
          <a:xfrm>
            <a:off x="6841537" y="4821228"/>
            <a:ext cx="1756891" cy="512961"/>
          </a:xfrm>
          <a:prstGeom prst="rect">
            <a:avLst/>
          </a:prstGeom>
          <a:noFill/>
          <a:ln>
            <a:noFill/>
          </a:ln>
          <a:effectLst/>
        </p:spPr>
        <p:style>
          <a:lnRef idx="1">
            <a:schemeClr val="accent6"/>
          </a:lnRef>
          <a:fillRef idx="3">
            <a:schemeClr val="accent6"/>
          </a:fillRef>
          <a:effectRef idx="2">
            <a:schemeClr val="accent6"/>
          </a:effectRef>
          <a:fontRef idx="minor">
            <a:schemeClr val="lt1"/>
          </a:fontRef>
        </p:style>
        <p:txBody>
          <a:bodyPr wrap="none" lIns="0" tIns="0" rIns="0" bIns="0" anchor="ctr" anchorCtr="0">
            <a:spAutoFit/>
          </a:bodyPr>
          <a:lstStyle/>
          <a:p>
            <a:pPr algn="ctr" eaLnBrk="1" latinLnBrk="1" hangingPunct="1">
              <a:lnSpc>
                <a:spcPts val="2000"/>
              </a:lnSpc>
              <a:defRPr/>
            </a:pPr>
            <a:r>
              <a:rPr lang="ja-JP" altLang="en-US" spc="-50" dirty="0">
                <a:solidFill>
                  <a:schemeClr val="bg1"/>
                </a:solidFill>
                <a:latin typeface="HGPｺﾞｼｯｸE" panose="020B0900000000000000" pitchFamily="50" charset="-128"/>
                <a:ea typeface="HGPｺﾞｼｯｸE" panose="020B0900000000000000" pitchFamily="50" charset="-128"/>
              </a:rPr>
              <a:t>相手</a:t>
            </a:r>
            <a:r>
              <a:rPr lang="ja-JP" altLang="en-US" dirty="0">
                <a:solidFill>
                  <a:schemeClr val="bg1"/>
                </a:solidFill>
                <a:latin typeface="HGPｺﾞｼｯｸE" panose="020B0900000000000000" pitchFamily="50" charset="-128"/>
                <a:ea typeface="HGPｺﾞｼｯｸE" panose="020B0900000000000000" pitchFamily="50" charset="-128"/>
              </a:rPr>
              <a:t>が</a:t>
            </a:r>
            <a:r>
              <a:rPr lang="ja-JP" altLang="en-US" spc="-50" dirty="0">
                <a:solidFill>
                  <a:schemeClr val="bg1"/>
                </a:solidFill>
                <a:latin typeface="HGPｺﾞｼｯｸE" panose="020B0900000000000000" pitchFamily="50" charset="-128"/>
                <a:ea typeface="HGPｺﾞｼｯｸE" panose="020B0900000000000000" pitchFamily="50" charset="-128"/>
              </a:rPr>
              <a:t>理解を示す</a:t>
            </a:r>
            <a:endParaRPr lang="en-US" altLang="ja-JP" spc="-50" dirty="0">
              <a:solidFill>
                <a:schemeClr val="bg1"/>
              </a:solidFill>
              <a:latin typeface="HGPｺﾞｼｯｸE" panose="020B0900000000000000" pitchFamily="50" charset="-128"/>
              <a:ea typeface="HGPｺﾞｼｯｸE" panose="020B0900000000000000" pitchFamily="50" charset="-128"/>
            </a:endParaRPr>
          </a:p>
          <a:p>
            <a:pPr algn="ctr" eaLnBrk="1" latinLnBrk="1" hangingPunct="1">
              <a:lnSpc>
                <a:spcPts val="2000"/>
              </a:lnSpc>
              <a:defRPr/>
            </a:pPr>
            <a:r>
              <a:rPr lang="ja-JP" altLang="en-US" spc="-100" dirty="0">
                <a:solidFill>
                  <a:schemeClr val="bg1"/>
                </a:solidFill>
                <a:latin typeface="HGPｺﾞｼｯｸE" panose="020B0900000000000000" pitchFamily="50" charset="-128"/>
                <a:ea typeface="HGPｺﾞｼｯｸE" panose="020B0900000000000000" pitchFamily="50" charset="-128"/>
              </a:rPr>
              <a:t>安心、幸せ</a:t>
            </a:r>
          </a:p>
        </p:txBody>
      </p:sp>
      <p:grpSp>
        <p:nvGrpSpPr>
          <p:cNvPr id="237" name="グループ化 236"/>
          <p:cNvGrpSpPr/>
          <p:nvPr/>
        </p:nvGrpSpPr>
        <p:grpSpPr>
          <a:xfrm rot="16200000">
            <a:off x="4735363" y="5938654"/>
            <a:ext cx="252028" cy="517997"/>
            <a:chOff x="6437719" y="3869082"/>
            <a:chExt cx="252028" cy="517997"/>
          </a:xfrm>
        </p:grpSpPr>
        <p:sp>
          <p:nvSpPr>
            <p:cNvPr id="238" name="二等辺三角形 237"/>
            <p:cNvSpPr/>
            <p:nvPr/>
          </p:nvSpPr>
          <p:spPr>
            <a:xfrm rot="10800000">
              <a:off x="6437719" y="4138063"/>
              <a:ext cx="252028" cy="249016"/>
            </a:xfrm>
            <a:prstGeom prst="triangl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39" name="正方形/長方形 141"/>
            <p:cNvSpPr/>
            <p:nvPr/>
          </p:nvSpPr>
          <p:spPr>
            <a:xfrm rot="10800000">
              <a:off x="6563733" y="3869082"/>
              <a:ext cx="0" cy="324000"/>
            </a:xfrm>
            <a:custGeom>
              <a:avLst/>
              <a:gdLst>
                <a:gd name="connsiteX0" fmla="*/ 0 w 324036"/>
                <a:gd name="connsiteY0" fmla="*/ 0 h 611783"/>
                <a:gd name="connsiteX1" fmla="*/ 324036 w 324036"/>
                <a:gd name="connsiteY1" fmla="*/ 0 h 611783"/>
                <a:gd name="connsiteX2" fmla="*/ 324036 w 324036"/>
                <a:gd name="connsiteY2" fmla="*/ 611783 h 611783"/>
                <a:gd name="connsiteX3" fmla="*/ 0 w 324036"/>
                <a:gd name="connsiteY3" fmla="*/ 611783 h 611783"/>
                <a:gd name="connsiteX4" fmla="*/ 0 w 324036"/>
                <a:gd name="connsiteY4" fmla="*/ 0 h 611783"/>
                <a:gd name="connsiteX0" fmla="*/ 0 w 324036"/>
                <a:gd name="connsiteY0" fmla="*/ 611783 h 703223"/>
                <a:gd name="connsiteX1" fmla="*/ 0 w 324036"/>
                <a:gd name="connsiteY1" fmla="*/ 0 h 703223"/>
                <a:gd name="connsiteX2" fmla="*/ 324036 w 324036"/>
                <a:gd name="connsiteY2" fmla="*/ 0 h 703223"/>
                <a:gd name="connsiteX3" fmla="*/ 324036 w 324036"/>
                <a:gd name="connsiteY3" fmla="*/ 611783 h 703223"/>
                <a:gd name="connsiteX4" fmla="*/ 91440 w 324036"/>
                <a:gd name="connsiteY4" fmla="*/ 703223 h 703223"/>
                <a:gd name="connsiteX0" fmla="*/ 0 w 324036"/>
                <a:gd name="connsiteY0" fmla="*/ 611783 h 611783"/>
                <a:gd name="connsiteX1" fmla="*/ 0 w 324036"/>
                <a:gd name="connsiteY1" fmla="*/ 0 h 611783"/>
                <a:gd name="connsiteX2" fmla="*/ 324036 w 324036"/>
                <a:gd name="connsiteY2" fmla="*/ 0 h 611783"/>
                <a:gd name="connsiteX3" fmla="*/ 324036 w 324036"/>
                <a:gd name="connsiteY3" fmla="*/ 611783 h 611783"/>
                <a:gd name="connsiteX0" fmla="*/ 0 w 324036"/>
                <a:gd name="connsiteY0" fmla="*/ 0 h 611783"/>
                <a:gd name="connsiteX1" fmla="*/ 324036 w 324036"/>
                <a:gd name="connsiteY1" fmla="*/ 0 h 611783"/>
                <a:gd name="connsiteX2" fmla="*/ 324036 w 324036"/>
                <a:gd name="connsiteY2" fmla="*/ 611783 h 611783"/>
                <a:gd name="connsiteX0" fmla="*/ 0 w 0"/>
                <a:gd name="connsiteY0" fmla="*/ 0 h 611783"/>
                <a:gd name="connsiteX1" fmla="*/ 0 w 0"/>
                <a:gd name="connsiteY1" fmla="*/ 611783 h 611783"/>
              </a:gdLst>
              <a:ahLst/>
              <a:cxnLst>
                <a:cxn ang="0">
                  <a:pos x="connsiteX0" y="connsiteY0"/>
                </a:cxn>
                <a:cxn ang="0">
                  <a:pos x="connsiteX1" y="connsiteY1"/>
                </a:cxn>
              </a:cxnLst>
              <a:rect l="l" t="t" r="r" b="b"/>
              <a:pathLst>
                <a:path h="611783">
                  <a:moveTo>
                    <a:pt x="0" y="0"/>
                  </a:moveTo>
                  <a:lnTo>
                    <a:pt x="0" y="611783"/>
                  </a:lnTo>
                </a:path>
              </a:pathLst>
            </a:custGeom>
            <a:ln w="635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131" name="角丸四角形 130"/>
          <p:cNvSpPr/>
          <p:nvPr/>
        </p:nvSpPr>
        <p:spPr>
          <a:xfrm>
            <a:off x="435514" y="5977014"/>
            <a:ext cx="4244498" cy="431899"/>
          </a:xfrm>
          <a:prstGeom prst="round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grpSp>
        <p:nvGrpSpPr>
          <p:cNvPr id="199" name="グループ化 198"/>
          <p:cNvGrpSpPr/>
          <p:nvPr/>
        </p:nvGrpSpPr>
        <p:grpSpPr>
          <a:xfrm>
            <a:off x="4139952" y="2836800"/>
            <a:ext cx="4526521" cy="431899"/>
            <a:chOff x="4319973" y="3289483"/>
            <a:chExt cx="4346500" cy="431899"/>
          </a:xfrm>
        </p:grpSpPr>
        <p:sp>
          <p:nvSpPr>
            <p:cNvPr id="127" name="角丸四角形 126"/>
            <p:cNvSpPr/>
            <p:nvPr/>
          </p:nvSpPr>
          <p:spPr>
            <a:xfrm>
              <a:off x="4319973" y="3289483"/>
              <a:ext cx="4343358" cy="431899"/>
            </a:xfrm>
            <a:prstGeom prst="roundRect">
              <a:avLst/>
            </a:prstGeom>
            <a:solidFill>
              <a:srgbClr val="ED88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11" name="テキスト ボックス 10"/>
            <p:cNvSpPr txBox="1"/>
            <p:nvPr/>
          </p:nvSpPr>
          <p:spPr>
            <a:xfrm>
              <a:off x="4365581" y="3377192"/>
              <a:ext cx="4300892" cy="256480"/>
            </a:xfrm>
            <a:prstGeom prst="rect">
              <a:avLst/>
            </a:prstGeom>
            <a:noFill/>
            <a:ln>
              <a:noFill/>
            </a:ln>
            <a:effectLst/>
          </p:spPr>
          <p:style>
            <a:lnRef idx="1">
              <a:schemeClr val="accent6"/>
            </a:lnRef>
            <a:fillRef idx="3">
              <a:schemeClr val="accent6"/>
            </a:fillRef>
            <a:effectRef idx="2">
              <a:schemeClr val="accent6"/>
            </a:effectRef>
            <a:fontRef idx="minor">
              <a:schemeClr val="lt1"/>
            </a:fontRef>
          </p:style>
          <p:txBody>
            <a:bodyPr wrap="square" lIns="0" tIns="0" rIns="0" bIns="0">
              <a:spAutoFit/>
            </a:bodyPr>
            <a:lstStyle/>
            <a:p>
              <a:pPr algn="ctr" eaLnBrk="1" latinLnBrk="1" hangingPunct="1">
                <a:lnSpc>
                  <a:spcPts val="2000"/>
                </a:lnSpc>
                <a:defRPr/>
              </a:pPr>
              <a:r>
                <a:rPr lang="ja-JP" altLang="en-US" dirty="0">
                  <a:solidFill>
                    <a:schemeClr val="bg1"/>
                  </a:solidFill>
                  <a:latin typeface="HGPｺﾞｼｯｸE" panose="020B0900000000000000" pitchFamily="50" charset="-128"/>
                  <a:ea typeface="HGPｺﾞｼｯｸE" panose="020B0900000000000000" pitchFamily="50" charset="-128"/>
                </a:rPr>
                <a:t>ややしんどくなる、怖い感じがし始める</a:t>
              </a:r>
            </a:p>
          </p:txBody>
        </p:sp>
      </p:grpSp>
      <p:grpSp>
        <p:nvGrpSpPr>
          <p:cNvPr id="171" name="グループ化 170"/>
          <p:cNvGrpSpPr/>
          <p:nvPr/>
        </p:nvGrpSpPr>
        <p:grpSpPr>
          <a:xfrm>
            <a:off x="615100" y="3814630"/>
            <a:ext cx="3141123" cy="713420"/>
            <a:chOff x="435514" y="4407020"/>
            <a:chExt cx="4136486" cy="431899"/>
          </a:xfrm>
        </p:grpSpPr>
        <p:sp>
          <p:nvSpPr>
            <p:cNvPr id="130" name="角丸四角形 129"/>
            <p:cNvSpPr/>
            <p:nvPr/>
          </p:nvSpPr>
          <p:spPr>
            <a:xfrm>
              <a:off x="435514" y="4407020"/>
              <a:ext cx="4136486" cy="431899"/>
            </a:xfrm>
            <a:prstGeom prst="roundRect">
              <a:avLst/>
            </a:prstGeom>
            <a:solidFill>
              <a:srgbClr val="ED88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13" name="テキスト ボックス 12"/>
            <p:cNvSpPr txBox="1"/>
            <p:nvPr/>
          </p:nvSpPr>
          <p:spPr>
            <a:xfrm>
              <a:off x="768965" y="4469251"/>
              <a:ext cx="3469583" cy="307437"/>
            </a:xfrm>
            <a:prstGeom prst="rect">
              <a:avLst/>
            </a:prstGeom>
            <a:noFill/>
            <a:ln>
              <a:noFill/>
            </a:ln>
            <a:effectLst/>
          </p:spPr>
          <p:style>
            <a:lnRef idx="1">
              <a:schemeClr val="dk1"/>
            </a:lnRef>
            <a:fillRef idx="2">
              <a:schemeClr val="dk1"/>
            </a:fillRef>
            <a:effectRef idx="1">
              <a:schemeClr val="dk1"/>
            </a:effectRef>
            <a:fontRef idx="minor">
              <a:schemeClr val="dk1"/>
            </a:fontRef>
          </p:style>
          <p:txBody>
            <a:bodyPr wrap="none" lIns="0" tIns="0" rIns="0" bIns="0" anchor="ctr" anchorCtr="0">
              <a:spAutoFit/>
            </a:bodyPr>
            <a:lstStyle/>
            <a:p>
              <a:pPr algn="ctr" eaLnBrk="1" latinLnBrk="1" hangingPunct="1">
                <a:defRPr/>
              </a:pPr>
              <a:r>
                <a:rPr lang="ja-JP" altLang="en-US" spc="-100" dirty="0">
                  <a:solidFill>
                    <a:schemeClr val="bg1"/>
                  </a:solidFill>
                  <a:latin typeface="HGPｺﾞｼｯｸE" panose="020B0900000000000000" pitchFamily="50" charset="-128"/>
                  <a:ea typeface="HGPｺﾞｼｯｸE" panose="020B0900000000000000" pitchFamily="50" charset="-128"/>
                </a:rPr>
                <a:t>相手に話せない </a:t>
              </a:r>
              <a:endParaRPr lang="en-US" altLang="ja-JP" spc="-100" dirty="0">
                <a:solidFill>
                  <a:schemeClr val="bg1"/>
                </a:solidFill>
                <a:latin typeface="HGPｺﾞｼｯｸE" panose="020B0900000000000000" pitchFamily="50" charset="-128"/>
                <a:ea typeface="HGPｺﾞｼｯｸE" panose="020B0900000000000000" pitchFamily="50" charset="-128"/>
              </a:endParaRPr>
            </a:p>
            <a:p>
              <a:pPr algn="ctr" eaLnBrk="1" latinLnBrk="1" hangingPunct="1">
                <a:defRPr/>
              </a:pPr>
              <a:r>
                <a:rPr lang="ja-JP" altLang="en-US" sz="1500" spc="-60" dirty="0">
                  <a:solidFill>
                    <a:schemeClr val="bg1"/>
                  </a:solidFill>
                  <a:latin typeface="HGPｺﾞｼｯｸE" panose="020B0900000000000000" pitchFamily="50" charset="-128"/>
                  <a:ea typeface="HGPｺﾞｼｯｸE" panose="020B0900000000000000" pitchFamily="50" charset="-128"/>
                </a:rPr>
                <a:t>（怖</a:t>
              </a:r>
              <a:r>
                <a:rPr lang="ja-JP" altLang="en-US" sz="1500" spc="-100" dirty="0">
                  <a:solidFill>
                    <a:schemeClr val="bg1"/>
                  </a:solidFill>
                  <a:latin typeface="HGPｺﾞｼｯｸE" panose="020B0900000000000000" pitchFamily="50" charset="-128"/>
                  <a:ea typeface="HGPｺﾞｼｯｸE" panose="020B0900000000000000" pitchFamily="50" charset="-128"/>
                </a:rPr>
                <a:t>い、</a:t>
              </a:r>
              <a:r>
                <a:rPr lang="ja-JP" altLang="en-US" sz="1500" spc="-60" dirty="0">
                  <a:solidFill>
                    <a:schemeClr val="bg1"/>
                  </a:solidFill>
                  <a:latin typeface="HGPｺﾞｼｯｸE" panose="020B0900000000000000" pitchFamily="50" charset="-128"/>
                  <a:ea typeface="HGPｺﾞｼｯｸE" panose="020B0900000000000000" pitchFamily="50" charset="-128"/>
                </a:rPr>
                <a:t>嫌われたくな</a:t>
              </a:r>
              <a:r>
                <a:rPr lang="ja-JP" altLang="en-US" sz="1500" spc="-100" dirty="0">
                  <a:solidFill>
                    <a:schemeClr val="bg1"/>
                  </a:solidFill>
                  <a:latin typeface="HGPｺﾞｼｯｸE" panose="020B0900000000000000" pitchFamily="50" charset="-128"/>
                  <a:ea typeface="HGPｺﾞｼｯｸE" panose="020B0900000000000000" pitchFamily="50" charset="-128"/>
                </a:rPr>
                <a:t>い、私が悪い）</a:t>
              </a:r>
            </a:p>
          </p:txBody>
        </p:sp>
      </p:grpSp>
      <p:sp>
        <p:nvSpPr>
          <p:cNvPr id="14" name="テキスト ボックス 13"/>
          <p:cNvSpPr txBox="1"/>
          <p:nvPr/>
        </p:nvSpPr>
        <p:spPr>
          <a:xfrm>
            <a:off x="2175140" y="6054464"/>
            <a:ext cx="948978" cy="276999"/>
          </a:xfrm>
          <a:prstGeom prst="rect">
            <a:avLst/>
          </a:prstGeom>
          <a:noFill/>
          <a:effectLst/>
        </p:spPr>
        <p:style>
          <a:lnRef idx="0">
            <a:schemeClr val="dk1"/>
          </a:lnRef>
          <a:fillRef idx="3">
            <a:schemeClr val="dk1"/>
          </a:fillRef>
          <a:effectRef idx="3">
            <a:schemeClr val="dk1"/>
          </a:effectRef>
          <a:fontRef idx="minor">
            <a:schemeClr val="lt1"/>
          </a:fontRef>
        </p:style>
        <p:txBody>
          <a:bodyPr wrap="none" lIns="0" tIns="0" rIns="0" bIns="0" anchor="ctr" anchorCtr="0">
            <a:spAutoFit/>
          </a:bodyPr>
          <a:lstStyle/>
          <a:p>
            <a:pPr algn="ctr" eaLnBrk="1" latinLnBrk="1" hangingPunct="1">
              <a:defRPr/>
            </a:pPr>
            <a:r>
              <a:rPr lang="ja-JP" altLang="en-US" dirty="0">
                <a:solidFill>
                  <a:schemeClr val="bg1"/>
                </a:solidFill>
                <a:latin typeface="HGPｺﾞｼｯｸE" panose="020B0900000000000000" pitchFamily="50" charset="-128"/>
                <a:ea typeface="HGPｺﾞｼｯｸE" panose="020B0900000000000000" pitchFamily="50" charset="-128"/>
              </a:rPr>
              <a:t>デートＤＶ</a:t>
            </a:r>
          </a:p>
        </p:txBody>
      </p:sp>
      <p:sp>
        <p:nvSpPr>
          <p:cNvPr id="38" name="角丸四角形 37"/>
          <p:cNvSpPr/>
          <p:nvPr/>
        </p:nvSpPr>
        <p:spPr>
          <a:xfrm>
            <a:off x="5636126" y="404813"/>
            <a:ext cx="2520654" cy="431899"/>
          </a:xfrm>
          <a:prstGeom prst="roundRect">
            <a:avLst/>
          </a:prstGeom>
          <a:solidFill>
            <a:srgbClr val="F97B7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9" name="Text Box 96"/>
          <p:cNvSpPr txBox="1">
            <a:spLocks noChangeArrowheads="1"/>
          </p:cNvSpPr>
          <p:nvPr/>
        </p:nvSpPr>
        <p:spPr bwMode="auto">
          <a:xfrm>
            <a:off x="6047663" y="466874"/>
            <a:ext cx="1697580" cy="307777"/>
          </a:xfrm>
          <a:prstGeom prst="rect">
            <a:avLst/>
          </a:prstGeom>
          <a:noFill/>
          <a:ln w="9525">
            <a:noFill/>
            <a:miter lim="800000"/>
            <a:headEnd/>
            <a:tailEnd/>
          </a:ln>
        </p:spPr>
        <p:txBody>
          <a:bodyPr wrap="none" lIns="0" tIns="0" rIns="0" bIns="0" anchor="ctr" anchorCtr="0">
            <a:spAutoFit/>
          </a:bodyPr>
          <a:lstStyle/>
          <a:p>
            <a:pPr algn="ctr" eaLnBrk="1" hangingPunct="1">
              <a:lnSpc>
                <a:spcPts val="2400"/>
              </a:lnSpc>
              <a:defRPr/>
            </a:pPr>
            <a:r>
              <a:rPr lang="ja-JP" altLang="en-US" spc="-50" dirty="0">
                <a:solidFill>
                  <a:schemeClr val="bg1"/>
                </a:solidFill>
                <a:latin typeface="HGPｺﾞｼｯｸE" panose="020B0900000000000000" pitchFamily="50" charset="-128"/>
                <a:ea typeface="HGPｺﾞｼｯｸE" panose="020B0900000000000000" pitchFamily="50" charset="-128"/>
              </a:rPr>
              <a:t>付き合いが始まる</a:t>
            </a:r>
          </a:p>
        </p:txBody>
      </p:sp>
      <p:grpSp>
        <p:nvGrpSpPr>
          <p:cNvPr id="160" name="グループ化 159"/>
          <p:cNvGrpSpPr/>
          <p:nvPr/>
        </p:nvGrpSpPr>
        <p:grpSpPr>
          <a:xfrm>
            <a:off x="6770439" y="832469"/>
            <a:ext cx="252028" cy="517997"/>
            <a:chOff x="6420682" y="832469"/>
            <a:chExt cx="252028" cy="517997"/>
          </a:xfrm>
        </p:grpSpPr>
        <p:sp>
          <p:nvSpPr>
            <p:cNvPr id="55" name="二等辺三角形 54"/>
            <p:cNvSpPr/>
            <p:nvPr/>
          </p:nvSpPr>
          <p:spPr>
            <a:xfrm rot="10800000">
              <a:off x="6420682" y="1101450"/>
              <a:ext cx="252028" cy="249016"/>
            </a:xfrm>
            <a:prstGeom prst="triangl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2" name="正方形/長方形 141"/>
            <p:cNvSpPr/>
            <p:nvPr/>
          </p:nvSpPr>
          <p:spPr>
            <a:xfrm rot="10800000">
              <a:off x="6546696" y="832469"/>
              <a:ext cx="0" cy="324000"/>
            </a:xfrm>
            <a:custGeom>
              <a:avLst/>
              <a:gdLst>
                <a:gd name="connsiteX0" fmla="*/ 0 w 324036"/>
                <a:gd name="connsiteY0" fmla="*/ 0 h 611783"/>
                <a:gd name="connsiteX1" fmla="*/ 324036 w 324036"/>
                <a:gd name="connsiteY1" fmla="*/ 0 h 611783"/>
                <a:gd name="connsiteX2" fmla="*/ 324036 w 324036"/>
                <a:gd name="connsiteY2" fmla="*/ 611783 h 611783"/>
                <a:gd name="connsiteX3" fmla="*/ 0 w 324036"/>
                <a:gd name="connsiteY3" fmla="*/ 611783 h 611783"/>
                <a:gd name="connsiteX4" fmla="*/ 0 w 324036"/>
                <a:gd name="connsiteY4" fmla="*/ 0 h 611783"/>
                <a:gd name="connsiteX0" fmla="*/ 0 w 324036"/>
                <a:gd name="connsiteY0" fmla="*/ 611783 h 703223"/>
                <a:gd name="connsiteX1" fmla="*/ 0 w 324036"/>
                <a:gd name="connsiteY1" fmla="*/ 0 h 703223"/>
                <a:gd name="connsiteX2" fmla="*/ 324036 w 324036"/>
                <a:gd name="connsiteY2" fmla="*/ 0 h 703223"/>
                <a:gd name="connsiteX3" fmla="*/ 324036 w 324036"/>
                <a:gd name="connsiteY3" fmla="*/ 611783 h 703223"/>
                <a:gd name="connsiteX4" fmla="*/ 91440 w 324036"/>
                <a:gd name="connsiteY4" fmla="*/ 703223 h 703223"/>
                <a:gd name="connsiteX0" fmla="*/ 0 w 324036"/>
                <a:gd name="connsiteY0" fmla="*/ 611783 h 611783"/>
                <a:gd name="connsiteX1" fmla="*/ 0 w 324036"/>
                <a:gd name="connsiteY1" fmla="*/ 0 h 611783"/>
                <a:gd name="connsiteX2" fmla="*/ 324036 w 324036"/>
                <a:gd name="connsiteY2" fmla="*/ 0 h 611783"/>
                <a:gd name="connsiteX3" fmla="*/ 324036 w 324036"/>
                <a:gd name="connsiteY3" fmla="*/ 611783 h 611783"/>
                <a:gd name="connsiteX0" fmla="*/ 0 w 324036"/>
                <a:gd name="connsiteY0" fmla="*/ 0 h 611783"/>
                <a:gd name="connsiteX1" fmla="*/ 324036 w 324036"/>
                <a:gd name="connsiteY1" fmla="*/ 0 h 611783"/>
                <a:gd name="connsiteX2" fmla="*/ 324036 w 324036"/>
                <a:gd name="connsiteY2" fmla="*/ 611783 h 611783"/>
                <a:gd name="connsiteX0" fmla="*/ 0 w 0"/>
                <a:gd name="connsiteY0" fmla="*/ 0 h 611783"/>
                <a:gd name="connsiteX1" fmla="*/ 0 w 0"/>
                <a:gd name="connsiteY1" fmla="*/ 611783 h 611783"/>
              </a:gdLst>
              <a:ahLst/>
              <a:cxnLst>
                <a:cxn ang="0">
                  <a:pos x="connsiteX0" y="connsiteY0"/>
                </a:cxn>
                <a:cxn ang="0">
                  <a:pos x="connsiteX1" y="connsiteY1"/>
                </a:cxn>
              </a:cxnLst>
              <a:rect l="l" t="t" r="r" b="b"/>
              <a:pathLst>
                <a:path h="611783">
                  <a:moveTo>
                    <a:pt x="0" y="0"/>
                  </a:moveTo>
                  <a:lnTo>
                    <a:pt x="0" y="611783"/>
                  </a:lnTo>
                </a:path>
              </a:pathLst>
            </a:custGeom>
            <a:ln w="635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7" name="テキスト ボックス 6"/>
          <p:cNvSpPr txBox="1"/>
          <p:nvPr/>
        </p:nvSpPr>
        <p:spPr>
          <a:xfrm>
            <a:off x="6198185" y="1352128"/>
            <a:ext cx="1396536" cy="205184"/>
          </a:xfrm>
          <a:prstGeom prst="rect">
            <a:avLst/>
          </a:prstGeom>
          <a:noFill/>
          <a:ln>
            <a:noFill/>
          </a:ln>
          <a:effectLst/>
        </p:spPr>
        <p:style>
          <a:lnRef idx="1">
            <a:schemeClr val="accent2"/>
          </a:lnRef>
          <a:fillRef idx="2">
            <a:schemeClr val="accent2"/>
          </a:fillRef>
          <a:effectRef idx="1">
            <a:schemeClr val="accent2"/>
          </a:effectRef>
          <a:fontRef idx="minor">
            <a:schemeClr val="dk1"/>
          </a:fontRef>
        </p:style>
        <p:txBody>
          <a:bodyPr wrap="none" lIns="0" tIns="0" rIns="0" bIns="0" anchor="ctr" anchorCtr="0">
            <a:spAutoFit/>
          </a:bodyPr>
          <a:lstStyle/>
          <a:p>
            <a:pPr algn="ctr" eaLnBrk="1" latinLnBrk="1" hangingPunct="1">
              <a:lnSpc>
                <a:spcPts val="1600"/>
              </a:lnSpc>
              <a:defRPr/>
            </a:pPr>
            <a:r>
              <a:rPr lang="ja-JP" altLang="en-US" sz="1600" spc="-120" dirty="0">
                <a:solidFill>
                  <a:srgbClr val="002060"/>
                </a:solidFill>
                <a:latin typeface="HGPｺﾞｼｯｸE" panose="020B0900000000000000" pitchFamily="50" charset="-128"/>
                <a:ea typeface="HGPｺﾞｼｯｸE" panose="020B0900000000000000" pitchFamily="50" charset="-128"/>
              </a:rPr>
              <a:t>毎日メールしてね</a:t>
            </a:r>
          </a:p>
        </p:txBody>
      </p:sp>
      <p:sp>
        <p:nvSpPr>
          <p:cNvPr id="8" name="テキスト ボックス 7"/>
          <p:cNvSpPr txBox="1"/>
          <p:nvPr/>
        </p:nvSpPr>
        <p:spPr>
          <a:xfrm>
            <a:off x="5906278" y="1628264"/>
            <a:ext cx="1980349" cy="205184"/>
          </a:xfrm>
          <a:prstGeom prst="rect">
            <a:avLst/>
          </a:prstGeom>
          <a:noFill/>
          <a:ln>
            <a:noFill/>
          </a:ln>
          <a:effectLst/>
        </p:spPr>
        <p:style>
          <a:lnRef idx="1">
            <a:schemeClr val="accent2"/>
          </a:lnRef>
          <a:fillRef idx="2">
            <a:schemeClr val="accent2"/>
          </a:fillRef>
          <a:effectRef idx="1">
            <a:schemeClr val="accent2"/>
          </a:effectRef>
          <a:fontRef idx="minor">
            <a:schemeClr val="dk1"/>
          </a:fontRef>
        </p:style>
        <p:txBody>
          <a:bodyPr wrap="none" lIns="0" tIns="0" rIns="0" bIns="0" anchor="ctr" anchorCtr="0">
            <a:spAutoFit/>
          </a:bodyPr>
          <a:lstStyle>
            <a:defPPr>
              <a:defRPr lang="ja-JP"/>
            </a:defPPr>
            <a:lvl1pPr algn="ctr" latinLnBrk="1">
              <a:lnSpc>
                <a:spcPts val="2400"/>
              </a:lnSpc>
              <a:defRPr sz="2400">
                <a:solidFill>
                  <a:schemeClr val="bg1"/>
                </a:solidFill>
                <a:latin typeface="HGPｺﾞｼｯｸE" panose="020B0900000000000000" pitchFamily="50" charset="-128"/>
                <a:ea typeface="HGPｺﾞｼｯｸE" panose="020B0900000000000000" pitchFamily="50" charset="-128"/>
              </a:defRPr>
            </a:lvl1pPr>
          </a:lstStyle>
          <a:p>
            <a:pPr>
              <a:lnSpc>
                <a:spcPts val="1600"/>
              </a:lnSpc>
            </a:pPr>
            <a:r>
              <a:rPr lang="ja-JP" altLang="en-US" sz="1600" spc="-70" dirty="0">
                <a:solidFill>
                  <a:srgbClr val="002060"/>
                </a:solidFill>
              </a:rPr>
              <a:t>いつでも傍にいるからね</a:t>
            </a:r>
          </a:p>
        </p:txBody>
      </p:sp>
      <p:sp>
        <p:nvSpPr>
          <p:cNvPr id="9" name="テキスト ボックス 8"/>
          <p:cNvSpPr txBox="1"/>
          <p:nvPr/>
        </p:nvSpPr>
        <p:spPr>
          <a:xfrm>
            <a:off x="5981619" y="1904400"/>
            <a:ext cx="1829667" cy="410369"/>
          </a:xfrm>
          <a:prstGeom prst="rect">
            <a:avLst/>
          </a:prstGeom>
          <a:noFill/>
          <a:ln>
            <a:noFill/>
          </a:ln>
          <a:effectLst/>
        </p:spPr>
        <p:style>
          <a:lnRef idx="1">
            <a:schemeClr val="accent2"/>
          </a:lnRef>
          <a:fillRef idx="2">
            <a:schemeClr val="accent2"/>
          </a:fillRef>
          <a:effectRef idx="1">
            <a:schemeClr val="accent2"/>
          </a:effectRef>
          <a:fontRef idx="minor">
            <a:schemeClr val="dk1"/>
          </a:fontRef>
        </p:style>
        <p:txBody>
          <a:bodyPr wrap="none" lIns="0" tIns="0" rIns="0" bIns="0" anchor="ctr" anchorCtr="0">
            <a:spAutoFit/>
          </a:bodyPr>
          <a:lstStyle>
            <a:defPPr>
              <a:defRPr lang="ja-JP"/>
            </a:defPPr>
            <a:lvl1pPr algn="ctr" latinLnBrk="1">
              <a:lnSpc>
                <a:spcPts val="2400"/>
              </a:lnSpc>
              <a:defRPr sz="2400">
                <a:solidFill>
                  <a:schemeClr val="bg1"/>
                </a:solidFill>
                <a:latin typeface="HGPｺﾞｼｯｸE" panose="020B0900000000000000" pitchFamily="50" charset="-128"/>
                <a:ea typeface="HGPｺﾞｼｯｸE" panose="020B0900000000000000" pitchFamily="50" charset="-128"/>
              </a:defRPr>
            </a:lvl1pPr>
          </a:lstStyle>
          <a:p>
            <a:pPr>
              <a:lnSpc>
                <a:spcPts val="1600"/>
              </a:lnSpc>
            </a:pPr>
            <a:r>
              <a:rPr lang="ja-JP" altLang="en-US" sz="1600" spc="-120" dirty="0">
                <a:solidFill>
                  <a:srgbClr val="002060"/>
                </a:solidFill>
              </a:rPr>
              <a:t>近くに来たから少しでも</a:t>
            </a:r>
            <a:endParaRPr lang="en-US" altLang="ja-JP" sz="1600" spc="-120" dirty="0">
              <a:solidFill>
                <a:srgbClr val="002060"/>
              </a:solidFill>
            </a:endParaRPr>
          </a:p>
          <a:p>
            <a:pPr>
              <a:lnSpc>
                <a:spcPts val="1600"/>
              </a:lnSpc>
            </a:pPr>
            <a:r>
              <a:rPr lang="ja-JP" altLang="en-US" sz="1600" spc="-120" dirty="0">
                <a:solidFill>
                  <a:srgbClr val="002060"/>
                </a:solidFill>
              </a:rPr>
              <a:t>会えたらって思って</a:t>
            </a:r>
          </a:p>
        </p:txBody>
      </p:sp>
      <p:grpSp>
        <p:nvGrpSpPr>
          <p:cNvPr id="175" name="グループ化 174"/>
          <p:cNvGrpSpPr/>
          <p:nvPr/>
        </p:nvGrpSpPr>
        <p:grpSpPr>
          <a:xfrm>
            <a:off x="2156761" y="2042787"/>
            <a:ext cx="229116" cy="1777997"/>
            <a:chOff x="6437719" y="2609082"/>
            <a:chExt cx="252028" cy="1777997"/>
          </a:xfrm>
        </p:grpSpPr>
        <p:sp>
          <p:nvSpPr>
            <p:cNvPr id="176" name="二等辺三角形 175"/>
            <p:cNvSpPr/>
            <p:nvPr/>
          </p:nvSpPr>
          <p:spPr>
            <a:xfrm rot="10800000">
              <a:off x="6437719" y="4138063"/>
              <a:ext cx="252028" cy="249016"/>
            </a:xfrm>
            <a:prstGeom prst="triangl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7" name="正方形/長方形 141"/>
            <p:cNvSpPr/>
            <p:nvPr/>
          </p:nvSpPr>
          <p:spPr>
            <a:xfrm rot="10800000">
              <a:off x="6563733" y="2609082"/>
              <a:ext cx="0" cy="1584000"/>
            </a:xfrm>
            <a:custGeom>
              <a:avLst/>
              <a:gdLst>
                <a:gd name="connsiteX0" fmla="*/ 0 w 324036"/>
                <a:gd name="connsiteY0" fmla="*/ 0 h 611783"/>
                <a:gd name="connsiteX1" fmla="*/ 324036 w 324036"/>
                <a:gd name="connsiteY1" fmla="*/ 0 h 611783"/>
                <a:gd name="connsiteX2" fmla="*/ 324036 w 324036"/>
                <a:gd name="connsiteY2" fmla="*/ 611783 h 611783"/>
                <a:gd name="connsiteX3" fmla="*/ 0 w 324036"/>
                <a:gd name="connsiteY3" fmla="*/ 611783 h 611783"/>
                <a:gd name="connsiteX4" fmla="*/ 0 w 324036"/>
                <a:gd name="connsiteY4" fmla="*/ 0 h 611783"/>
                <a:gd name="connsiteX0" fmla="*/ 0 w 324036"/>
                <a:gd name="connsiteY0" fmla="*/ 611783 h 703223"/>
                <a:gd name="connsiteX1" fmla="*/ 0 w 324036"/>
                <a:gd name="connsiteY1" fmla="*/ 0 h 703223"/>
                <a:gd name="connsiteX2" fmla="*/ 324036 w 324036"/>
                <a:gd name="connsiteY2" fmla="*/ 0 h 703223"/>
                <a:gd name="connsiteX3" fmla="*/ 324036 w 324036"/>
                <a:gd name="connsiteY3" fmla="*/ 611783 h 703223"/>
                <a:gd name="connsiteX4" fmla="*/ 91440 w 324036"/>
                <a:gd name="connsiteY4" fmla="*/ 703223 h 703223"/>
                <a:gd name="connsiteX0" fmla="*/ 0 w 324036"/>
                <a:gd name="connsiteY0" fmla="*/ 611783 h 611783"/>
                <a:gd name="connsiteX1" fmla="*/ 0 w 324036"/>
                <a:gd name="connsiteY1" fmla="*/ 0 h 611783"/>
                <a:gd name="connsiteX2" fmla="*/ 324036 w 324036"/>
                <a:gd name="connsiteY2" fmla="*/ 0 h 611783"/>
                <a:gd name="connsiteX3" fmla="*/ 324036 w 324036"/>
                <a:gd name="connsiteY3" fmla="*/ 611783 h 611783"/>
                <a:gd name="connsiteX0" fmla="*/ 0 w 324036"/>
                <a:gd name="connsiteY0" fmla="*/ 0 h 611783"/>
                <a:gd name="connsiteX1" fmla="*/ 324036 w 324036"/>
                <a:gd name="connsiteY1" fmla="*/ 0 h 611783"/>
                <a:gd name="connsiteX2" fmla="*/ 324036 w 324036"/>
                <a:gd name="connsiteY2" fmla="*/ 611783 h 611783"/>
                <a:gd name="connsiteX0" fmla="*/ 0 w 0"/>
                <a:gd name="connsiteY0" fmla="*/ 0 h 611783"/>
                <a:gd name="connsiteX1" fmla="*/ 0 w 0"/>
                <a:gd name="connsiteY1" fmla="*/ 611783 h 611783"/>
              </a:gdLst>
              <a:ahLst/>
              <a:cxnLst>
                <a:cxn ang="0">
                  <a:pos x="connsiteX0" y="connsiteY0"/>
                </a:cxn>
                <a:cxn ang="0">
                  <a:pos x="connsiteX1" y="connsiteY1"/>
                </a:cxn>
              </a:cxnLst>
              <a:rect l="l" t="t" r="r" b="b"/>
              <a:pathLst>
                <a:path h="611783">
                  <a:moveTo>
                    <a:pt x="0" y="0"/>
                  </a:moveTo>
                  <a:lnTo>
                    <a:pt x="0" y="611783"/>
                  </a:lnTo>
                </a:path>
              </a:pathLst>
            </a:custGeom>
            <a:ln w="635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167" name="角丸四角形 166"/>
          <p:cNvSpPr/>
          <p:nvPr/>
        </p:nvSpPr>
        <p:spPr>
          <a:xfrm>
            <a:off x="1325378" y="1174029"/>
            <a:ext cx="1870260" cy="1030835"/>
          </a:xfrm>
          <a:prstGeom prst="roundRect">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168" name="テキスト ボックス 167"/>
          <p:cNvSpPr txBox="1"/>
          <p:nvPr/>
        </p:nvSpPr>
        <p:spPr>
          <a:xfrm>
            <a:off x="1552948" y="1282688"/>
            <a:ext cx="1430292" cy="846386"/>
          </a:xfrm>
          <a:prstGeom prst="rect">
            <a:avLst/>
          </a:prstGeom>
          <a:noFill/>
          <a:ln>
            <a:noFill/>
          </a:ln>
          <a:effectLst/>
        </p:spPr>
        <p:style>
          <a:lnRef idx="1">
            <a:schemeClr val="dk1"/>
          </a:lnRef>
          <a:fillRef idx="2">
            <a:schemeClr val="dk1"/>
          </a:fillRef>
          <a:effectRef idx="1">
            <a:schemeClr val="dk1"/>
          </a:effectRef>
          <a:fontRef idx="minor">
            <a:schemeClr val="dk1"/>
          </a:fontRef>
        </p:style>
        <p:txBody>
          <a:bodyPr wrap="square" lIns="0" tIns="0" rIns="0" bIns="0" anchor="ctr" anchorCtr="0">
            <a:spAutoFit/>
          </a:bodyPr>
          <a:lstStyle/>
          <a:p>
            <a:pPr algn="ctr" eaLnBrk="1" latinLnBrk="1" hangingPunct="1">
              <a:lnSpc>
                <a:spcPts val="2200"/>
              </a:lnSpc>
              <a:defRPr/>
            </a:pPr>
            <a:r>
              <a:rPr lang="ja-JP" altLang="en-US" sz="1600" spc="-100" dirty="0">
                <a:solidFill>
                  <a:srgbClr val="002060"/>
                </a:solidFill>
                <a:latin typeface="HGPｺﾞｼｯｸE" panose="020B0900000000000000" pitchFamily="50" charset="-128"/>
                <a:ea typeface="HGPｺﾞｼｯｸE" panose="020B0900000000000000" pitchFamily="50" charset="-128"/>
              </a:rPr>
              <a:t>いい</a:t>
            </a:r>
            <a:r>
              <a:rPr lang="ja-JP" altLang="en-US" spc="-100" dirty="0">
                <a:solidFill>
                  <a:srgbClr val="002060"/>
                </a:solidFill>
                <a:latin typeface="HGPｺﾞｼｯｸE" panose="020B0900000000000000" pitchFamily="50" charset="-128"/>
                <a:ea typeface="HGPｺﾞｼｯｸE" panose="020B0900000000000000" pitchFamily="50" charset="-128"/>
              </a:rPr>
              <a:t>な</a:t>
            </a:r>
            <a:endParaRPr lang="en-US" altLang="ja-JP" spc="-100" dirty="0">
              <a:solidFill>
                <a:srgbClr val="002060"/>
              </a:solidFill>
              <a:latin typeface="HGPｺﾞｼｯｸE" panose="020B0900000000000000" pitchFamily="50" charset="-128"/>
              <a:ea typeface="HGPｺﾞｼｯｸE" panose="020B0900000000000000" pitchFamily="50" charset="-128"/>
            </a:endParaRPr>
          </a:p>
          <a:p>
            <a:pPr algn="ctr" eaLnBrk="1" latinLnBrk="1" hangingPunct="1">
              <a:lnSpc>
                <a:spcPts val="2200"/>
              </a:lnSpc>
              <a:defRPr/>
            </a:pPr>
            <a:r>
              <a:rPr lang="ja-JP" altLang="en-US" spc="-100" dirty="0">
                <a:solidFill>
                  <a:srgbClr val="002060"/>
                </a:solidFill>
                <a:latin typeface="HGPｺﾞｼｯｸE" panose="020B0900000000000000" pitchFamily="50" charset="-128"/>
                <a:ea typeface="HGPｺﾞｼｯｸE" panose="020B0900000000000000" pitchFamily="50" charset="-128"/>
              </a:rPr>
              <a:t>愛されている</a:t>
            </a:r>
            <a:endParaRPr lang="en-US" altLang="ja-JP" spc="-100" dirty="0">
              <a:solidFill>
                <a:srgbClr val="002060"/>
              </a:solidFill>
              <a:latin typeface="HGPｺﾞｼｯｸE" panose="020B0900000000000000" pitchFamily="50" charset="-128"/>
              <a:ea typeface="HGPｺﾞｼｯｸE" panose="020B0900000000000000" pitchFamily="50" charset="-128"/>
            </a:endParaRPr>
          </a:p>
          <a:p>
            <a:pPr algn="ctr" eaLnBrk="1" latinLnBrk="1" hangingPunct="1">
              <a:lnSpc>
                <a:spcPts val="2200"/>
              </a:lnSpc>
              <a:defRPr/>
            </a:pPr>
            <a:r>
              <a:rPr lang="ja-JP" altLang="en-US" spc="-100" dirty="0">
                <a:solidFill>
                  <a:srgbClr val="002060"/>
                </a:solidFill>
                <a:latin typeface="HGPｺﾞｼｯｸE" panose="020B0900000000000000" pitchFamily="50" charset="-128"/>
                <a:ea typeface="HGPｺﾞｼｯｸE" panose="020B0900000000000000" pitchFamily="50" charset="-128"/>
              </a:rPr>
              <a:t>証拠だよ！</a:t>
            </a:r>
          </a:p>
        </p:txBody>
      </p:sp>
      <p:sp>
        <p:nvSpPr>
          <p:cNvPr id="178" name="角丸四角形 177"/>
          <p:cNvSpPr/>
          <p:nvPr/>
        </p:nvSpPr>
        <p:spPr>
          <a:xfrm>
            <a:off x="6372200" y="5983619"/>
            <a:ext cx="2291130" cy="431899"/>
          </a:xfrm>
          <a:prstGeom prst="roundRect">
            <a:avLst/>
          </a:prstGeom>
          <a:solidFill>
            <a:srgbClr val="F97B7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179" name="テキスト ボックス 178"/>
          <p:cNvSpPr txBox="1"/>
          <p:nvPr/>
        </p:nvSpPr>
        <p:spPr>
          <a:xfrm>
            <a:off x="6450967" y="6071328"/>
            <a:ext cx="2133596" cy="256480"/>
          </a:xfrm>
          <a:prstGeom prst="rect">
            <a:avLst/>
          </a:prstGeom>
          <a:noFill/>
          <a:ln>
            <a:noFill/>
          </a:ln>
          <a:effectLst/>
        </p:spPr>
        <p:style>
          <a:lnRef idx="1">
            <a:schemeClr val="accent6"/>
          </a:lnRef>
          <a:fillRef idx="3">
            <a:schemeClr val="accent6"/>
          </a:fillRef>
          <a:effectRef idx="2">
            <a:schemeClr val="accent6"/>
          </a:effectRef>
          <a:fontRef idx="minor">
            <a:schemeClr val="lt1"/>
          </a:fontRef>
        </p:style>
        <p:txBody>
          <a:bodyPr wrap="none" lIns="0" tIns="0" rIns="0" bIns="0" anchor="ctr" anchorCtr="0">
            <a:spAutoFit/>
          </a:bodyPr>
          <a:lstStyle/>
          <a:p>
            <a:pPr algn="ctr" eaLnBrk="1" latinLnBrk="1" hangingPunct="1">
              <a:lnSpc>
                <a:spcPts val="2000"/>
              </a:lnSpc>
              <a:defRPr/>
            </a:pPr>
            <a:r>
              <a:rPr lang="ja-JP" altLang="en-US" dirty="0">
                <a:solidFill>
                  <a:schemeClr val="bg1"/>
                </a:solidFill>
                <a:latin typeface="HGPｺﾞｼｯｸE" panose="020B0900000000000000" pitchFamily="50" charset="-128"/>
                <a:ea typeface="HGPｺﾞｼｯｸE" panose="020B0900000000000000" pitchFamily="50" charset="-128"/>
              </a:rPr>
              <a:t>恋人としての付き合い</a:t>
            </a:r>
          </a:p>
        </p:txBody>
      </p:sp>
      <p:grpSp>
        <p:nvGrpSpPr>
          <p:cNvPr id="186" name="グループ化 185"/>
          <p:cNvGrpSpPr/>
          <p:nvPr/>
        </p:nvGrpSpPr>
        <p:grpSpPr>
          <a:xfrm>
            <a:off x="505342" y="2041699"/>
            <a:ext cx="1714794" cy="1614602"/>
            <a:chOff x="1079500" y="2168860"/>
            <a:chExt cx="1692188" cy="1673554"/>
          </a:xfrm>
        </p:grpSpPr>
        <p:sp>
          <p:nvSpPr>
            <p:cNvPr id="32" name="星 24 31"/>
            <p:cNvSpPr>
              <a:spLocks noChangeArrowheads="1"/>
            </p:cNvSpPr>
            <p:nvPr/>
          </p:nvSpPr>
          <p:spPr bwMode="auto">
            <a:xfrm>
              <a:off x="1079500" y="2168860"/>
              <a:ext cx="1692188" cy="1673554"/>
            </a:xfrm>
            <a:prstGeom prst="star24">
              <a:avLst>
                <a:gd name="adj" fmla="val 37500"/>
              </a:avLst>
            </a:prstGeom>
            <a:solidFill>
              <a:srgbClr val="0070C0"/>
            </a:solidFill>
            <a:ln w="9525" algn="ctr">
              <a:noFill/>
              <a:round/>
              <a:headEnd/>
              <a:tailEnd/>
            </a:ln>
          </p:spPr>
          <p:txBody>
            <a:bodyPr anchor="ctr"/>
            <a:lstStyle/>
            <a:p>
              <a:pPr algn="ctr" eaLnBrk="1" latinLnBrk="1" hangingPunct="1">
                <a:defRPr/>
              </a:pPr>
              <a:endParaRPr lang="ja-JP" altLang="en-US" sz="3200" dirty="0">
                <a:solidFill>
                  <a:srgbClr val="FF0000"/>
                </a:solidFill>
                <a:latin typeface="+mj-ea"/>
                <a:ea typeface="+mj-ea"/>
                <a:sym typeface="ＭＳ Ｐゴシック" pitchFamily="50" charset="-128"/>
              </a:endParaRPr>
            </a:p>
          </p:txBody>
        </p:sp>
        <p:sp>
          <p:nvSpPr>
            <p:cNvPr id="185" name="テキスト ボックス 184"/>
            <p:cNvSpPr txBox="1"/>
            <p:nvPr/>
          </p:nvSpPr>
          <p:spPr>
            <a:xfrm>
              <a:off x="1339554" y="2851749"/>
              <a:ext cx="1172082" cy="307777"/>
            </a:xfrm>
            <a:prstGeom prst="rect">
              <a:avLst/>
            </a:prstGeom>
            <a:noFill/>
            <a:ln>
              <a:noFill/>
            </a:ln>
            <a:effectLst/>
          </p:spPr>
          <p:style>
            <a:lnRef idx="1">
              <a:schemeClr val="accent6"/>
            </a:lnRef>
            <a:fillRef idx="3">
              <a:schemeClr val="accent6"/>
            </a:fillRef>
            <a:effectRef idx="2">
              <a:schemeClr val="accent6"/>
            </a:effectRef>
            <a:fontRef idx="minor">
              <a:schemeClr val="lt1"/>
            </a:fontRef>
          </p:style>
          <p:txBody>
            <a:bodyPr wrap="none" lIns="0" tIns="0" rIns="0" bIns="0" anchor="ctr" anchorCtr="0">
              <a:spAutoFit/>
            </a:bodyPr>
            <a:lstStyle/>
            <a:p>
              <a:pPr algn="ctr" eaLnBrk="1" latinLnBrk="1" hangingPunct="1">
                <a:lnSpc>
                  <a:spcPts val="2400"/>
                </a:lnSpc>
                <a:defRPr/>
              </a:pPr>
              <a:r>
                <a:rPr lang="ja-JP" altLang="en-US" sz="2400" dirty="0">
                  <a:solidFill>
                    <a:schemeClr val="bg1"/>
                  </a:solidFill>
                  <a:latin typeface="HGPｺﾞｼｯｸE" panose="020B0900000000000000" pitchFamily="50" charset="-128"/>
                  <a:ea typeface="HGPｺﾞｼｯｸE" panose="020B0900000000000000" pitchFamily="50" charset="-128"/>
                </a:rPr>
                <a:t>二次被害</a:t>
              </a:r>
            </a:p>
          </p:txBody>
        </p:sp>
      </p:grpSp>
      <p:grpSp>
        <p:nvGrpSpPr>
          <p:cNvPr id="196" name="グループ化 195"/>
          <p:cNvGrpSpPr/>
          <p:nvPr/>
        </p:nvGrpSpPr>
        <p:grpSpPr>
          <a:xfrm>
            <a:off x="2156761" y="5364820"/>
            <a:ext cx="229116" cy="625997"/>
            <a:chOff x="6437719" y="3761082"/>
            <a:chExt cx="252028" cy="625997"/>
          </a:xfrm>
        </p:grpSpPr>
        <p:sp>
          <p:nvSpPr>
            <p:cNvPr id="197" name="二等辺三角形 196"/>
            <p:cNvSpPr/>
            <p:nvPr/>
          </p:nvSpPr>
          <p:spPr>
            <a:xfrm rot="10800000">
              <a:off x="6437719" y="4138063"/>
              <a:ext cx="252028" cy="249016"/>
            </a:xfrm>
            <a:prstGeom prst="triangl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98" name="正方形/長方形 141"/>
            <p:cNvSpPr/>
            <p:nvPr/>
          </p:nvSpPr>
          <p:spPr>
            <a:xfrm rot="10800000">
              <a:off x="6563733" y="3761082"/>
              <a:ext cx="0" cy="432000"/>
            </a:xfrm>
            <a:custGeom>
              <a:avLst/>
              <a:gdLst>
                <a:gd name="connsiteX0" fmla="*/ 0 w 324036"/>
                <a:gd name="connsiteY0" fmla="*/ 0 h 611783"/>
                <a:gd name="connsiteX1" fmla="*/ 324036 w 324036"/>
                <a:gd name="connsiteY1" fmla="*/ 0 h 611783"/>
                <a:gd name="connsiteX2" fmla="*/ 324036 w 324036"/>
                <a:gd name="connsiteY2" fmla="*/ 611783 h 611783"/>
                <a:gd name="connsiteX3" fmla="*/ 0 w 324036"/>
                <a:gd name="connsiteY3" fmla="*/ 611783 h 611783"/>
                <a:gd name="connsiteX4" fmla="*/ 0 w 324036"/>
                <a:gd name="connsiteY4" fmla="*/ 0 h 611783"/>
                <a:gd name="connsiteX0" fmla="*/ 0 w 324036"/>
                <a:gd name="connsiteY0" fmla="*/ 611783 h 703223"/>
                <a:gd name="connsiteX1" fmla="*/ 0 w 324036"/>
                <a:gd name="connsiteY1" fmla="*/ 0 h 703223"/>
                <a:gd name="connsiteX2" fmla="*/ 324036 w 324036"/>
                <a:gd name="connsiteY2" fmla="*/ 0 h 703223"/>
                <a:gd name="connsiteX3" fmla="*/ 324036 w 324036"/>
                <a:gd name="connsiteY3" fmla="*/ 611783 h 703223"/>
                <a:gd name="connsiteX4" fmla="*/ 91440 w 324036"/>
                <a:gd name="connsiteY4" fmla="*/ 703223 h 703223"/>
                <a:gd name="connsiteX0" fmla="*/ 0 w 324036"/>
                <a:gd name="connsiteY0" fmla="*/ 611783 h 611783"/>
                <a:gd name="connsiteX1" fmla="*/ 0 w 324036"/>
                <a:gd name="connsiteY1" fmla="*/ 0 h 611783"/>
                <a:gd name="connsiteX2" fmla="*/ 324036 w 324036"/>
                <a:gd name="connsiteY2" fmla="*/ 0 h 611783"/>
                <a:gd name="connsiteX3" fmla="*/ 324036 w 324036"/>
                <a:gd name="connsiteY3" fmla="*/ 611783 h 611783"/>
                <a:gd name="connsiteX0" fmla="*/ 0 w 324036"/>
                <a:gd name="connsiteY0" fmla="*/ 0 h 611783"/>
                <a:gd name="connsiteX1" fmla="*/ 324036 w 324036"/>
                <a:gd name="connsiteY1" fmla="*/ 0 h 611783"/>
                <a:gd name="connsiteX2" fmla="*/ 324036 w 324036"/>
                <a:gd name="connsiteY2" fmla="*/ 611783 h 611783"/>
                <a:gd name="connsiteX0" fmla="*/ 0 w 0"/>
                <a:gd name="connsiteY0" fmla="*/ 0 h 611783"/>
                <a:gd name="connsiteX1" fmla="*/ 0 w 0"/>
                <a:gd name="connsiteY1" fmla="*/ 611783 h 611783"/>
              </a:gdLst>
              <a:ahLst/>
              <a:cxnLst>
                <a:cxn ang="0">
                  <a:pos x="connsiteX0" y="connsiteY0"/>
                </a:cxn>
                <a:cxn ang="0">
                  <a:pos x="connsiteX1" y="connsiteY1"/>
                </a:cxn>
              </a:cxnLst>
              <a:rect l="l" t="t" r="r" b="b"/>
              <a:pathLst>
                <a:path h="611783">
                  <a:moveTo>
                    <a:pt x="0" y="0"/>
                  </a:moveTo>
                  <a:lnTo>
                    <a:pt x="0" y="611783"/>
                  </a:lnTo>
                </a:path>
              </a:pathLst>
            </a:custGeom>
            <a:ln w="635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216" name="グループ化 215"/>
          <p:cNvGrpSpPr/>
          <p:nvPr/>
        </p:nvGrpSpPr>
        <p:grpSpPr>
          <a:xfrm>
            <a:off x="1600336" y="5001515"/>
            <a:ext cx="1341967" cy="408623"/>
            <a:chOff x="1756150" y="4968708"/>
            <a:chExt cx="1476164" cy="408623"/>
          </a:xfrm>
        </p:grpSpPr>
        <p:sp>
          <p:nvSpPr>
            <p:cNvPr id="201" name="角丸四角形 200"/>
            <p:cNvSpPr/>
            <p:nvPr/>
          </p:nvSpPr>
          <p:spPr>
            <a:xfrm>
              <a:off x="1756150" y="4968708"/>
              <a:ext cx="1476164" cy="408623"/>
            </a:xfrm>
            <a:prstGeom prst="roundRect">
              <a:avLst/>
            </a:prstGeom>
            <a:solidFill>
              <a:srgbClr val="826C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pAutoFit/>
            </a:bodyPr>
            <a:lstStyle/>
            <a:p>
              <a:pPr algn="ctr"/>
              <a:endParaRPr lang="ja-JP" altLang="en-US"/>
            </a:p>
          </p:txBody>
        </p:sp>
        <p:sp>
          <p:nvSpPr>
            <p:cNvPr id="202" name="テキスト ボックス 201"/>
            <p:cNvSpPr txBox="1"/>
            <p:nvPr/>
          </p:nvSpPr>
          <p:spPr>
            <a:xfrm>
              <a:off x="2051002" y="5044779"/>
              <a:ext cx="886461" cy="256480"/>
            </a:xfrm>
            <a:prstGeom prst="rect">
              <a:avLst/>
            </a:prstGeom>
            <a:noFill/>
            <a:ln>
              <a:noFill/>
            </a:ln>
            <a:effectLst/>
          </p:spPr>
          <p:style>
            <a:lnRef idx="1">
              <a:schemeClr val="accent6"/>
            </a:lnRef>
            <a:fillRef idx="3">
              <a:schemeClr val="accent6"/>
            </a:fillRef>
            <a:effectRef idx="2">
              <a:schemeClr val="accent6"/>
            </a:effectRef>
            <a:fontRef idx="minor">
              <a:schemeClr val="lt1"/>
            </a:fontRef>
          </p:style>
          <p:txBody>
            <a:bodyPr wrap="none" lIns="0" tIns="0" rIns="0" bIns="0" anchor="ctr" anchorCtr="0">
              <a:spAutoFit/>
            </a:bodyPr>
            <a:lstStyle/>
            <a:p>
              <a:pPr algn="ctr" eaLnBrk="1" latinLnBrk="1" hangingPunct="1">
                <a:lnSpc>
                  <a:spcPts val="2000"/>
                </a:lnSpc>
                <a:defRPr/>
              </a:pPr>
              <a:r>
                <a:rPr lang="ja-JP" altLang="en-US" dirty="0">
                  <a:solidFill>
                    <a:schemeClr val="bg1"/>
                  </a:solidFill>
                  <a:latin typeface="HGPｺﾞｼｯｸE" panose="020B0900000000000000" pitchFamily="50" charset="-128"/>
                  <a:ea typeface="HGPｺﾞｼｯｸE" panose="020B0900000000000000" pitchFamily="50" charset="-128"/>
                </a:rPr>
                <a:t>我慢する</a:t>
              </a:r>
            </a:p>
          </p:txBody>
        </p:sp>
      </p:grpSp>
      <p:grpSp>
        <p:nvGrpSpPr>
          <p:cNvPr id="2" name="グループ化 1"/>
          <p:cNvGrpSpPr/>
          <p:nvPr/>
        </p:nvGrpSpPr>
        <p:grpSpPr>
          <a:xfrm>
            <a:off x="5040052" y="3762000"/>
            <a:ext cx="3623278" cy="408623"/>
            <a:chOff x="5040052" y="3941015"/>
            <a:chExt cx="3623278" cy="408623"/>
          </a:xfrm>
        </p:grpSpPr>
        <p:sp>
          <p:nvSpPr>
            <p:cNvPr id="206" name="角丸四角形 205"/>
            <p:cNvSpPr/>
            <p:nvPr/>
          </p:nvSpPr>
          <p:spPr>
            <a:xfrm>
              <a:off x="5040052" y="3941015"/>
              <a:ext cx="3623278" cy="408623"/>
            </a:xfrm>
            <a:prstGeom prst="roundRect">
              <a:avLst/>
            </a:prstGeom>
            <a:solidFill>
              <a:srgbClr val="826CDE"/>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spAutoFit/>
            </a:bodyPr>
            <a:lstStyle/>
            <a:p>
              <a:pPr algn="ctr"/>
              <a:endParaRPr lang="ja-JP" altLang="en-US"/>
            </a:p>
          </p:txBody>
        </p:sp>
        <p:sp>
          <p:nvSpPr>
            <p:cNvPr id="207" name="テキスト ボックス 206"/>
            <p:cNvSpPr txBox="1"/>
            <p:nvPr/>
          </p:nvSpPr>
          <p:spPr>
            <a:xfrm>
              <a:off x="6292244" y="4017086"/>
              <a:ext cx="1118897" cy="256480"/>
            </a:xfrm>
            <a:prstGeom prst="rect">
              <a:avLst/>
            </a:prstGeom>
            <a:noFill/>
            <a:ln>
              <a:noFill/>
            </a:ln>
            <a:effectLst/>
          </p:spPr>
          <p:style>
            <a:lnRef idx="1">
              <a:schemeClr val="accent6"/>
            </a:lnRef>
            <a:fillRef idx="3">
              <a:schemeClr val="accent6"/>
            </a:fillRef>
            <a:effectRef idx="2">
              <a:schemeClr val="accent6"/>
            </a:effectRef>
            <a:fontRef idx="minor">
              <a:schemeClr val="lt1"/>
            </a:fontRef>
          </p:style>
          <p:txBody>
            <a:bodyPr wrap="none" lIns="0" tIns="0" rIns="0" bIns="0" anchor="ctr" anchorCtr="0">
              <a:spAutoFit/>
            </a:bodyPr>
            <a:lstStyle/>
            <a:p>
              <a:pPr algn="ctr" eaLnBrk="1" latinLnBrk="1" hangingPunct="1">
                <a:lnSpc>
                  <a:spcPts val="2000"/>
                </a:lnSpc>
                <a:defRPr/>
              </a:pPr>
              <a:r>
                <a:rPr lang="ja-JP" altLang="en-US" dirty="0">
                  <a:solidFill>
                    <a:schemeClr val="bg1"/>
                  </a:solidFill>
                  <a:latin typeface="HGPｺﾞｼｯｸE" panose="020B0900000000000000" pitchFamily="50" charset="-128"/>
                  <a:ea typeface="HGPｺﾞｼｯｸE" panose="020B0900000000000000" pitchFamily="50" charset="-128"/>
                </a:rPr>
                <a:t>話が出来る</a:t>
              </a:r>
            </a:p>
          </p:txBody>
        </p:sp>
      </p:grpSp>
      <p:sp>
        <p:nvSpPr>
          <p:cNvPr id="222" name="テキスト ボックス 221"/>
          <p:cNvSpPr txBox="1"/>
          <p:nvPr/>
        </p:nvSpPr>
        <p:spPr>
          <a:xfrm>
            <a:off x="4795748" y="4812389"/>
            <a:ext cx="1676741" cy="512961"/>
          </a:xfrm>
          <a:prstGeom prst="rect">
            <a:avLst/>
          </a:prstGeom>
          <a:noFill/>
          <a:ln>
            <a:noFill/>
          </a:ln>
          <a:effectLst/>
        </p:spPr>
        <p:style>
          <a:lnRef idx="1">
            <a:schemeClr val="accent6"/>
          </a:lnRef>
          <a:fillRef idx="3">
            <a:schemeClr val="accent6"/>
          </a:fillRef>
          <a:effectRef idx="2">
            <a:schemeClr val="accent6"/>
          </a:effectRef>
          <a:fontRef idx="minor">
            <a:schemeClr val="lt1"/>
          </a:fontRef>
        </p:style>
        <p:txBody>
          <a:bodyPr wrap="none" lIns="0" tIns="0" rIns="0" bIns="0" anchor="ctr" anchorCtr="0">
            <a:spAutoFit/>
          </a:bodyPr>
          <a:lstStyle/>
          <a:p>
            <a:pPr algn="ctr" eaLnBrk="1" latinLnBrk="1" hangingPunct="1">
              <a:lnSpc>
                <a:spcPts val="2000"/>
              </a:lnSpc>
              <a:defRPr/>
            </a:pPr>
            <a:r>
              <a:rPr lang="ja-JP" altLang="en-US" dirty="0">
                <a:solidFill>
                  <a:schemeClr val="bg1"/>
                </a:solidFill>
                <a:latin typeface="HGPｺﾞｼｯｸE" panose="020B0900000000000000" pitchFamily="50" charset="-128"/>
                <a:ea typeface="HGPｺﾞｼｯｸE" panose="020B0900000000000000" pitchFamily="50" charset="-128"/>
              </a:rPr>
              <a:t>聞いてもらえない</a:t>
            </a:r>
            <a:endParaRPr lang="en-US" altLang="ja-JP" dirty="0">
              <a:solidFill>
                <a:schemeClr val="bg1"/>
              </a:solidFill>
              <a:latin typeface="HGPｺﾞｼｯｸE" panose="020B0900000000000000" pitchFamily="50" charset="-128"/>
              <a:ea typeface="HGPｺﾞｼｯｸE" panose="020B0900000000000000" pitchFamily="50" charset="-128"/>
            </a:endParaRPr>
          </a:p>
          <a:p>
            <a:pPr algn="ctr" eaLnBrk="1" latinLnBrk="1" hangingPunct="1">
              <a:lnSpc>
                <a:spcPts val="2000"/>
              </a:lnSpc>
              <a:defRPr/>
            </a:pPr>
            <a:r>
              <a:rPr lang="ja-JP" altLang="en-US" dirty="0">
                <a:solidFill>
                  <a:schemeClr val="bg1"/>
                </a:solidFill>
                <a:latin typeface="HGPｺﾞｼｯｸE" panose="020B0900000000000000" pitchFamily="50" charset="-128"/>
                <a:ea typeface="HGPｺﾞｼｯｸE" panose="020B0900000000000000" pitchFamily="50" charset="-128"/>
              </a:rPr>
              <a:t>我慢する</a:t>
            </a:r>
          </a:p>
        </p:txBody>
      </p:sp>
      <p:sp>
        <p:nvSpPr>
          <p:cNvPr id="223" name="角丸四角形 222"/>
          <p:cNvSpPr/>
          <p:nvPr/>
        </p:nvSpPr>
        <p:spPr>
          <a:xfrm>
            <a:off x="5112060" y="5977014"/>
            <a:ext cx="936104" cy="431899"/>
          </a:xfrm>
          <a:prstGeom prst="round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224" name="テキスト ボックス 223"/>
          <p:cNvSpPr txBox="1"/>
          <p:nvPr/>
        </p:nvSpPr>
        <p:spPr>
          <a:xfrm>
            <a:off x="5249092" y="6077547"/>
            <a:ext cx="662041" cy="230832"/>
          </a:xfrm>
          <a:prstGeom prst="rect">
            <a:avLst/>
          </a:prstGeom>
          <a:noFill/>
          <a:effectLst/>
        </p:spPr>
        <p:style>
          <a:lnRef idx="0">
            <a:schemeClr val="dk1"/>
          </a:lnRef>
          <a:fillRef idx="3">
            <a:schemeClr val="dk1"/>
          </a:fillRef>
          <a:effectRef idx="3">
            <a:schemeClr val="dk1"/>
          </a:effectRef>
          <a:fontRef idx="minor">
            <a:schemeClr val="lt1"/>
          </a:fontRef>
        </p:style>
        <p:txBody>
          <a:bodyPr wrap="none" lIns="0" tIns="0" rIns="0" bIns="0" anchor="ctr" anchorCtr="0">
            <a:spAutoFit/>
          </a:bodyPr>
          <a:lstStyle/>
          <a:p>
            <a:pPr algn="ctr" eaLnBrk="1" latinLnBrk="1" hangingPunct="1">
              <a:lnSpc>
                <a:spcPts val="1800"/>
              </a:lnSpc>
              <a:defRPr/>
            </a:pPr>
            <a:r>
              <a:rPr lang="ja-JP" altLang="en-US" dirty="0">
                <a:solidFill>
                  <a:schemeClr val="bg1"/>
                </a:solidFill>
                <a:latin typeface="HGPｺﾞｼｯｸE" panose="020B0900000000000000" pitchFamily="50" charset="-128"/>
                <a:ea typeface="HGPｺﾞｼｯｸE" panose="020B0900000000000000" pitchFamily="50" charset="-128"/>
              </a:rPr>
              <a:t>別れる</a:t>
            </a:r>
          </a:p>
        </p:txBody>
      </p:sp>
      <p:grpSp>
        <p:nvGrpSpPr>
          <p:cNvPr id="283" name="グループ化 282"/>
          <p:cNvGrpSpPr/>
          <p:nvPr/>
        </p:nvGrpSpPr>
        <p:grpSpPr>
          <a:xfrm>
            <a:off x="2456697" y="5388628"/>
            <a:ext cx="2954615" cy="585813"/>
            <a:chOff x="2456697" y="5388628"/>
            <a:chExt cx="2954615" cy="585813"/>
          </a:xfrm>
        </p:grpSpPr>
        <p:sp>
          <p:nvSpPr>
            <p:cNvPr id="157" name="角丸四角形 156"/>
            <p:cNvSpPr/>
            <p:nvPr/>
          </p:nvSpPr>
          <p:spPr>
            <a:xfrm rot="16200000" flipV="1">
              <a:off x="3635595" y="4209730"/>
              <a:ext cx="463954" cy="2821749"/>
            </a:xfrm>
            <a:custGeom>
              <a:avLst/>
              <a:gdLst>
                <a:gd name="connsiteX0" fmla="*/ 0 w 864096"/>
                <a:gd name="connsiteY0" fmla="*/ 144019 h 864096"/>
                <a:gd name="connsiteX1" fmla="*/ 144019 w 864096"/>
                <a:gd name="connsiteY1" fmla="*/ 0 h 864096"/>
                <a:gd name="connsiteX2" fmla="*/ 720077 w 864096"/>
                <a:gd name="connsiteY2" fmla="*/ 0 h 864096"/>
                <a:gd name="connsiteX3" fmla="*/ 864096 w 864096"/>
                <a:gd name="connsiteY3" fmla="*/ 144019 h 864096"/>
                <a:gd name="connsiteX4" fmla="*/ 864096 w 864096"/>
                <a:gd name="connsiteY4" fmla="*/ 720077 h 864096"/>
                <a:gd name="connsiteX5" fmla="*/ 720077 w 864096"/>
                <a:gd name="connsiteY5" fmla="*/ 864096 h 864096"/>
                <a:gd name="connsiteX6" fmla="*/ 144019 w 864096"/>
                <a:gd name="connsiteY6" fmla="*/ 864096 h 864096"/>
                <a:gd name="connsiteX7" fmla="*/ 0 w 864096"/>
                <a:gd name="connsiteY7" fmla="*/ 720077 h 864096"/>
                <a:gd name="connsiteX8" fmla="*/ 0 w 864096"/>
                <a:gd name="connsiteY8" fmla="*/ 144019 h 864096"/>
                <a:gd name="connsiteX0" fmla="*/ 144019 w 864096"/>
                <a:gd name="connsiteY0" fmla="*/ 864096 h 955536"/>
                <a:gd name="connsiteX1" fmla="*/ 0 w 864096"/>
                <a:gd name="connsiteY1" fmla="*/ 720077 h 955536"/>
                <a:gd name="connsiteX2" fmla="*/ 0 w 864096"/>
                <a:gd name="connsiteY2" fmla="*/ 144019 h 955536"/>
                <a:gd name="connsiteX3" fmla="*/ 144019 w 864096"/>
                <a:gd name="connsiteY3" fmla="*/ 0 h 955536"/>
                <a:gd name="connsiteX4" fmla="*/ 720077 w 864096"/>
                <a:gd name="connsiteY4" fmla="*/ 0 h 955536"/>
                <a:gd name="connsiteX5" fmla="*/ 864096 w 864096"/>
                <a:gd name="connsiteY5" fmla="*/ 144019 h 955536"/>
                <a:gd name="connsiteX6" fmla="*/ 864096 w 864096"/>
                <a:gd name="connsiteY6" fmla="*/ 720077 h 955536"/>
                <a:gd name="connsiteX7" fmla="*/ 720077 w 864096"/>
                <a:gd name="connsiteY7" fmla="*/ 864096 h 955536"/>
                <a:gd name="connsiteX8" fmla="*/ 235459 w 864096"/>
                <a:gd name="connsiteY8" fmla="*/ 955536 h 955536"/>
                <a:gd name="connsiteX0" fmla="*/ 144019 w 864096"/>
                <a:gd name="connsiteY0" fmla="*/ 864096 h 864096"/>
                <a:gd name="connsiteX1" fmla="*/ 0 w 864096"/>
                <a:gd name="connsiteY1" fmla="*/ 720077 h 864096"/>
                <a:gd name="connsiteX2" fmla="*/ 0 w 864096"/>
                <a:gd name="connsiteY2" fmla="*/ 144019 h 864096"/>
                <a:gd name="connsiteX3" fmla="*/ 144019 w 864096"/>
                <a:gd name="connsiteY3" fmla="*/ 0 h 864096"/>
                <a:gd name="connsiteX4" fmla="*/ 720077 w 864096"/>
                <a:gd name="connsiteY4" fmla="*/ 0 h 864096"/>
                <a:gd name="connsiteX5" fmla="*/ 864096 w 864096"/>
                <a:gd name="connsiteY5" fmla="*/ 144019 h 864096"/>
                <a:gd name="connsiteX6" fmla="*/ 864096 w 864096"/>
                <a:gd name="connsiteY6" fmla="*/ 720077 h 864096"/>
                <a:gd name="connsiteX7" fmla="*/ 720077 w 864096"/>
                <a:gd name="connsiteY7" fmla="*/ 864096 h 864096"/>
                <a:gd name="connsiteX0" fmla="*/ 0 w 864096"/>
                <a:gd name="connsiteY0" fmla="*/ 720077 h 864096"/>
                <a:gd name="connsiteX1" fmla="*/ 0 w 864096"/>
                <a:gd name="connsiteY1" fmla="*/ 144019 h 864096"/>
                <a:gd name="connsiteX2" fmla="*/ 144019 w 864096"/>
                <a:gd name="connsiteY2" fmla="*/ 0 h 864096"/>
                <a:gd name="connsiteX3" fmla="*/ 720077 w 864096"/>
                <a:gd name="connsiteY3" fmla="*/ 0 h 864096"/>
                <a:gd name="connsiteX4" fmla="*/ 864096 w 864096"/>
                <a:gd name="connsiteY4" fmla="*/ 144019 h 864096"/>
                <a:gd name="connsiteX5" fmla="*/ 864096 w 864096"/>
                <a:gd name="connsiteY5" fmla="*/ 720077 h 864096"/>
                <a:gd name="connsiteX6" fmla="*/ 720077 w 864096"/>
                <a:gd name="connsiteY6" fmla="*/ 864096 h 864096"/>
                <a:gd name="connsiteX0" fmla="*/ 0 w 864096"/>
                <a:gd name="connsiteY0" fmla="*/ 144019 h 864096"/>
                <a:gd name="connsiteX1" fmla="*/ 144019 w 864096"/>
                <a:gd name="connsiteY1" fmla="*/ 0 h 864096"/>
                <a:gd name="connsiteX2" fmla="*/ 720077 w 864096"/>
                <a:gd name="connsiteY2" fmla="*/ 0 h 864096"/>
                <a:gd name="connsiteX3" fmla="*/ 864096 w 864096"/>
                <a:gd name="connsiteY3" fmla="*/ 144019 h 864096"/>
                <a:gd name="connsiteX4" fmla="*/ 864096 w 864096"/>
                <a:gd name="connsiteY4" fmla="*/ 720077 h 864096"/>
                <a:gd name="connsiteX5" fmla="*/ 720077 w 864096"/>
                <a:gd name="connsiteY5" fmla="*/ 864096 h 864096"/>
                <a:gd name="connsiteX0" fmla="*/ 0 w 720077"/>
                <a:gd name="connsiteY0" fmla="*/ 0 h 864096"/>
                <a:gd name="connsiteX1" fmla="*/ 576058 w 720077"/>
                <a:gd name="connsiteY1" fmla="*/ 0 h 864096"/>
                <a:gd name="connsiteX2" fmla="*/ 720077 w 720077"/>
                <a:gd name="connsiteY2" fmla="*/ 144019 h 864096"/>
                <a:gd name="connsiteX3" fmla="*/ 720077 w 720077"/>
                <a:gd name="connsiteY3" fmla="*/ 720077 h 864096"/>
                <a:gd name="connsiteX4" fmla="*/ 576058 w 720077"/>
                <a:gd name="connsiteY4" fmla="*/ 864096 h 864096"/>
                <a:gd name="connsiteX0" fmla="*/ 0 w 835034"/>
                <a:gd name="connsiteY0" fmla="*/ 0 h 902196"/>
                <a:gd name="connsiteX1" fmla="*/ 576058 w 835034"/>
                <a:gd name="connsiteY1" fmla="*/ 0 h 902196"/>
                <a:gd name="connsiteX2" fmla="*/ 720077 w 835034"/>
                <a:gd name="connsiteY2" fmla="*/ 144019 h 902196"/>
                <a:gd name="connsiteX3" fmla="*/ 720077 w 835034"/>
                <a:gd name="connsiteY3" fmla="*/ 720077 h 902196"/>
                <a:gd name="connsiteX4" fmla="*/ 814183 w 835034"/>
                <a:gd name="connsiteY4" fmla="*/ 902196 h 902196"/>
                <a:gd name="connsiteX0" fmla="*/ 0 w 814183"/>
                <a:gd name="connsiteY0" fmla="*/ 0 h 902713"/>
                <a:gd name="connsiteX1" fmla="*/ 576058 w 814183"/>
                <a:gd name="connsiteY1" fmla="*/ 0 h 902713"/>
                <a:gd name="connsiteX2" fmla="*/ 720077 w 814183"/>
                <a:gd name="connsiteY2" fmla="*/ 144019 h 902713"/>
                <a:gd name="connsiteX3" fmla="*/ 720077 w 814183"/>
                <a:gd name="connsiteY3" fmla="*/ 720077 h 902713"/>
                <a:gd name="connsiteX4" fmla="*/ 814183 w 814183"/>
                <a:gd name="connsiteY4" fmla="*/ 902196 h 902713"/>
                <a:gd name="connsiteX0" fmla="*/ 0 w 863977"/>
                <a:gd name="connsiteY0" fmla="*/ 0 h 902713"/>
                <a:gd name="connsiteX1" fmla="*/ 576058 w 863977"/>
                <a:gd name="connsiteY1" fmla="*/ 0 h 902713"/>
                <a:gd name="connsiteX2" fmla="*/ 720077 w 863977"/>
                <a:gd name="connsiteY2" fmla="*/ 144019 h 902713"/>
                <a:gd name="connsiteX3" fmla="*/ 720077 w 863977"/>
                <a:gd name="connsiteY3" fmla="*/ 720077 h 902713"/>
                <a:gd name="connsiteX4" fmla="*/ 863977 w 863977"/>
                <a:gd name="connsiteY4" fmla="*/ 902196 h 902713"/>
                <a:gd name="connsiteX0" fmla="*/ 0 w 863977"/>
                <a:gd name="connsiteY0" fmla="*/ 0 h 902334"/>
                <a:gd name="connsiteX1" fmla="*/ 576058 w 863977"/>
                <a:gd name="connsiteY1" fmla="*/ 0 h 902334"/>
                <a:gd name="connsiteX2" fmla="*/ 720077 w 863977"/>
                <a:gd name="connsiteY2" fmla="*/ 144019 h 902334"/>
                <a:gd name="connsiteX3" fmla="*/ 720077 w 863977"/>
                <a:gd name="connsiteY3" fmla="*/ 720077 h 902334"/>
                <a:gd name="connsiteX4" fmla="*/ 863977 w 863977"/>
                <a:gd name="connsiteY4" fmla="*/ 902196 h 902334"/>
                <a:gd name="connsiteX0" fmla="*/ 0 w 872382"/>
                <a:gd name="connsiteY0" fmla="*/ 0 h 916014"/>
                <a:gd name="connsiteX1" fmla="*/ 576058 w 872382"/>
                <a:gd name="connsiteY1" fmla="*/ 0 h 916014"/>
                <a:gd name="connsiteX2" fmla="*/ 720077 w 872382"/>
                <a:gd name="connsiteY2" fmla="*/ 144019 h 916014"/>
                <a:gd name="connsiteX3" fmla="*/ 720077 w 872382"/>
                <a:gd name="connsiteY3" fmla="*/ 720077 h 916014"/>
                <a:gd name="connsiteX4" fmla="*/ 863977 w 872382"/>
                <a:gd name="connsiteY4" fmla="*/ 902196 h 916014"/>
                <a:gd name="connsiteX5" fmla="*/ 855040 w 872382"/>
                <a:gd name="connsiteY5" fmla="*/ 903322 h 916014"/>
                <a:gd name="connsiteX0" fmla="*/ 0 w 1007466"/>
                <a:gd name="connsiteY0" fmla="*/ 0 h 910332"/>
                <a:gd name="connsiteX1" fmla="*/ 576058 w 1007466"/>
                <a:gd name="connsiteY1" fmla="*/ 0 h 910332"/>
                <a:gd name="connsiteX2" fmla="*/ 720077 w 1007466"/>
                <a:gd name="connsiteY2" fmla="*/ 144019 h 910332"/>
                <a:gd name="connsiteX3" fmla="*/ 720077 w 1007466"/>
                <a:gd name="connsiteY3" fmla="*/ 720077 h 910332"/>
                <a:gd name="connsiteX4" fmla="*/ 863977 w 1007466"/>
                <a:gd name="connsiteY4" fmla="*/ 902196 h 910332"/>
                <a:gd name="connsiteX5" fmla="*/ 1007440 w 1007466"/>
                <a:gd name="connsiteY5" fmla="*/ 881097 h 910332"/>
                <a:gd name="connsiteX0" fmla="*/ 0 w 1061433"/>
                <a:gd name="connsiteY0" fmla="*/ 0 h 916014"/>
                <a:gd name="connsiteX1" fmla="*/ 576058 w 1061433"/>
                <a:gd name="connsiteY1" fmla="*/ 0 h 916014"/>
                <a:gd name="connsiteX2" fmla="*/ 720077 w 1061433"/>
                <a:gd name="connsiteY2" fmla="*/ 144019 h 916014"/>
                <a:gd name="connsiteX3" fmla="*/ 720077 w 1061433"/>
                <a:gd name="connsiteY3" fmla="*/ 720077 h 916014"/>
                <a:gd name="connsiteX4" fmla="*/ 863977 w 1061433"/>
                <a:gd name="connsiteY4" fmla="*/ 902196 h 916014"/>
                <a:gd name="connsiteX5" fmla="*/ 1061415 w 1061433"/>
                <a:gd name="connsiteY5" fmla="*/ 903322 h 916014"/>
                <a:gd name="connsiteX0" fmla="*/ 0 w 1061415"/>
                <a:gd name="connsiteY0" fmla="*/ 0 h 903322"/>
                <a:gd name="connsiteX1" fmla="*/ 576058 w 1061415"/>
                <a:gd name="connsiteY1" fmla="*/ 0 h 903322"/>
                <a:gd name="connsiteX2" fmla="*/ 720077 w 1061415"/>
                <a:gd name="connsiteY2" fmla="*/ 144019 h 903322"/>
                <a:gd name="connsiteX3" fmla="*/ 720077 w 1061415"/>
                <a:gd name="connsiteY3" fmla="*/ 720077 h 903322"/>
                <a:gd name="connsiteX4" fmla="*/ 863977 w 1061415"/>
                <a:gd name="connsiteY4" fmla="*/ 902196 h 903322"/>
                <a:gd name="connsiteX5" fmla="*/ 1061415 w 1061415"/>
                <a:gd name="connsiteY5" fmla="*/ 903322 h 903322"/>
                <a:gd name="connsiteX0" fmla="*/ 0 w 1207465"/>
                <a:gd name="connsiteY0" fmla="*/ 0 h 912379"/>
                <a:gd name="connsiteX1" fmla="*/ 576058 w 1207465"/>
                <a:gd name="connsiteY1" fmla="*/ 0 h 912379"/>
                <a:gd name="connsiteX2" fmla="*/ 720077 w 1207465"/>
                <a:gd name="connsiteY2" fmla="*/ 144019 h 912379"/>
                <a:gd name="connsiteX3" fmla="*/ 720077 w 1207465"/>
                <a:gd name="connsiteY3" fmla="*/ 720077 h 912379"/>
                <a:gd name="connsiteX4" fmla="*/ 863977 w 1207465"/>
                <a:gd name="connsiteY4" fmla="*/ 902196 h 912379"/>
                <a:gd name="connsiteX5" fmla="*/ 1207465 w 1207465"/>
                <a:gd name="connsiteY5" fmla="*/ 887447 h 912379"/>
                <a:gd name="connsiteX0" fmla="*/ 0 w 1210640"/>
                <a:gd name="connsiteY0" fmla="*/ 0 h 918548"/>
                <a:gd name="connsiteX1" fmla="*/ 576058 w 1210640"/>
                <a:gd name="connsiteY1" fmla="*/ 0 h 918548"/>
                <a:gd name="connsiteX2" fmla="*/ 720077 w 1210640"/>
                <a:gd name="connsiteY2" fmla="*/ 144019 h 918548"/>
                <a:gd name="connsiteX3" fmla="*/ 720077 w 1210640"/>
                <a:gd name="connsiteY3" fmla="*/ 720077 h 918548"/>
                <a:gd name="connsiteX4" fmla="*/ 863977 w 1210640"/>
                <a:gd name="connsiteY4" fmla="*/ 902196 h 918548"/>
                <a:gd name="connsiteX5" fmla="*/ 1210640 w 1210640"/>
                <a:gd name="connsiteY5" fmla="*/ 906497 h 918548"/>
                <a:gd name="connsiteX0" fmla="*/ 0 w 1210640"/>
                <a:gd name="connsiteY0" fmla="*/ 0 h 907618"/>
                <a:gd name="connsiteX1" fmla="*/ 576058 w 1210640"/>
                <a:gd name="connsiteY1" fmla="*/ 0 h 907618"/>
                <a:gd name="connsiteX2" fmla="*/ 720077 w 1210640"/>
                <a:gd name="connsiteY2" fmla="*/ 144019 h 907618"/>
                <a:gd name="connsiteX3" fmla="*/ 720077 w 1210640"/>
                <a:gd name="connsiteY3" fmla="*/ 720077 h 907618"/>
                <a:gd name="connsiteX4" fmla="*/ 863977 w 1210640"/>
                <a:gd name="connsiteY4" fmla="*/ 902196 h 907618"/>
                <a:gd name="connsiteX5" fmla="*/ 1210640 w 1210640"/>
                <a:gd name="connsiteY5" fmla="*/ 906497 h 907618"/>
                <a:gd name="connsiteX0" fmla="*/ 0 w 1397965"/>
                <a:gd name="connsiteY0" fmla="*/ 0 h 912379"/>
                <a:gd name="connsiteX1" fmla="*/ 576058 w 1397965"/>
                <a:gd name="connsiteY1" fmla="*/ 0 h 912379"/>
                <a:gd name="connsiteX2" fmla="*/ 720077 w 1397965"/>
                <a:gd name="connsiteY2" fmla="*/ 144019 h 912379"/>
                <a:gd name="connsiteX3" fmla="*/ 720077 w 1397965"/>
                <a:gd name="connsiteY3" fmla="*/ 720077 h 912379"/>
                <a:gd name="connsiteX4" fmla="*/ 863977 w 1397965"/>
                <a:gd name="connsiteY4" fmla="*/ 902196 h 912379"/>
                <a:gd name="connsiteX5" fmla="*/ 1397965 w 1397965"/>
                <a:gd name="connsiteY5" fmla="*/ 887447 h 912379"/>
                <a:gd name="connsiteX0" fmla="*/ 0 w 1397965"/>
                <a:gd name="connsiteY0" fmla="*/ 0 h 902297"/>
                <a:gd name="connsiteX1" fmla="*/ 576058 w 1397965"/>
                <a:gd name="connsiteY1" fmla="*/ 0 h 902297"/>
                <a:gd name="connsiteX2" fmla="*/ 720077 w 1397965"/>
                <a:gd name="connsiteY2" fmla="*/ 144019 h 902297"/>
                <a:gd name="connsiteX3" fmla="*/ 720077 w 1397965"/>
                <a:gd name="connsiteY3" fmla="*/ 720077 h 902297"/>
                <a:gd name="connsiteX4" fmla="*/ 863977 w 1397965"/>
                <a:gd name="connsiteY4" fmla="*/ 902196 h 902297"/>
                <a:gd name="connsiteX5" fmla="*/ 1397965 w 1397965"/>
                <a:gd name="connsiteY5" fmla="*/ 887447 h 902297"/>
                <a:gd name="connsiteX0" fmla="*/ 0 w 1394790"/>
                <a:gd name="connsiteY0" fmla="*/ 0 h 910182"/>
                <a:gd name="connsiteX1" fmla="*/ 576058 w 1394790"/>
                <a:gd name="connsiteY1" fmla="*/ 0 h 910182"/>
                <a:gd name="connsiteX2" fmla="*/ 720077 w 1394790"/>
                <a:gd name="connsiteY2" fmla="*/ 144019 h 910182"/>
                <a:gd name="connsiteX3" fmla="*/ 720077 w 1394790"/>
                <a:gd name="connsiteY3" fmla="*/ 720077 h 910182"/>
                <a:gd name="connsiteX4" fmla="*/ 863977 w 1394790"/>
                <a:gd name="connsiteY4" fmla="*/ 902196 h 910182"/>
                <a:gd name="connsiteX5" fmla="*/ 1394790 w 1394790"/>
                <a:gd name="connsiteY5" fmla="*/ 874747 h 910182"/>
                <a:gd name="connsiteX0" fmla="*/ 0 w 1404315"/>
                <a:gd name="connsiteY0" fmla="*/ 0 h 913960"/>
                <a:gd name="connsiteX1" fmla="*/ 576058 w 1404315"/>
                <a:gd name="connsiteY1" fmla="*/ 0 h 913960"/>
                <a:gd name="connsiteX2" fmla="*/ 720077 w 1404315"/>
                <a:gd name="connsiteY2" fmla="*/ 144019 h 913960"/>
                <a:gd name="connsiteX3" fmla="*/ 720077 w 1404315"/>
                <a:gd name="connsiteY3" fmla="*/ 720077 h 913960"/>
                <a:gd name="connsiteX4" fmla="*/ 863977 w 1404315"/>
                <a:gd name="connsiteY4" fmla="*/ 902196 h 913960"/>
                <a:gd name="connsiteX5" fmla="*/ 1404315 w 1404315"/>
                <a:gd name="connsiteY5" fmla="*/ 890622 h 913960"/>
                <a:gd name="connsiteX0" fmla="*/ 0 w 1404315"/>
                <a:gd name="connsiteY0" fmla="*/ 0 h 902473"/>
                <a:gd name="connsiteX1" fmla="*/ 576058 w 1404315"/>
                <a:gd name="connsiteY1" fmla="*/ 0 h 902473"/>
                <a:gd name="connsiteX2" fmla="*/ 720077 w 1404315"/>
                <a:gd name="connsiteY2" fmla="*/ 144019 h 902473"/>
                <a:gd name="connsiteX3" fmla="*/ 720077 w 1404315"/>
                <a:gd name="connsiteY3" fmla="*/ 720077 h 902473"/>
                <a:gd name="connsiteX4" fmla="*/ 863977 w 1404315"/>
                <a:gd name="connsiteY4" fmla="*/ 902196 h 902473"/>
                <a:gd name="connsiteX5" fmla="*/ 1404315 w 1404315"/>
                <a:gd name="connsiteY5" fmla="*/ 890622 h 902473"/>
                <a:gd name="connsiteX0" fmla="*/ 0 w 1404315"/>
                <a:gd name="connsiteY0" fmla="*/ 0 h 910182"/>
                <a:gd name="connsiteX1" fmla="*/ 576058 w 1404315"/>
                <a:gd name="connsiteY1" fmla="*/ 0 h 910182"/>
                <a:gd name="connsiteX2" fmla="*/ 720077 w 1404315"/>
                <a:gd name="connsiteY2" fmla="*/ 144019 h 910182"/>
                <a:gd name="connsiteX3" fmla="*/ 720077 w 1404315"/>
                <a:gd name="connsiteY3" fmla="*/ 720077 h 910182"/>
                <a:gd name="connsiteX4" fmla="*/ 863977 w 1404315"/>
                <a:gd name="connsiteY4" fmla="*/ 902196 h 910182"/>
                <a:gd name="connsiteX5" fmla="*/ 1404315 w 1404315"/>
                <a:gd name="connsiteY5" fmla="*/ 874747 h 910182"/>
                <a:gd name="connsiteX0" fmla="*/ 0 w 1404315"/>
                <a:gd name="connsiteY0" fmla="*/ 0 h 911410"/>
                <a:gd name="connsiteX1" fmla="*/ 576058 w 1404315"/>
                <a:gd name="connsiteY1" fmla="*/ 0 h 911410"/>
                <a:gd name="connsiteX2" fmla="*/ 720077 w 1404315"/>
                <a:gd name="connsiteY2" fmla="*/ 144019 h 911410"/>
                <a:gd name="connsiteX3" fmla="*/ 720077 w 1404315"/>
                <a:gd name="connsiteY3" fmla="*/ 720077 h 911410"/>
                <a:gd name="connsiteX4" fmla="*/ 863977 w 1404315"/>
                <a:gd name="connsiteY4" fmla="*/ 902196 h 911410"/>
                <a:gd name="connsiteX5" fmla="*/ 1404315 w 1404315"/>
                <a:gd name="connsiteY5" fmla="*/ 874747 h 911410"/>
                <a:gd name="connsiteX0" fmla="*/ 0 w 1401140"/>
                <a:gd name="connsiteY0" fmla="*/ 0 h 917186"/>
                <a:gd name="connsiteX1" fmla="*/ 576058 w 1401140"/>
                <a:gd name="connsiteY1" fmla="*/ 0 h 917186"/>
                <a:gd name="connsiteX2" fmla="*/ 720077 w 1401140"/>
                <a:gd name="connsiteY2" fmla="*/ 144019 h 917186"/>
                <a:gd name="connsiteX3" fmla="*/ 720077 w 1401140"/>
                <a:gd name="connsiteY3" fmla="*/ 720077 h 917186"/>
                <a:gd name="connsiteX4" fmla="*/ 863977 w 1401140"/>
                <a:gd name="connsiteY4" fmla="*/ 902196 h 917186"/>
                <a:gd name="connsiteX5" fmla="*/ 1401140 w 1401140"/>
                <a:gd name="connsiteY5" fmla="*/ 893797 h 917186"/>
                <a:gd name="connsiteX0" fmla="*/ 0 w 1401140"/>
                <a:gd name="connsiteY0" fmla="*/ 0 h 913134"/>
                <a:gd name="connsiteX1" fmla="*/ 576058 w 1401140"/>
                <a:gd name="connsiteY1" fmla="*/ 0 h 913134"/>
                <a:gd name="connsiteX2" fmla="*/ 720077 w 1401140"/>
                <a:gd name="connsiteY2" fmla="*/ 144019 h 913134"/>
                <a:gd name="connsiteX3" fmla="*/ 720077 w 1401140"/>
                <a:gd name="connsiteY3" fmla="*/ 720077 h 913134"/>
                <a:gd name="connsiteX4" fmla="*/ 863977 w 1401140"/>
                <a:gd name="connsiteY4" fmla="*/ 902196 h 913134"/>
                <a:gd name="connsiteX5" fmla="*/ 1401140 w 1401140"/>
                <a:gd name="connsiteY5" fmla="*/ 893797 h 913134"/>
                <a:gd name="connsiteX0" fmla="*/ 0 w 1401140"/>
                <a:gd name="connsiteY0" fmla="*/ 0 h 902250"/>
                <a:gd name="connsiteX1" fmla="*/ 576058 w 1401140"/>
                <a:gd name="connsiteY1" fmla="*/ 0 h 902250"/>
                <a:gd name="connsiteX2" fmla="*/ 720077 w 1401140"/>
                <a:gd name="connsiteY2" fmla="*/ 144019 h 902250"/>
                <a:gd name="connsiteX3" fmla="*/ 720077 w 1401140"/>
                <a:gd name="connsiteY3" fmla="*/ 720077 h 902250"/>
                <a:gd name="connsiteX4" fmla="*/ 863977 w 1401140"/>
                <a:gd name="connsiteY4" fmla="*/ 902196 h 902250"/>
                <a:gd name="connsiteX5" fmla="*/ 1401140 w 1401140"/>
                <a:gd name="connsiteY5" fmla="*/ 893797 h 902250"/>
                <a:gd name="connsiteX0" fmla="*/ 0 w 1401140"/>
                <a:gd name="connsiteY0" fmla="*/ 0 h 902250"/>
                <a:gd name="connsiteX1" fmla="*/ 576058 w 1401140"/>
                <a:gd name="connsiteY1" fmla="*/ 0 h 902250"/>
                <a:gd name="connsiteX2" fmla="*/ 720077 w 1401140"/>
                <a:gd name="connsiteY2" fmla="*/ 144019 h 902250"/>
                <a:gd name="connsiteX3" fmla="*/ 720077 w 1401140"/>
                <a:gd name="connsiteY3" fmla="*/ 720077 h 902250"/>
                <a:gd name="connsiteX4" fmla="*/ 908427 w 1401140"/>
                <a:gd name="connsiteY4" fmla="*/ 902196 h 902250"/>
                <a:gd name="connsiteX5" fmla="*/ 1401140 w 1401140"/>
                <a:gd name="connsiteY5" fmla="*/ 893797 h 902250"/>
                <a:gd name="connsiteX0" fmla="*/ 0 w 1401140"/>
                <a:gd name="connsiteY0" fmla="*/ 0 h 902250"/>
                <a:gd name="connsiteX1" fmla="*/ 576058 w 1401140"/>
                <a:gd name="connsiteY1" fmla="*/ 0 h 902250"/>
                <a:gd name="connsiteX2" fmla="*/ 720077 w 1401140"/>
                <a:gd name="connsiteY2" fmla="*/ 144019 h 902250"/>
                <a:gd name="connsiteX3" fmla="*/ 720077 w 1401140"/>
                <a:gd name="connsiteY3" fmla="*/ 720077 h 902250"/>
                <a:gd name="connsiteX4" fmla="*/ 908427 w 1401140"/>
                <a:gd name="connsiteY4" fmla="*/ 902196 h 902250"/>
                <a:gd name="connsiteX5" fmla="*/ 1401140 w 1401140"/>
                <a:gd name="connsiteY5" fmla="*/ 893797 h 902250"/>
                <a:gd name="connsiteX0" fmla="*/ 0 w 1156665"/>
                <a:gd name="connsiteY0" fmla="*/ 6350 h 902250"/>
                <a:gd name="connsiteX1" fmla="*/ 331583 w 1156665"/>
                <a:gd name="connsiteY1" fmla="*/ 0 h 902250"/>
                <a:gd name="connsiteX2" fmla="*/ 475602 w 1156665"/>
                <a:gd name="connsiteY2" fmla="*/ 144019 h 902250"/>
                <a:gd name="connsiteX3" fmla="*/ 475602 w 1156665"/>
                <a:gd name="connsiteY3" fmla="*/ 720077 h 902250"/>
                <a:gd name="connsiteX4" fmla="*/ 663952 w 1156665"/>
                <a:gd name="connsiteY4" fmla="*/ 902196 h 902250"/>
                <a:gd name="connsiteX5" fmla="*/ 1156665 w 1156665"/>
                <a:gd name="connsiteY5" fmla="*/ 893797 h 902250"/>
                <a:gd name="connsiteX0" fmla="*/ 0 w 1163015"/>
                <a:gd name="connsiteY0" fmla="*/ 0 h 902250"/>
                <a:gd name="connsiteX1" fmla="*/ 337933 w 1163015"/>
                <a:gd name="connsiteY1" fmla="*/ 0 h 902250"/>
                <a:gd name="connsiteX2" fmla="*/ 481952 w 1163015"/>
                <a:gd name="connsiteY2" fmla="*/ 144019 h 902250"/>
                <a:gd name="connsiteX3" fmla="*/ 481952 w 1163015"/>
                <a:gd name="connsiteY3" fmla="*/ 720077 h 902250"/>
                <a:gd name="connsiteX4" fmla="*/ 670302 w 1163015"/>
                <a:gd name="connsiteY4" fmla="*/ 902196 h 902250"/>
                <a:gd name="connsiteX5" fmla="*/ 1163015 w 1163015"/>
                <a:gd name="connsiteY5" fmla="*/ 893797 h 902250"/>
                <a:gd name="connsiteX0" fmla="*/ 0 w 883615"/>
                <a:gd name="connsiteY0" fmla="*/ 0 h 915166"/>
                <a:gd name="connsiteX1" fmla="*/ 337933 w 883615"/>
                <a:gd name="connsiteY1" fmla="*/ 0 h 915166"/>
                <a:gd name="connsiteX2" fmla="*/ 481952 w 883615"/>
                <a:gd name="connsiteY2" fmla="*/ 144019 h 915166"/>
                <a:gd name="connsiteX3" fmla="*/ 481952 w 883615"/>
                <a:gd name="connsiteY3" fmla="*/ 720077 h 915166"/>
                <a:gd name="connsiteX4" fmla="*/ 670302 w 883615"/>
                <a:gd name="connsiteY4" fmla="*/ 902196 h 915166"/>
                <a:gd name="connsiteX5" fmla="*/ 883615 w 883615"/>
                <a:gd name="connsiteY5" fmla="*/ 900147 h 915166"/>
                <a:gd name="connsiteX0" fmla="*/ 0 w 883615"/>
                <a:gd name="connsiteY0" fmla="*/ 0 h 903928"/>
                <a:gd name="connsiteX1" fmla="*/ 337933 w 883615"/>
                <a:gd name="connsiteY1" fmla="*/ 0 h 903928"/>
                <a:gd name="connsiteX2" fmla="*/ 481952 w 883615"/>
                <a:gd name="connsiteY2" fmla="*/ 144019 h 903928"/>
                <a:gd name="connsiteX3" fmla="*/ 481952 w 883615"/>
                <a:gd name="connsiteY3" fmla="*/ 720077 h 903928"/>
                <a:gd name="connsiteX4" fmla="*/ 670302 w 883615"/>
                <a:gd name="connsiteY4" fmla="*/ 902196 h 903928"/>
                <a:gd name="connsiteX5" fmla="*/ 883615 w 883615"/>
                <a:gd name="connsiteY5" fmla="*/ 900147 h 903928"/>
                <a:gd name="connsiteX0" fmla="*/ 0 w 883615"/>
                <a:gd name="connsiteY0" fmla="*/ 0 h 903928"/>
                <a:gd name="connsiteX1" fmla="*/ 337933 w 883615"/>
                <a:gd name="connsiteY1" fmla="*/ 0 h 903928"/>
                <a:gd name="connsiteX2" fmla="*/ 481952 w 883615"/>
                <a:gd name="connsiteY2" fmla="*/ 144019 h 903928"/>
                <a:gd name="connsiteX3" fmla="*/ 481952 w 883615"/>
                <a:gd name="connsiteY3" fmla="*/ 720077 h 903928"/>
                <a:gd name="connsiteX4" fmla="*/ 667127 w 883615"/>
                <a:gd name="connsiteY4" fmla="*/ 902196 h 903928"/>
                <a:gd name="connsiteX5" fmla="*/ 883615 w 883615"/>
                <a:gd name="connsiteY5" fmla="*/ 900147 h 903928"/>
                <a:gd name="connsiteX0" fmla="*/ 0 w 883615"/>
                <a:gd name="connsiteY0" fmla="*/ 0 h 902196"/>
                <a:gd name="connsiteX1" fmla="*/ 337933 w 883615"/>
                <a:gd name="connsiteY1" fmla="*/ 0 h 902196"/>
                <a:gd name="connsiteX2" fmla="*/ 481952 w 883615"/>
                <a:gd name="connsiteY2" fmla="*/ 144019 h 902196"/>
                <a:gd name="connsiteX3" fmla="*/ 481952 w 883615"/>
                <a:gd name="connsiteY3" fmla="*/ 720077 h 902196"/>
                <a:gd name="connsiteX4" fmla="*/ 667127 w 883615"/>
                <a:gd name="connsiteY4" fmla="*/ 902196 h 902196"/>
                <a:gd name="connsiteX5" fmla="*/ 883615 w 883615"/>
                <a:gd name="connsiteY5" fmla="*/ 900147 h 902196"/>
                <a:gd name="connsiteX0" fmla="*/ 0 w 883615"/>
                <a:gd name="connsiteY0" fmla="*/ 0 h 902196"/>
                <a:gd name="connsiteX1" fmla="*/ 337933 w 883615"/>
                <a:gd name="connsiteY1" fmla="*/ 0 h 902196"/>
                <a:gd name="connsiteX2" fmla="*/ 481952 w 883615"/>
                <a:gd name="connsiteY2" fmla="*/ 144019 h 902196"/>
                <a:gd name="connsiteX3" fmla="*/ 481952 w 883615"/>
                <a:gd name="connsiteY3" fmla="*/ 720077 h 902196"/>
                <a:gd name="connsiteX4" fmla="*/ 667127 w 883615"/>
                <a:gd name="connsiteY4" fmla="*/ 902196 h 902196"/>
                <a:gd name="connsiteX5" fmla="*/ 883615 w 883615"/>
                <a:gd name="connsiteY5" fmla="*/ 900147 h 902196"/>
                <a:gd name="connsiteX0" fmla="*/ 0 w 883615"/>
                <a:gd name="connsiteY0" fmla="*/ 0 h 902196"/>
                <a:gd name="connsiteX1" fmla="*/ 337933 w 883615"/>
                <a:gd name="connsiteY1" fmla="*/ 0 h 902196"/>
                <a:gd name="connsiteX2" fmla="*/ 481952 w 883615"/>
                <a:gd name="connsiteY2" fmla="*/ 144019 h 902196"/>
                <a:gd name="connsiteX3" fmla="*/ 481952 w 883615"/>
                <a:gd name="connsiteY3" fmla="*/ 720077 h 902196"/>
                <a:gd name="connsiteX4" fmla="*/ 667127 w 883615"/>
                <a:gd name="connsiteY4" fmla="*/ 902196 h 902196"/>
                <a:gd name="connsiteX5" fmla="*/ 883615 w 883615"/>
                <a:gd name="connsiteY5" fmla="*/ 900147 h 902196"/>
                <a:gd name="connsiteX0" fmla="*/ 0 w 884460"/>
                <a:gd name="connsiteY0" fmla="*/ 0 h 902196"/>
                <a:gd name="connsiteX1" fmla="*/ 337933 w 884460"/>
                <a:gd name="connsiteY1" fmla="*/ 0 h 902196"/>
                <a:gd name="connsiteX2" fmla="*/ 481952 w 884460"/>
                <a:gd name="connsiteY2" fmla="*/ 144019 h 902196"/>
                <a:gd name="connsiteX3" fmla="*/ 481952 w 884460"/>
                <a:gd name="connsiteY3" fmla="*/ 720077 h 902196"/>
                <a:gd name="connsiteX4" fmla="*/ 667127 w 884460"/>
                <a:gd name="connsiteY4" fmla="*/ 902196 h 902196"/>
                <a:gd name="connsiteX5" fmla="*/ 883615 w 884460"/>
                <a:gd name="connsiteY5" fmla="*/ 900147 h 902196"/>
                <a:gd name="connsiteX0" fmla="*/ 0 w 883615"/>
                <a:gd name="connsiteY0" fmla="*/ 0 h 902367"/>
                <a:gd name="connsiteX1" fmla="*/ 337933 w 883615"/>
                <a:gd name="connsiteY1" fmla="*/ 0 h 902367"/>
                <a:gd name="connsiteX2" fmla="*/ 481952 w 883615"/>
                <a:gd name="connsiteY2" fmla="*/ 144019 h 902367"/>
                <a:gd name="connsiteX3" fmla="*/ 481952 w 883615"/>
                <a:gd name="connsiteY3" fmla="*/ 720077 h 902367"/>
                <a:gd name="connsiteX4" fmla="*/ 667127 w 883615"/>
                <a:gd name="connsiteY4" fmla="*/ 902196 h 902367"/>
                <a:gd name="connsiteX5" fmla="*/ 883615 w 883615"/>
                <a:gd name="connsiteY5" fmla="*/ 900147 h 902367"/>
                <a:gd name="connsiteX0" fmla="*/ 0 w 902665"/>
                <a:gd name="connsiteY0" fmla="*/ 0 h 904678"/>
                <a:gd name="connsiteX1" fmla="*/ 337933 w 902665"/>
                <a:gd name="connsiteY1" fmla="*/ 0 h 904678"/>
                <a:gd name="connsiteX2" fmla="*/ 481952 w 902665"/>
                <a:gd name="connsiteY2" fmla="*/ 144019 h 904678"/>
                <a:gd name="connsiteX3" fmla="*/ 481952 w 902665"/>
                <a:gd name="connsiteY3" fmla="*/ 720077 h 904678"/>
                <a:gd name="connsiteX4" fmla="*/ 667127 w 902665"/>
                <a:gd name="connsiteY4" fmla="*/ 902196 h 904678"/>
                <a:gd name="connsiteX5" fmla="*/ 902665 w 902665"/>
                <a:gd name="connsiteY5" fmla="*/ 903322 h 904678"/>
                <a:gd name="connsiteX0" fmla="*/ 0 w 902665"/>
                <a:gd name="connsiteY0" fmla="*/ 0 h 904678"/>
                <a:gd name="connsiteX1" fmla="*/ 337933 w 902665"/>
                <a:gd name="connsiteY1" fmla="*/ 0 h 904678"/>
                <a:gd name="connsiteX2" fmla="*/ 481952 w 902665"/>
                <a:gd name="connsiteY2" fmla="*/ 144019 h 904678"/>
                <a:gd name="connsiteX3" fmla="*/ 481952 w 902665"/>
                <a:gd name="connsiteY3" fmla="*/ 720077 h 904678"/>
                <a:gd name="connsiteX4" fmla="*/ 667127 w 902665"/>
                <a:gd name="connsiteY4" fmla="*/ 902196 h 904678"/>
                <a:gd name="connsiteX5" fmla="*/ 902665 w 902665"/>
                <a:gd name="connsiteY5" fmla="*/ 903322 h 904678"/>
                <a:gd name="connsiteX0" fmla="*/ 0 w 909015"/>
                <a:gd name="connsiteY0" fmla="*/ 0 h 902196"/>
                <a:gd name="connsiteX1" fmla="*/ 337933 w 909015"/>
                <a:gd name="connsiteY1" fmla="*/ 0 h 902196"/>
                <a:gd name="connsiteX2" fmla="*/ 481952 w 909015"/>
                <a:gd name="connsiteY2" fmla="*/ 144019 h 902196"/>
                <a:gd name="connsiteX3" fmla="*/ 481952 w 909015"/>
                <a:gd name="connsiteY3" fmla="*/ 720077 h 902196"/>
                <a:gd name="connsiteX4" fmla="*/ 667127 w 909015"/>
                <a:gd name="connsiteY4" fmla="*/ 902196 h 902196"/>
                <a:gd name="connsiteX5" fmla="*/ 909015 w 909015"/>
                <a:gd name="connsiteY5" fmla="*/ 896972 h 902196"/>
                <a:gd name="connsiteX0" fmla="*/ 0 w 909015"/>
                <a:gd name="connsiteY0" fmla="*/ 9525 h 911721"/>
                <a:gd name="connsiteX1" fmla="*/ 331583 w 909015"/>
                <a:gd name="connsiteY1" fmla="*/ 0 h 911721"/>
                <a:gd name="connsiteX2" fmla="*/ 481952 w 909015"/>
                <a:gd name="connsiteY2" fmla="*/ 153544 h 911721"/>
                <a:gd name="connsiteX3" fmla="*/ 481952 w 909015"/>
                <a:gd name="connsiteY3" fmla="*/ 729602 h 911721"/>
                <a:gd name="connsiteX4" fmla="*/ 667127 w 909015"/>
                <a:gd name="connsiteY4" fmla="*/ 911721 h 911721"/>
                <a:gd name="connsiteX5" fmla="*/ 909015 w 909015"/>
                <a:gd name="connsiteY5" fmla="*/ 906497 h 911721"/>
                <a:gd name="connsiteX0" fmla="*/ 0 w 1036015"/>
                <a:gd name="connsiteY0" fmla="*/ 0 h 1440110"/>
                <a:gd name="connsiteX1" fmla="*/ 458583 w 1036015"/>
                <a:gd name="connsiteY1" fmla="*/ 528389 h 1440110"/>
                <a:gd name="connsiteX2" fmla="*/ 608952 w 1036015"/>
                <a:gd name="connsiteY2" fmla="*/ 681933 h 1440110"/>
                <a:gd name="connsiteX3" fmla="*/ 608952 w 1036015"/>
                <a:gd name="connsiteY3" fmla="*/ 1257991 h 1440110"/>
                <a:gd name="connsiteX4" fmla="*/ 794127 w 1036015"/>
                <a:gd name="connsiteY4" fmla="*/ 1440110 h 1440110"/>
                <a:gd name="connsiteX5" fmla="*/ 1036015 w 1036015"/>
                <a:gd name="connsiteY5" fmla="*/ 1434886 h 1440110"/>
                <a:gd name="connsiteX0" fmla="*/ 0 w 1036015"/>
                <a:gd name="connsiteY0" fmla="*/ 1653 h 1441763"/>
                <a:gd name="connsiteX1" fmla="*/ 430008 w 1036015"/>
                <a:gd name="connsiteY1" fmla="*/ 0 h 1441763"/>
                <a:gd name="connsiteX2" fmla="*/ 608952 w 1036015"/>
                <a:gd name="connsiteY2" fmla="*/ 683586 h 1441763"/>
                <a:gd name="connsiteX3" fmla="*/ 608952 w 1036015"/>
                <a:gd name="connsiteY3" fmla="*/ 1259644 h 1441763"/>
                <a:gd name="connsiteX4" fmla="*/ 794127 w 1036015"/>
                <a:gd name="connsiteY4" fmla="*/ 1441763 h 1441763"/>
                <a:gd name="connsiteX5" fmla="*/ 1036015 w 1036015"/>
                <a:gd name="connsiteY5" fmla="*/ 1436539 h 1441763"/>
                <a:gd name="connsiteX0" fmla="*/ 0 w 1036015"/>
                <a:gd name="connsiteY0" fmla="*/ 1653 h 1441763"/>
                <a:gd name="connsiteX1" fmla="*/ 430008 w 1036015"/>
                <a:gd name="connsiteY1" fmla="*/ 0 h 1441763"/>
                <a:gd name="connsiteX2" fmla="*/ 608952 w 1036015"/>
                <a:gd name="connsiteY2" fmla="*/ 108937 h 1441763"/>
                <a:gd name="connsiteX3" fmla="*/ 608952 w 1036015"/>
                <a:gd name="connsiteY3" fmla="*/ 1259644 h 1441763"/>
                <a:gd name="connsiteX4" fmla="*/ 794127 w 1036015"/>
                <a:gd name="connsiteY4" fmla="*/ 1441763 h 1441763"/>
                <a:gd name="connsiteX5" fmla="*/ 1036015 w 1036015"/>
                <a:gd name="connsiteY5" fmla="*/ 1436539 h 1441763"/>
                <a:gd name="connsiteX0" fmla="*/ 0 w 1036015"/>
                <a:gd name="connsiteY0" fmla="*/ 1653 h 1441763"/>
                <a:gd name="connsiteX1" fmla="*/ 430008 w 1036015"/>
                <a:gd name="connsiteY1" fmla="*/ 0 h 1441763"/>
                <a:gd name="connsiteX2" fmla="*/ 608952 w 1036015"/>
                <a:gd name="connsiteY2" fmla="*/ 108937 h 1441763"/>
                <a:gd name="connsiteX3" fmla="*/ 608952 w 1036015"/>
                <a:gd name="connsiteY3" fmla="*/ 1259644 h 1441763"/>
                <a:gd name="connsiteX4" fmla="*/ 794127 w 1036015"/>
                <a:gd name="connsiteY4" fmla="*/ 1441763 h 1441763"/>
                <a:gd name="connsiteX5" fmla="*/ 1036015 w 1036015"/>
                <a:gd name="connsiteY5" fmla="*/ 1436539 h 1441763"/>
                <a:gd name="connsiteX0" fmla="*/ 0 w 1036015"/>
                <a:gd name="connsiteY0" fmla="*/ 4277 h 1444387"/>
                <a:gd name="connsiteX1" fmla="*/ 464933 w 1036015"/>
                <a:gd name="connsiteY1" fmla="*/ 0 h 1444387"/>
                <a:gd name="connsiteX2" fmla="*/ 608952 w 1036015"/>
                <a:gd name="connsiteY2" fmla="*/ 111561 h 1444387"/>
                <a:gd name="connsiteX3" fmla="*/ 608952 w 1036015"/>
                <a:gd name="connsiteY3" fmla="*/ 1262268 h 1444387"/>
                <a:gd name="connsiteX4" fmla="*/ 794127 w 1036015"/>
                <a:gd name="connsiteY4" fmla="*/ 1444387 h 1444387"/>
                <a:gd name="connsiteX5" fmla="*/ 1036015 w 1036015"/>
                <a:gd name="connsiteY5" fmla="*/ 1439163 h 1444387"/>
                <a:gd name="connsiteX0" fmla="*/ 0 w 1036015"/>
                <a:gd name="connsiteY0" fmla="*/ 4277 h 1447011"/>
                <a:gd name="connsiteX1" fmla="*/ 464933 w 1036015"/>
                <a:gd name="connsiteY1" fmla="*/ 0 h 1447011"/>
                <a:gd name="connsiteX2" fmla="*/ 608952 w 1036015"/>
                <a:gd name="connsiteY2" fmla="*/ 111561 h 1447011"/>
                <a:gd name="connsiteX3" fmla="*/ 608952 w 1036015"/>
                <a:gd name="connsiteY3" fmla="*/ 1262268 h 1447011"/>
                <a:gd name="connsiteX4" fmla="*/ 736977 w 1036015"/>
                <a:gd name="connsiteY4" fmla="*/ 1447011 h 1447011"/>
                <a:gd name="connsiteX5" fmla="*/ 1036015 w 1036015"/>
                <a:gd name="connsiteY5" fmla="*/ 1439163 h 1447011"/>
                <a:gd name="connsiteX0" fmla="*/ 0 w 1036015"/>
                <a:gd name="connsiteY0" fmla="*/ 4277 h 1447011"/>
                <a:gd name="connsiteX1" fmla="*/ 464933 w 1036015"/>
                <a:gd name="connsiteY1" fmla="*/ 0 h 1447011"/>
                <a:gd name="connsiteX2" fmla="*/ 608952 w 1036015"/>
                <a:gd name="connsiteY2" fmla="*/ 111561 h 1447011"/>
                <a:gd name="connsiteX3" fmla="*/ 608952 w 1036015"/>
                <a:gd name="connsiteY3" fmla="*/ 1262268 h 1447011"/>
                <a:gd name="connsiteX4" fmla="*/ 736977 w 1036015"/>
                <a:gd name="connsiteY4" fmla="*/ 1447011 h 1447011"/>
                <a:gd name="connsiteX5" fmla="*/ 1036015 w 1036015"/>
                <a:gd name="connsiteY5" fmla="*/ 1439163 h 1447011"/>
                <a:gd name="connsiteX0" fmla="*/ 0 w 1036015"/>
                <a:gd name="connsiteY0" fmla="*/ 4277 h 1447011"/>
                <a:gd name="connsiteX1" fmla="*/ 464933 w 1036015"/>
                <a:gd name="connsiteY1" fmla="*/ 0 h 1447011"/>
                <a:gd name="connsiteX2" fmla="*/ 608952 w 1036015"/>
                <a:gd name="connsiteY2" fmla="*/ 111561 h 1447011"/>
                <a:gd name="connsiteX3" fmla="*/ 608952 w 1036015"/>
                <a:gd name="connsiteY3" fmla="*/ 1262268 h 1447011"/>
                <a:gd name="connsiteX4" fmla="*/ 736977 w 1036015"/>
                <a:gd name="connsiteY4" fmla="*/ 1447011 h 1447011"/>
                <a:gd name="connsiteX5" fmla="*/ 1036015 w 1036015"/>
                <a:gd name="connsiteY5" fmla="*/ 1439163 h 1447011"/>
                <a:gd name="connsiteX0" fmla="*/ 0 w 1036015"/>
                <a:gd name="connsiteY0" fmla="*/ 4277 h 1447011"/>
                <a:gd name="connsiteX1" fmla="*/ 464933 w 1036015"/>
                <a:gd name="connsiteY1" fmla="*/ 0 h 1447011"/>
                <a:gd name="connsiteX2" fmla="*/ 608952 w 1036015"/>
                <a:gd name="connsiteY2" fmla="*/ 111561 h 1447011"/>
                <a:gd name="connsiteX3" fmla="*/ 608952 w 1036015"/>
                <a:gd name="connsiteY3" fmla="*/ 1262268 h 1447011"/>
                <a:gd name="connsiteX4" fmla="*/ 736977 w 1036015"/>
                <a:gd name="connsiteY4" fmla="*/ 1447011 h 1447011"/>
                <a:gd name="connsiteX5" fmla="*/ 1036015 w 1036015"/>
                <a:gd name="connsiteY5" fmla="*/ 1439163 h 1447011"/>
                <a:gd name="connsiteX0" fmla="*/ 0 w 1036015"/>
                <a:gd name="connsiteY0" fmla="*/ 4277 h 1447011"/>
                <a:gd name="connsiteX1" fmla="*/ 464933 w 1036015"/>
                <a:gd name="connsiteY1" fmla="*/ 0 h 1447011"/>
                <a:gd name="connsiteX2" fmla="*/ 608952 w 1036015"/>
                <a:gd name="connsiteY2" fmla="*/ 111561 h 1447011"/>
                <a:gd name="connsiteX3" fmla="*/ 599427 w 1036015"/>
                <a:gd name="connsiteY3" fmla="*/ 1319995 h 1447011"/>
                <a:gd name="connsiteX4" fmla="*/ 736977 w 1036015"/>
                <a:gd name="connsiteY4" fmla="*/ 1447011 h 1447011"/>
                <a:gd name="connsiteX5" fmla="*/ 1036015 w 1036015"/>
                <a:gd name="connsiteY5" fmla="*/ 1439163 h 1447011"/>
                <a:gd name="connsiteX0" fmla="*/ 0 w 1036015"/>
                <a:gd name="connsiteY0" fmla="*/ 4277 h 1447011"/>
                <a:gd name="connsiteX1" fmla="*/ 464933 w 1036015"/>
                <a:gd name="connsiteY1" fmla="*/ 0 h 1447011"/>
                <a:gd name="connsiteX2" fmla="*/ 608952 w 1036015"/>
                <a:gd name="connsiteY2" fmla="*/ 111561 h 1447011"/>
                <a:gd name="connsiteX3" fmla="*/ 599427 w 1036015"/>
                <a:gd name="connsiteY3" fmla="*/ 1319995 h 1447011"/>
                <a:gd name="connsiteX4" fmla="*/ 736977 w 1036015"/>
                <a:gd name="connsiteY4" fmla="*/ 1447011 h 1447011"/>
                <a:gd name="connsiteX5" fmla="*/ 1036015 w 1036015"/>
                <a:gd name="connsiteY5" fmla="*/ 1439163 h 1447011"/>
                <a:gd name="connsiteX0" fmla="*/ 0 w 1036015"/>
                <a:gd name="connsiteY0" fmla="*/ 4277 h 1447011"/>
                <a:gd name="connsiteX1" fmla="*/ 464933 w 1036015"/>
                <a:gd name="connsiteY1" fmla="*/ 0 h 1447011"/>
                <a:gd name="connsiteX2" fmla="*/ 608952 w 1036015"/>
                <a:gd name="connsiteY2" fmla="*/ 111561 h 1447011"/>
                <a:gd name="connsiteX3" fmla="*/ 599427 w 1036015"/>
                <a:gd name="connsiteY3" fmla="*/ 1319995 h 1447011"/>
                <a:gd name="connsiteX4" fmla="*/ 736977 w 1036015"/>
                <a:gd name="connsiteY4" fmla="*/ 1447011 h 1447011"/>
                <a:gd name="connsiteX5" fmla="*/ 1036015 w 1036015"/>
                <a:gd name="connsiteY5" fmla="*/ 1441787 h 1447011"/>
                <a:gd name="connsiteX0" fmla="*/ 0 w 1414977"/>
                <a:gd name="connsiteY0" fmla="*/ 4277 h 1447011"/>
                <a:gd name="connsiteX1" fmla="*/ 464933 w 1414977"/>
                <a:gd name="connsiteY1" fmla="*/ 0 h 1447011"/>
                <a:gd name="connsiteX2" fmla="*/ 608952 w 1414977"/>
                <a:gd name="connsiteY2" fmla="*/ 111561 h 1447011"/>
                <a:gd name="connsiteX3" fmla="*/ 599427 w 1414977"/>
                <a:gd name="connsiteY3" fmla="*/ 1319995 h 1447011"/>
                <a:gd name="connsiteX4" fmla="*/ 736977 w 1414977"/>
                <a:gd name="connsiteY4" fmla="*/ 1447011 h 1447011"/>
                <a:gd name="connsiteX5" fmla="*/ 1414977 w 1414977"/>
                <a:gd name="connsiteY5" fmla="*/ 1443808 h 1447011"/>
                <a:gd name="connsiteX0" fmla="*/ 0 w 1414977"/>
                <a:gd name="connsiteY0" fmla="*/ 4277 h 1447011"/>
                <a:gd name="connsiteX1" fmla="*/ 464933 w 1414977"/>
                <a:gd name="connsiteY1" fmla="*/ 0 h 1447011"/>
                <a:gd name="connsiteX2" fmla="*/ 608952 w 1414977"/>
                <a:gd name="connsiteY2" fmla="*/ 111561 h 1447011"/>
                <a:gd name="connsiteX3" fmla="*/ 599427 w 1414977"/>
                <a:gd name="connsiteY3" fmla="*/ 1319995 h 1447011"/>
                <a:gd name="connsiteX4" fmla="*/ 767933 w 1414977"/>
                <a:gd name="connsiteY4" fmla="*/ 1447011 h 1447011"/>
                <a:gd name="connsiteX5" fmla="*/ 1414977 w 1414977"/>
                <a:gd name="connsiteY5" fmla="*/ 1443808 h 1447011"/>
                <a:gd name="connsiteX0" fmla="*/ 0 w 1414977"/>
                <a:gd name="connsiteY0" fmla="*/ 4277 h 1447011"/>
                <a:gd name="connsiteX1" fmla="*/ 464933 w 1414977"/>
                <a:gd name="connsiteY1" fmla="*/ 0 h 1447011"/>
                <a:gd name="connsiteX2" fmla="*/ 608952 w 1414977"/>
                <a:gd name="connsiteY2" fmla="*/ 111561 h 1447011"/>
                <a:gd name="connsiteX3" fmla="*/ 599427 w 1414977"/>
                <a:gd name="connsiteY3" fmla="*/ 1292443 h 1447011"/>
                <a:gd name="connsiteX4" fmla="*/ 767933 w 1414977"/>
                <a:gd name="connsiteY4" fmla="*/ 1447011 h 1447011"/>
                <a:gd name="connsiteX5" fmla="*/ 1414977 w 1414977"/>
                <a:gd name="connsiteY5" fmla="*/ 1443808 h 1447011"/>
                <a:gd name="connsiteX0" fmla="*/ 0 w 1414977"/>
                <a:gd name="connsiteY0" fmla="*/ 4277 h 1447011"/>
                <a:gd name="connsiteX1" fmla="*/ 464933 w 1414977"/>
                <a:gd name="connsiteY1" fmla="*/ 0 h 1447011"/>
                <a:gd name="connsiteX2" fmla="*/ 608952 w 1414977"/>
                <a:gd name="connsiteY2" fmla="*/ 111561 h 1447011"/>
                <a:gd name="connsiteX3" fmla="*/ 599427 w 1414977"/>
                <a:gd name="connsiteY3" fmla="*/ 1324345 h 1447011"/>
                <a:gd name="connsiteX4" fmla="*/ 767933 w 1414977"/>
                <a:gd name="connsiteY4" fmla="*/ 1447011 h 1447011"/>
                <a:gd name="connsiteX5" fmla="*/ 1414977 w 1414977"/>
                <a:gd name="connsiteY5" fmla="*/ 1443808 h 1447011"/>
                <a:gd name="connsiteX0" fmla="*/ 0 w 1539973"/>
                <a:gd name="connsiteY0" fmla="*/ 4277 h 1447011"/>
                <a:gd name="connsiteX1" fmla="*/ 589929 w 1539973"/>
                <a:gd name="connsiteY1" fmla="*/ 0 h 1447011"/>
                <a:gd name="connsiteX2" fmla="*/ 733948 w 1539973"/>
                <a:gd name="connsiteY2" fmla="*/ 111561 h 1447011"/>
                <a:gd name="connsiteX3" fmla="*/ 724423 w 1539973"/>
                <a:gd name="connsiteY3" fmla="*/ 1324345 h 1447011"/>
                <a:gd name="connsiteX4" fmla="*/ 892929 w 1539973"/>
                <a:gd name="connsiteY4" fmla="*/ 1447011 h 1447011"/>
                <a:gd name="connsiteX5" fmla="*/ 1539973 w 1539973"/>
                <a:gd name="connsiteY5" fmla="*/ 1443808 h 1447011"/>
                <a:gd name="connsiteX0" fmla="*/ 0 w 1539973"/>
                <a:gd name="connsiteY0" fmla="*/ 4277 h 1447011"/>
                <a:gd name="connsiteX1" fmla="*/ 589929 w 1539973"/>
                <a:gd name="connsiteY1" fmla="*/ 0 h 1447011"/>
                <a:gd name="connsiteX2" fmla="*/ 733948 w 1539973"/>
                <a:gd name="connsiteY2" fmla="*/ 111561 h 1447011"/>
                <a:gd name="connsiteX3" fmla="*/ 724423 w 1539973"/>
                <a:gd name="connsiteY3" fmla="*/ 1324345 h 1447011"/>
                <a:gd name="connsiteX4" fmla="*/ 892929 w 1539973"/>
                <a:gd name="connsiteY4" fmla="*/ 1447011 h 1447011"/>
                <a:gd name="connsiteX5" fmla="*/ 1539973 w 1539973"/>
                <a:gd name="connsiteY5" fmla="*/ 1443808 h 1447011"/>
                <a:gd name="connsiteX0" fmla="*/ 0 w 1539973"/>
                <a:gd name="connsiteY0" fmla="*/ 4277 h 1447011"/>
                <a:gd name="connsiteX1" fmla="*/ 589929 w 1539973"/>
                <a:gd name="connsiteY1" fmla="*/ 0 h 1447011"/>
                <a:gd name="connsiteX2" fmla="*/ 733948 w 1539973"/>
                <a:gd name="connsiteY2" fmla="*/ 111561 h 1447011"/>
                <a:gd name="connsiteX3" fmla="*/ 724423 w 1539973"/>
                <a:gd name="connsiteY3" fmla="*/ 1324345 h 1447011"/>
                <a:gd name="connsiteX4" fmla="*/ 892929 w 1539973"/>
                <a:gd name="connsiteY4" fmla="*/ 1447011 h 1447011"/>
                <a:gd name="connsiteX5" fmla="*/ 1539973 w 1539973"/>
                <a:gd name="connsiteY5" fmla="*/ 1443808 h 1447011"/>
                <a:gd name="connsiteX0" fmla="*/ 0 w 1539973"/>
                <a:gd name="connsiteY0" fmla="*/ 4277 h 1447011"/>
                <a:gd name="connsiteX1" fmla="*/ 589929 w 1539973"/>
                <a:gd name="connsiteY1" fmla="*/ 0 h 1447011"/>
                <a:gd name="connsiteX2" fmla="*/ 733948 w 1539973"/>
                <a:gd name="connsiteY2" fmla="*/ 111561 h 1447011"/>
                <a:gd name="connsiteX3" fmla="*/ 724423 w 1539973"/>
                <a:gd name="connsiteY3" fmla="*/ 1324345 h 1447011"/>
                <a:gd name="connsiteX4" fmla="*/ 892929 w 1539973"/>
                <a:gd name="connsiteY4" fmla="*/ 1447011 h 1447011"/>
                <a:gd name="connsiteX5" fmla="*/ 1539973 w 1539973"/>
                <a:gd name="connsiteY5" fmla="*/ 1443808 h 1447011"/>
                <a:gd name="connsiteX0" fmla="*/ 0 w 1539973"/>
                <a:gd name="connsiteY0" fmla="*/ 4277 h 1447011"/>
                <a:gd name="connsiteX1" fmla="*/ 589929 w 1539973"/>
                <a:gd name="connsiteY1" fmla="*/ 0 h 1447011"/>
                <a:gd name="connsiteX2" fmla="*/ 733948 w 1539973"/>
                <a:gd name="connsiteY2" fmla="*/ 111561 h 1447011"/>
                <a:gd name="connsiteX3" fmla="*/ 724423 w 1539973"/>
                <a:gd name="connsiteY3" fmla="*/ 1324345 h 1447011"/>
                <a:gd name="connsiteX4" fmla="*/ 892929 w 1539973"/>
                <a:gd name="connsiteY4" fmla="*/ 1447011 h 1447011"/>
                <a:gd name="connsiteX5" fmla="*/ 1539973 w 1539973"/>
                <a:gd name="connsiteY5" fmla="*/ 1443808 h 1447011"/>
                <a:gd name="connsiteX0" fmla="*/ 0 w 1539973"/>
                <a:gd name="connsiteY0" fmla="*/ 4277 h 1447011"/>
                <a:gd name="connsiteX1" fmla="*/ 589929 w 1539973"/>
                <a:gd name="connsiteY1" fmla="*/ 0 h 1447011"/>
                <a:gd name="connsiteX2" fmla="*/ 733948 w 1539973"/>
                <a:gd name="connsiteY2" fmla="*/ 111561 h 1447011"/>
                <a:gd name="connsiteX3" fmla="*/ 724423 w 1539973"/>
                <a:gd name="connsiteY3" fmla="*/ 1324345 h 1447011"/>
                <a:gd name="connsiteX4" fmla="*/ 892929 w 1539973"/>
                <a:gd name="connsiteY4" fmla="*/ 1447011 h 1447011"/>
                <a:gd name="connsiteX5" fmla="*/ 1539973 w 1539973"/>
                <a:gd name="connsiteY5" fmla="*/ 1443808 h 1447011"/>
                <a:gd name="connsiteX0" fmla="*/ 0 w 1539973"/>
                <a:gd name="connsiteY0" fmla="*/ 4277 h 1447011"/>
                <a:gd name="connsiteX1" fmla="*/ 589929 w 1539973"/>
                <a:gd name="connsiteY1" fmla="*/ 0 h 1447011"/>
                <a:gd name="connsiteX2" fmla="*/ 733948 w 1539973"/>
                <a:gd name="connsiteY2" fmla="*/ 111561 h 1447011"/>
                <a:gd name="connsiteX3" fmla="*/ 724423 w 1539973"/>
                <a:gd name="connsiteY3" fmla="*/ 1324345 h 1447011"/>
                <a:gd name="connsiteX4" fmla="*/ 892929 w 1539973"/>
                <a:gd name="connsiteY4" fmla="*/ 1447011 h 1447011"/>
                <a:gd name="connsiteX5" fmla="*/ 1539973 w 1539973"/>
                <a:gd name="connsiteY5" fmla="*/ 1443808 h 1447011"/>
                <a:gd name="connsiteX0" fmla="*/ 0 w 1539973"/>
                <a:gd name="connsiteY0" fmla="*/ 5812 h 1448546"/>
                <a:gd name="connsiteX1" fmla="*/ 554812 w 1539973"/>
                <a:gd name="connsiteY1" fmla="*/ 0 h 1448546"/>
                <a:gd name="connsiteX2" fmla="*/ 733948 w 1539973"/>
                <a:gd name="connsiteY2" fmla="*/ 113096 h 1448546"/>
                <a:gd name="connsiteX3" fmla="*/ 724423 w 1539973"/>
                <a:gd name="connsiteY3" fmla="*/ 1325880 h 1448546"/>
                <a:gd name="connsiteX4" fmla="*/ 892929 w 1539973"/>
                <a:gd name="connsiteY4" fmla="*/ 1448546 h 1448546"/>
                <a:gd name="connsiteX5" fmla="*/ 1539973 w 1539973"/>
                <a:gd name="connsiteY5" fmla="*/ 1445343 h 1448546"/>
                <a:gd name="connsiteX0" fmla="*/ 0 w 1539973"/>
                <a:gd name="connsiteY0" fmla="*/ 5812 h 1448546"/>
                <a:gd name="connsiteX1" fmla="*/ 554812 w 1539973"/>
                <a:gd name="connsiteY1" fmla="*/ 0 h 1448546"/>
                <a:gd name="connsiteX2" fmla="*/ 733948 w 1539973"/>
                <a:gd name="connsiteY2" fmla="*/ 113096 h 1448546"/>
                <a:gd name="connsiteX3" fmla="*/ 724423 w 1539973"/>
                <a:gd name="connsiteY3" fmla="*/ 1325880 h 1448546"/>
                <a:gd name="connsiteX4" fmla="*/ 892929 w 1539973"/>
                <a:gd name="connsiteY4" fmla="*/ 1448546 h 1448546"/>
                <a:gd name="connsiteX5" fmla="*/ 1539973 w 1539973"/>
                <a:gd name="connsiteY5" fmla="*/ 1445343 h 1448546"/>
                <a:gd name="connsiteX0" fmla="*/ 0 w 1539973"/>
                <a:gd name="connsiteY0" fmla="*/ 5812 h 1448546"/>
                <a:gd name="connsiteX1" fmla="*/ 554812 w 1539973"/>
                <a:gd name="connsiteY1" fmla="*/ 0 h 1448546"/>
                <a:gd name="connsiteX2" fmla="*/ 733948 w 1539973"/>
                <a:gd name="connsiteY2" fmla="*/ 113096 h 1448546"/>
                <a:gd name="connsiteX3" fmla="*/ 724423 w 1539973"/>
                <a:gd name="connsiteY3" fmla="*/ 1325880 h 1448546"/>
                <a:gd name="connsiteX4" fmla="*/ 892929 w 1539973"/>
                <a:gd name="connsiteY4" fmla="*/ 1448546 h 1448546"/>
                <a:gd name="connsiteX5" fmla="*/ 1539973 w 1539973"/>
                <a:gd name="connsiteY5" fmla="*/ 1445343 h 1448546"/>
                <a:gd name="connsiteX0" fmla="*/ 0 w 1539973"/>
                <a:gd name="connsiteY0" fmla="*/ 5812 h 1448546"/>
                <a:gd name="connsiteX1" fmla="*/ 554812 w 1539973"/>
                <a:gd name="connsiteY1" fmla="*/ 0 h 1448546"/>
                <a:gd name="connsiteX2" fmla="*/ 733948 w 1539973"/>
                <a:gd name="connsiteY2" fmla="*/ 99284 h 1448546"/>
                <a:gd name="connsiteX3" fmla="*/ 724423 w 1539973"/>
                <a:gd name="connsiteY3" fmla="*/ 1325880 h 1448546"/>
                <a:gd name="connsiteX4" fmla="*/ 892929 w 1539973"/>
                <a:gd name="connsiteY4" fmla="*/ 1448546 h 1448546"/>
                <a:gd name="connsiteX5" fmla="*/ 1539973 w 1539973"/>
                <a:gd name="connsiteY5" fmla="*/ 1445343 h 1448546"/>
                <a:gd name="connsiteX0" fmla="*/ 0 w 1539973"/>
                <a:gd name="connsiteY0" fmla="*/ 5812 h 1448546"/>
                <a:gd name="connsiteX1" fmla="*/ 554812 w 1539973"/>
                <a:gd name="connsiteY1" fmla="*/ 0 h 1448546"/>
                <a:gd name="connsiteX2" fmla="*/ 733948 w 1539973"/>
                <a:gd name="connsiteY2" fmla="*/ 99284 h 1448546"/>
                <a:gd name="connsiteX3" fmla="*/ 724423 w 1539973"/>
                <a:gd name="connsiteY3" fmla="*/ 1325880 h 1448546"/>
                <a:gd name="connsiteX4" fmla="*/ 892929 w 1539973"/>
                <a:gd name="connsiteY4" fmla="*/ 1448546 h 1448546"/>
                <a:gd name="connsiteX5" fmla="*/ 1539973 w 1539973"/>
                <a:gd name="connsiteY5" fmla="*/ 1445343 h 1448546"/>
                <a:gd name="connsiteX0" fmla="*/ 0 w 1539973"/>
                <a:gd name="connsiteY0" fmla="*/ 5812 h 1448546"/>
                <a:gd name="connsiteX1" fmla="*/ 554812 w 1539973"/>
                <a:gd name="connsiteY1" fmla="*/ 0 h 1448546"/>
                <a:gd name="connsiteX2" fmla="*/ 733948 w 1539973"/>
                <a:gd name="connsiteY2" fmla="*/ 99284 h 1448546"/>
                <a:gd name="connsiteX3" fmla="*/ 724423 w 1539973"/>
                <a:gd name="connsiteY3" fmla="*/ 1325880 h 1448546"/>
                <a:gd name="connsiteX4" fmla="*/ 892929 w 1539973"/>
                <a:gd name="connsiteY4" fmla="*/ 1448546 h 1448546"/>
                <a:gd name="connsiteX5" fmla="*/ 1539973 w 1539973"/>
                <a:gd name="connsiteY5" fmla="*/ 1445343 h 1448546"/>
                <a:gd name="connsiteX0" fmla="*/ 0 w 1539973"/>
                <a:gd name="connsiteY0" fmla="*/ 5812 h 1448546"/>
                <a:gd name="connsiteX1" fmla="*/ 554812 w 1539973"/>
                <a:gd name="connsiteY1" fmla="*/ 0 h 1448546"/>
                <a:gd name="connsiteX2" fmla="*/ 733948 w 1539973"/>
                <a:gd name="connsiteY2" fmla="*/ 99284 h 1448546"/>
                <a:gd name="connsiteX3" fmla="*/ 724423 w 1539973"/>
                <a:gd name="connsiteY3" fmla="*/ 1325880 h 1448546"/>
                <a:gd name="connsiteX4" fmla="*/ 892929 w 1539973"/>
                <a:gd name="connsiteY4" fmla="*/ 1448546 h 1448546"/>
                <a:gd name="connsiteX5" fmla="*/ 1539973 w 1539973"/>
                <a:gd name="connsiteY5" fmla="*/ 1445343 h 1448546"/>
                <a:gd name="connsiteX0" fmla="*/ 0 w 1539973"/>
                <a:gd name="connsiteY0" fmla="*/ 5812 h 1448546"/>
                <a:gd name="connsiteX1" fmla="*/ 554812 w 1539973"/>
                <a:gd name="connsiteY1" fmla="*/ 0 h 1448546"/>
                <a:gd name="connsiteX2" fmla="*/ 733948 w 1539973"/>
                <a:gd name="connsiteY2" fmla="*/ 99284 h 1448546"/>
                <a:gd name="connsiteX3" fmla="*/ 724423 w 1539973"/>
                <a:gd name="connsiteY3" fmla="*/ 1325880 h 1448546"/>
                <a:gd name="connsiteX4" fmla="*/ 892929 w 1539973"/>
                <a:gd name="connsiteY4" fmla="*/ 1448546 h 1448546"/>
                <a:gd name="connsiteX5" fmla="*/ 1539973 w 1539973"/>
                <a:gd name="connsiteY5" fmla="*/ 1445343 h 1448546"/>
                <a:gd name="connsiteX0" fmla="*/ 0 w 1589722"/>
                <a:gd name="connsiteY0" fmla="*/ 4278 h 1448546"/>
                <a:gd name="connsiteX1" fmla="*/ 604561 w 1589722"/>
                <a:gd name="connsiteY1" fmla="*/ 0 h 1448546"/>
                <a:gd name="connsiteX2" fmla="*/ 783697 w 1589722"/>
                <a:gd name="connsiteY2" fmla="*/ 99284 h 1448546"/>
                <a:gd name="connsiteX3" fmla="*/ 774172 w 1589722"/>
                <a:gd name="connsiteY3" fmla="*/ 1325880 h 1448546"/>
                <a:gd name="connsiteX4" fmla="*/ 942678 w 1589722"/>
                <a:gd name="connsiteY4" fmla="*/ 1448546 h 1448546"/>
                <a:gd name="connsiteX5" fmla="*/ 1589722 w 1589722"/>
                <a:gd name="connsiteY5" fmla="*/ 1445343 h 1448546"/>
                <a:gd name="connsiteX0" fmla="*/ 0 w 1589722"/>
                <a:gd name="connsiteY0" fmla="*/ 0 h 1448872"/>
                <a:gd name="connsiteX1" fmla="*/ 604561 w 1589722"/>
                <a:gd name="connsiteY1" fmla="*/ 326 h 1448872"/>
                <a:gd name="connsiteX2" fmla="*/ 783697 w 1589722"/>
                <a:gd name="connsiteY2" fmla="*/ 99610 h 1448872"/>
                <a:gd name="connsiteX3" fmla="*/ 774172 w 1589722"/>
                <a:gd name="connsiteY3" fmla="*/ 1326206 h 1448872"/>
                <a:gd name="connsiteX4" fmla="*/ 942678 w 1589722"/>
                <a:gd name="connsiteY4" fmla="*/ 1448872 h 1448872"/>
                <a:gd name="connsiteX5" fmla="*/ 1589722 w 1589722"/>
                <a:gd name="connsiteY5" fmla="*/ 1445669 h 1448872"/>
                <a:gd name="connsiteX0" fmla="*/ 0 w 1589722"/>
                <a:gd name="connsiteY0" fmla="*/ 1209 h 1448546"/>
                <a:gd name="connsiteX1" fmla="*/ 604561 w 1589722"/>
                <a:gd name="connsiteY1" fmla="*/ 0 h 1448546"/>
                <a:gd name="connsiteX2" fmla="*/ 783697 w 1589722"/>
                <a:gd name="connsiteY2" fmla="*/ 99284 h 1448546"/>
                <a:gd name="connsiteX3" fmla="*/ 774172 w 1589722"/>
                <a:gd name="connsiteY3" fmla="*/ 1325880 h 1448546"/>
                <a:gd name="connsiteX4" fmla="*/ 942678 w 1589722"/>
                <a:gd name="connsiteY4" fmla="*/ 1448546 h 1448546"/>
                <a:gd name="connsiteX5" fmla="*/ 1589722 w 1589722"/>
                <a:gd name="connsiteY5" fmla="*/ 1445343 h 1448546"/>
                <a:gd name="connsiteX0" fmla="*/ 0 w 1589722"/>
                <a:gd name="connsiteY0" fmla="*/ 1439 h 1448776"/>
                <a:gd name="connsiteX1" fmla="*/ 604561 w 1589722"/>
                <a:gd name="connsiteY1" fmla="*/ 230 h 1448776"/>
                <a:gd name="connsiteX2" fmla="*/ 783697 w 1589722"/>
                <a:gd name="connsiteY2" fmla="*/ 99514 h 1448776"/>
                <a:gd name="connsiteX3" fmla="*/ 774172 w 1589722"/>
                <a:gd name="connsiteY3" fmla="*/ 1326110 h 1448776"/>
                <a:gd name="connsiteX4" fmla="*/ 942678 w 1589722"/>
                <a:gd name="connsiteY4" fmla="*/ 1448776 h 1448776"/>
                <a:gd name="connsiteX5" fmla="*/ 1589722 w 1589722"/>
                <a:gd name="connsiteY5" fmla="*/ 1445573 h 1448776"/>
                <a:gd name="connsiteX0" fmla="*/ 0 w 1732439"/>
                <a:gd name="connsiteY0" fmla="*/ 1439 h 1448776"/>
                <a:gd name="connsiteX1" fmla="*/ 604561 w 1732439"/>
                <a:gd name="connsiteY1" fmla="*/ 230 h 1448776"/>
                <a:gd name="connsiteX2" fmla="*/ 783697 w 1732439"/>
                <a:gd name="connsiteY2" fmla="*/ 99514 h 1448776"/>
                <a:gd name="connsiteX3" fmla="*/ 774172 w 1732439"/>
                <a:gd name="connsiteY3" fmla="*/ 1326110 h 1448776"/>
                <a:gd name="connsiteX4" fmla="*/ 942678 w 1732439"/>
                <a:gd name="connsiteY4" fmla="*/ 1448776 h 1448776"/>
                <a:gd name="connsiteX5" fmla="*/ 1732439 w 1732439"/>
                <a:gd name="connsiteY5" fmla="*/ 1445573 h 1448776"/>
                <a:gd name="connsiteX0" fmla="*/ 0 w 1732439"/>
                <a:gd name="connsiteY0" fmla="*/ 1439 h 1448776"/>
                <a:gd name="connsiteX1" fmla="*/ 604561 w 1732439"/>
                <a:gd name="connsiteY1" fmla="*/ 230 h 1448776"/>
                <a:gd name="connsiteX2" fmla="*/ 783697 w 1732439"/>
                <a:gd name="connsiteY2" fmla="*/ 99514 h 1448776"/>
                <a:gd name="connsiteX3" fmla="*/ 774172 w 1732439"/>
                <a:gd name="connsiteY3" fmla="*/ 1326110 h 1448776"/>
                <a:gd name="connsiteX4" fmla="*/ 942678 w 1732439"/>
                <a:gd name="connsiteY4" fmla="*/ 1448776 h 1448776"/>
                <a:gd name="connsiteX5" fmla="*/ 1732439 w 1732439"/>
                <a:gd name="connsiteY5" fmla="*/ 1445573 h 1448776"/>
                <a:gd name="connsiteX0" fmla="*/ 0 w 1732439"/>
                <a:gd name="connsiteY0" fmla="*/ 1439 h 1448776"/>
                <a:gd name="connsiteX1" fmla="*/ 604561 w 1732439"/>
                <a:gd name="connsiteY1" fmla="*/ 230 h 1448776"/>
                <a:gd name="connsiteX2" fmla="*/ 783697 w 1732439"/>
                <a:gd name="connsiteY2" fmla="*/ 99514 h 1448776"/>
                <a:gd name="connsiteX3" fmla="*/ 774172 w 1732439"/>
                <a:gd name="connsiteY3" fmla="*/ 1326110 h 1448776"/>
                <a:gd name="connsiteX4" fmla="*/ 977773 w 1732439"/>
                <a:gd name="connsiteY4" fmla="*/ 1448776 h 1448776"/>
                <a:gd name="connsiteX5" fmla="*/ 1732439 w 1732439"/>
                <a:gd name="connsiteY5" fmla="*/ 1445573 h 1448776"/>
                <a:gd name="connsiteX0" fmla="*/ 0 w 1732439"/>
                <a:gd name="connsiteY0" fmla="*/ 1439 h 1448776"/>
                <a:gd name="connsiteX1" fmla="*/ 604561 w 1732439"/>
                <a:gd name="connsiteY1" fmla="*/ 230 h 1448776"/>
                <a:gd name="connsiteX2" fmla="*/ 783697 w 1732439"/>
                <a:gd name="connsiteY2" fmla="*/ 99514 h 1448776"/>
                <a:gd name="connsiteX3" fmla="*/ 774172 w 1732439"/>
                <a:gd name="connsiteY3" fmla="*/ 1326110 h 1448776"/>
                <a:gd name="connsiteX4" fmla="*/ 977773 w 1732439"/>
                <a:gd name="connsiteY4" fmla="*/ 1448776 h 1448776"/>
                <a:gd name="connsiteX5" fmla="*/ 1732439 w 1732439"/>
                <a:gd name="connsiteY5" fmla="*/ 1445573 h 1448776"/>
                <a:gd name="connsiteX0" fmla="*/ 0 w 977773"/>
                <a:gd name="connsiteY0" fmla="*/ 1439 h 1448776"/>
                <a:gd name="connsiteX1" fmla="*/ 604561 w 977773"/>
                <a:gd name="connsiteY1" fmla="*/ 230 h 1448776"/>
                <a:gd name="connsiteX2" fmla="*/ 783697 w 977773"/>
                <a:gd name="connsiteY2" fmla="*/ 99514 h 1448776"/>
                <a:gd name="connsiteX3" fmla="*/ 774172 w 977773"/>
                <a:gd name="connsiteY3" fmla="*/ 1326110 h 1448776"/>
                <a:gd name="connsiteX4" fmla="*/ 977773 w 977773"/>
                <a:gd name="connsiteY4" fmla="*/ 1448776 h 1448776"/>
                <a:gd name="connsiteX0" fmla="*/ 0 w 512769"/>
                <a:gd name="connsiteY0" fmla="*/ 1439 h 1448776"/>
                <a:gd name="connsiteX1" fmla="*/ 139557 w 512769"/>
                <a:gd name="connsiteY1" fmla="*/ 230 h 1448776"/>
                <a:gd name="connsiteX2" fmla="*/ 318693 w 512769"/>
                <a:gd name="connsiteY2" fmla="*/ 99514 h 1448776"/>
                <a:gd name="connsiteX3" fmla="*/ 309168 w 512769"/>
                <a:gd name="connsiteY3" fmla="*/ 1326110 h 1448776"/>
                <a:gd name="connsiteX4" fmla="*/ 512769 w 512769"/>
                <a:gd name="connsiteY4" fmla="*/ 1448776 h 14487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2769" h="1448776">
                  <a:moveTo>
                    <a:pt x="0" y="1439"/>
                  </a:moveTo>
                  <a:cubicBezTo>
                    <a:pt x="6426" y="2571"/>
                    <a:pt x="54119" y="-903"/>
                    <a:pt x="139557" y="230"/>
                  </a:cubicBezTo>
                  <a:cubicBezTo>
                    <a:pt x="245434" y="230"/>
                    <a:pt x="321620" y="30718"/>
                    <a:pt x="318693" y="99514"/>
                  </a:cubicBezTo>
                  <a:cubicBezTo>
                    <a:pt x="315518" y="92112"/>
                    <a:pt x="309168" y="1333513"/>
                    <a:pt x="309168" y="1326110"/>
                  </a:cubicBezTo>
                  <a:cubicBezTo>
                    <a:pt x="312343" y="1401766"/>
                    <a:pt x="400203" y="1448396"/>
                    <a:pt x="512769" y="1448776"/>
                  </a:cubicBezTo>
                </a:path>
              </a:pathLst>
            </a:custGeom>
            <a:noFill/>
            <a:ln w="635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81" name="二等辺三角形 280"/>
            <p:cNvSpPr/>
            <p:nvPr/>
          </p:nvSpPr>
          <p:spPr>
            <a:xfrm rot="10800000">
              <a:off x="5159284" y="5718310"/>
              <a:ext cx="252028" cy="256131"/>
            </a:xfrm>
            <a:prstGeom prst="triangl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122" name="グループ化 121"/>
          <p:cNvGrpSpPr/>
          <p:nvPr/>
        </p:nvGrpSpPr>
        <p:grpSpPr>
          <a:xfrm>
            <a:off x="1675489" y="462299"/>
            <a:ext cx="1112150" cy="431899"/>
            <a:chOff x="1947682" y="1731370"/>
            <a:chExt cx="1112150" cy="431899"/>
          </a:xfrm>
        </p:grpSpPr>
        <p:sp>
          <p:nvSpPr>
            <p:cNvPr id="123" name="角丸四角形 122"/>
            <p:cNvSpPr/>
            <p:nvPr/>
          </p:nvSpPr>
          <p:spPr>
            <a:xfrm>
              <a:off x="1947682" y="1731370"/>
              <a:ext cx="1112150" cy="431899"/>
            </a:xfrm>
            <a:prstGeom prst="round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124" name="テキスト ボックス 123"/>
            <p:cNvSpPr txBox="1"/>
            <p:nvPr/>
          </p:nvSpPr>
          <p:spPr>
            <a:xfrm>
              <a:off x="2285749" y="1831903"/>
              <a:ext cx="436017" cy="230832"/>
            </a:xfrm>
            <a:prstGeom prst="rect">
              <a:avLst/>
            </a:prstGeom>
            <a:noFill/>
            <a:ln>
              <a:noFill/>
            </a:ln>
            <a:effectLst/>
          </p:spPr>
          <p:style>
            <a:lnRef idx="1">
              <a:schemeClr val="dk1"/>
            </a:lnRef>
            <a:fillRef idx="2">
              <a:schemeClr val="dk1"/>
            </a:fillRef>
            <a:effectRef idx="1">
              <a:schemeClr val="dk1"/>
            </a:effectRef>
            <a:fontRef idx="minor">
              <a:schemeClr val="dk1"/>
            </a:fontRef>
          </p:style>
          <p:txBody>
            <a:bodyPr wrap="none" lIns="0" tIns="0" rIns="0" bIns="0" anchor="ctr" anchorCtr="0">
              <a:spAutoFit/>
            </a:bodyPr>
            <a:lstStyle/>
            <a:p>
              <a:pPr algn="ctr" eaLnBrk="1" latinLnBrk="1" hangingPunct="1">
                <a:lnSpc>
                  <a:spcPts val="1800"/>
                </a:lnSpc>
                <a:defRPr/>
              </a:pPr>
              <a:r>
                <a:rPr lang="ja-JP" altLang="en-US" spc="-100" dirty="0">
                  <a:solidFill>
                    <a:schemeClr val="bg1"/>
                  </a:solidFill>
                  <a:latin typeface="HGPｺﾞｼｯｸE" panose="020B0900000000000000" pitchFamily="50" charset="-128"/>
                  <a:ea typeface="HGPｺﾞｼｯｸE" panose="020B0900000000000000" pitchFamily="50" charset="-128"/>
                </a:rPr>
                <a:t>友人</a:t>
              </a:r>
            </a:p>
          </p:txBody>
        </p:sp>
      </p:grpSp>
      <p:sp>
        <p:nvSpPr>
          <p:cNvPr id="125" name="直角三角形 124"/>
          <p:cNvSpPr/>
          <p:nvPr/>
        </p:nvSpPr>
        <p:spPr>
          <a:xfrm>
            <a:off x="2195736" y="883288"/>
            <a:ext cx="185746" cy="405417"/>
          </a:xfrm>
          <a:prstGeom prst="rtTriangle">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grpSp>
        <p:nvGrpSpPr>
          <p:cNvPr id="126" name="グループ化 125"/>
          <p:cNvGrpSpPr/>
          <p:nvPr/>
        </p:nvGrpSpPr>
        <p:grpSpPr>
          <a:xfrm>
            <a:off x="2807803" y="562540"/>
            <a:ext cx="1368153" cy="2465049"/>
            <a:chOff x="2770605" y="535640"/>
            <a:chExt cx="1290263" cy="2633134"/>
          </a:xfrm>
        </p:grpSpPr>
        <p:sp>
          <p:nvSpPr>
            <p:cNvPr id="128" name="角丸四角形 156"/>
            <p:cNvSpPr/>
            <p:nvPr/>
          </p:nvSpPr>
          <p:spPr>
            <a:xfrm>
              <a:off x="3023830" y="645070"/>
              <a:ext cx="1037038" cy="2523704"/>
            </a:xfrm>
            <a:custGeom>
              <a:avLst/>
              <a:gdLst>
                <a:gd name="connsiteX0" fmla="*/ 0 w 864096"/>
                <a:gd name="connsiteY0" fmla="*/ 144019 h 864096"/>
                <a:gd name="connsiteX1" fmla="*/ 144019 w 864096"/>
                <a:gd name="connsiteY1" fmla="*/ 0 h 864096"/>
                <a:gd name="connsiteX2" fmla="*/ 720077 w 864096"/>
                <a:gd name="connsiteY2" fmla="*/ 0 h 864096"/>
                <a:gd name="connsiteX3" fmla="*/ 864096 w 864096"/>
                <a:gd name="connsiteY3" fmla="*/ 144019 h 864096"/>
                <a:gd name="connsiteX4" fmla="*/ 864096 w 864096"/>
                <a:gd name="connsiteY4" fmla="*/ 720077 h 864096"/>
                <a:gd name="connsiteX5" fmla="*/ 720077 w 864096"/>
                <a:gd name="connsiteY5" fmla="*/ 864096 h 864096"/>
                <a:gd name="connsiteX6" fmla="*/ 144019 w 864096"/>
                <a:gd name="connsiteY6" fmla="*/ 864096 h 864096"/>
                <a:gd name="connsiteX7" fmla="*/ 0 w 864096"/>
                <a:gd name="connsiteY7" fmla="*/ 720077 h 864096"/>
                <a:gd name="connsiteX8" fmla="*/ 0 w 864096"/>
                <a:gd name="connsiteY8" fmla="*/ 144019 h 864096"/>
                <a:gd name="connsiteX0" fmla="*/ 144019 w 864096"/>
                <a:gd name="connsiteY0" fmla="*/ 864096 h 955536"/>
                <a:gd name="connsiteX1" fmla="*/ 0 w 864096"/>
                <a:gd name="connsiteY1" fmla="*/ 720077 h 955536"/>
                <a:gd name="connsiteX2" fmla="*/ 0 w 864096"/>
                <a:gd name="connsiteY2" fmla="*/ 144019 h 955536"/>
                <a:gd name="connsiteX3" fmla="*/ 144019 w 864096"/>
                <a:gd name="connsiteY3" fmla="*/ 0 h 955536"/>
                <a:gd name="connsiteX4" fmla="*/ 720077 w 864096"/>
                <a:gd name="connsiteY4" fmla="*/ 0 h 955536"/>
                <a:gd name="connsiteX5" fmla="*/ 864096 w 864096"/>
                <a:gd name="connsiteY5" fmla="*/ 144019 h 955536"/>
                <a:gd name="connsiteX6" fmla="*/ 864096 w 864096"/>
                <a:gd name="connsiteY6" fmla="*/ 720077 h 955536"/>
                <a:gd name="connsiteX7" fmla="*/ 720077 w 864096"/>
                <a:gd name="connsiteY7" fmla="*/ 864096 h 955536"/>
                <a:gd name="connsiteX8" fmla="*/ 235459 w 864096"/>
                <a:gd name="connsiteY8" fmla="*/ 955536 h 955536"/>
                <a:gd name="connsiteX0" fmla="*/ 144019 w 864096"/>
                <a:gd name="connsiteY0" fmla="*/ 864096 h 864096"/>
                <a:gd name="connsiteX1" fmla="*/ 0 w 864096"/>
                <a:gd name="connsiteY1" fmla="*/ 720077 h 864096"/>
                <a:gd name="connsiteX2" fmla="*/ 0 w 864096"/>
                <a:gd name="connsiteY2" fmla="*/ 144019 h 864096"/>
                <a:gd name="connsiteX3" fmla="*/ 144019 w 864096"/>
                <a:gd name="connsiteY3" fmla="*/ 0 h 864096"/>
                <a:gd name="connsiteX4" fmla="*/ 720077 w 864096"/>
                <a:gd name="connsiteY4" fmla="*/ 0 h 864096"/>
                <a:gd name="connsiteX5" fmla="*/ 864096 w 864096"/>
                <a:gd name="connsiteY5" fmla="*/ 144019 h 864096"/>
                <a:gd name="connsiteX6" fmla="*/ 864096 w 864096"/>
                <a:gd name="connsiteY6" fmla="*/ 720077 h 864096"/>
                <a:gd name="connsiteX7" fmla="*/ 720077 w 864096"/>
                <a:gd name="connsiteY7" fmla="*/ 864096 h 864096"/>
                <a:gd name="connsiteX0" fmla="*/ 0 w 864096"/>
                <a:gd name="connsiteY0" fmla="*/ 720077 h 864096"/>
                <a:gd name="connsiteX1" fmla="*/ 0 w 864096"/>
                <a:gd name="connsiteY1" fmla="*/ 144019 h 864096"/>
                <a:gd name="connsiteX2" fmla="*/ 144019 w 864096"/>
                <a:gd name="connsiteY2" fmla="*/ 0 h 864096"/>
                <a:gd name="connsiteX3" fmla="*/ 720077 w 864096"/>
                <a:gd name="connsiteY3" fmla="*/ 0 h 864096"/>
                <a:gd name="connsiteX4" fmla="*/ 864096 w 864096"/>
                <a:gd name="connsiteY4" fmla="*/ 144019 h 864096"/>
                <a:gd name="connsiteX5" fmla="*/ 864096 w 864096"/>
                <a:gd name="connsiteY5" fmla="*/ 720077 h 864096"/>
                <a:gd name="connsiteX6" fmla="*/ 720077 w 864096"/>
                <a:gd name="connsiteY6" fmla="*/ 864096 h 864096"/>
                <a:gd name="connsiteX0" fmla="*/ 0 w 864096"/>
                <a:gd name="connsiteY0" fmla="*/ 144019 h 864096"/>
                <a:gd name="connsiteX1" fmla="*/ 144019 w 864096"/>
                <a:gd name="connsiteY1" fmla="*/ 0 h 864096"/>
                <a:gd name="connsiteX2" fmla="*/ 720077 w 864096"/>
                <a:gd name="connsiteY2" fmla="*/ 0 h 864096"/>
                <a:gd name="connsiteX3" fmla="*/ 864096 w 864096"/>
                <a:gd name="connsiteY3" fmla="*/ 144019 h 864096"/>
                <a:gd name="connsiteX4" fmla="*/ 864096 w 864096"/>
                <a:gd name="connsiteY4" fmla="*/ 720077 h 864096"/>
                <a:gd name="connsiteX5" fmla="*/ 720077 w 864096"/>
                <a:gd name="connsiteY5" fmla="*/ 864096 h 864096"/>
                <a:gd name="connsiteX0" fmla="*/ 0 w 720077"/>
                <a:gd name="connsiteY0" fmla="*/ 0 h 864096"/>
                <a:gd name="connsiteX1" fmla="*/ 576058 w 720077"/>
                <a:gd name="connsiteY1" fmla="*/ 0 h 864096"/>
                <a:gd name="connsiteX2" fmla="*/ 720077 w 720077"/>
                <a:gd name="connsiteY2" fmla="*/ 144019 h 864096"/>
                <a:gd name="connsiteX3" fmla="*/ 720077 w 720077"/>
                <a:gd name="connsiteY3" fmla="*/ 720077 h 864096"/>
                <a:gd name="connsiteX4" fmla="*/ 576058 w 720077"/>
                <a:gd name="connsiteY4" fmla="*/ 864096 h 864096"/>
                <a:gd name="connsiteX0" fmla="*/ 0 w 835034"/>
                <a:gd name="connsiteY0" fmla="*/ 0 h 902196"/>
                <a:gd name="connsiteX1" fmla="*/ 576058 w 835034"/>
                <a:gd name="connsiteY1" fmla="*/ 0 h 902196"/>
                <a:gd name="connsiteX2" fmla="*/ 720077 w 835034"/>
                <a:gd name="connsiteY2" fmla="*/ 144019 h 902196"/>
                <a:gd name="connsiteX3" fmla="*/ 720077 w 835034"/>
                <a:gd name="connsiteY3" fmla="*/ 720077 h 902196"/>
                <a:gd name="connsiteX4" fmla="*/ 814183 w 835034"/>
                <a:gd name="connsiteY4" fmla="*/ 902196 h 902196"/>
                <a:gd name="connsiteX0" fmla="*/ 0 w 814183"/>
                <a:gd name="connsiteY0" fmla="*/ 0 h 902713"/>
                <a:gd name="connsiteX1" fmla="*/ 576058 w 814183"/>
                <a:gd name="connsiteY1" fmla="*/ 0 h 902713"/>
                <a:gd name="connsiteX2" fmla="*/ 720077 w 814183"/>
                <a:gd name="connsiteY2" fmla="*/ 144019 h 902713"/>
                <a:gd name="connsiteX3" fmla="*/ 720077 w 814183"/>
                <a:gd name="connsiteY3" fmla="*/ 720077 h 902713"/>
                <a:gd name="connsiteX4" fmla="*/ 814183 w 814183"/>
                <a:gd name="connsiteY4" fmla="*/ 902196 h 902713"/>
                <a:gd name="connsiteX0" fmla="*/ 0 w 863977"/>
                <a:gd name="connsiteY0" fmla="*/ 0 h 902713"/>
                <a:gd name="connsiteX1" fmla="*/ 576058 w 863977"/>
                <a:gd name="connsiteY1" fmla="*/ 0 h 902713"/>
                <a:gd name="connsiteX2" fmla="*/ 720077 w 863977"/>
                <a:gd name="connsiteY2" fmla="*/ 144019 h 902713"/>
                <a:gd name="connsiteX3" fmla="*/ 720077 w 863977"/>
                <a:gd name="connsiteY3" fmla="*/ 720077 h 902713"/>
                <a:gd name="connsiteX4" fmla="*/ 863977 w 863977"/>
                <a:gd name="connsiteY4" fmla="*/ 902196 h 902713"/>
                <a:gd name="connsiteX0" fmla="*/ 0 w 863977"/>
                <a:gd name="connsiteY0" fmla="*/ 0 h 902334"/>
                <a:gd name="connsiteX1" fmla="*/ 576058 w 863977"/>
                <a:gd name="connsiteY1" fmla="*/ 0 h 902334"/>
                <a:gd name="connsiteX2" fmla="*/ 720077 w 863977"/>
                <a:gd name="connsiteY2" fmla="*/ 144019 h 902334"/>
                <a:gd name="connsiteX3" fmla="*/ 720077 w 863977"/>
                <a:gd name="connsiteY3" fmla="*/ 720077 h 902334"/>
                <a:gd name="connsiteX4" fmla="*/ 863977 w 863977"/>
                <a:gd name="connsiteY4" fmla="*/ 902196 h 902334"/>
                <a:gd name="connsiteX0" fmla="*/ 0 w 872382"/>
                <a:gd name="connsiteY0" fmla="*/ 0 h 916014"/>
                <a:gd name="connsiteX1" fmla="*/ 576058 w 872382"/>
                <a:gd name="connsiteY1" fmla="*/ 0 h 916014"/>
                <a:gd name="connsiteX2" fmla="*/ 720077 w 872382"/>
                <a:gd name="connsiteY2" fmla="*/ 144019 h 916014"/>
                <a:gd name="connsiteX3" fmla="*/ 720077 w 872382"/>
                <a:gd name="connsiteY3" fmla="*/ 720077 h 916014"/>
                <a:gd name="connsiteX4" fmla="*/ 863977 w 872382"/>
                <a:gd name="connsiteY4" fmla="*/ 902196 h 916014"/>
                <a:gd name="connsiteX5" fmla="*/ 855040 w 872382"/>
                <a:gd name="connsiteY5" fmla="*/ 903322 h 916014"/>
                <a:gd name="connsiteX0" fmla="*/ 0 w 1007466"/>
                <a:gd name="connsiteY0" fmla="*/ 0 h 910332"/>
                <a:gd name="connsiteX1" fmla="*/ 576058 w 1007466"/>
                <a:gd name="connsiteY1" fmla="*/ 0 h 910332"/>
                <a:gd name="connsiteX2" fmla="*/ 720077 w 1007466"/>
                <a:gd name="connsiteY2" fmla="*/ 144019 h 910332"/>
                <a:gd name="connsiteX3" fmla="*/ 720077 w 1007466"/>
                <a:gd name="connsiteY3" fmla="*/ 720077 h 910332"/>
                <a:gd name="connsiteX4" fmla="*/ 863977 w 1007466"/>
                <a:gd name="connsiteY4" fmla="*/ 902196 h 910332"/>
                <a:gd name="connsiteX5" fmla="*/ 1007440 w 1007466"/>
                <a:gd name="connsiteY5" fmla="*/ 881097 h 910332"/>
                <a:gd name="connsiteX0" fmla="*/ 0 w 1061433"/>
                <a:gd name="connsiteY0" fmla="*/ 0 h 916014"/>
                <a:gd name="connsiteX1" fmla="*/ 576058 w 1061433"/>
                <a:gd name="connsiteY1" fmla="*/ 0 h 916014"/>
                <a:gd name="connsiteX2" fmla="*/ 720077 w 1061433"/>
                <a:gd name="connsiteY2" fmla="*/ 144019 h 916014"/>
                <a:gd name="connsiteX3" fmla="*/ 720077 w 1061433"/>
                <a:gd name="connsiteY3" fmla="*/ 720077 h 916014"/>
                <a:gd name="connsiteX4" fmla="*/ 863977 w 1061433"/>
                <a:gd name="connsiteY4" fmla="*/ 902196 h 916014"/>
                <a:gd name="connsiteX5" fmla="*/ 1061415 w 1061433"/>
                <a:gd name="connsiteY5" fmla="*/ 903322 h 916014"/>
                <a:gd name="connsiteX0" fmla="*/ 0 w 1061415"/>
                <a:gd name="connsiteY0" fmla="*/ 0 h 903322"/>
                <a:gd name="connsiteX1" fmla="*/ 576058 w 1061415"/>
                <a:gd name="connsiteY1" fmla="*/ 0 h 903322"/>
                <a:gd name="connsiteX2" fmla="*/ 720077 w 1061415"/>
                <a:gd name="connsiteY2" fmla="*/ 144019 h 903322"/>
                <a:gd name="connsiteX3" fmla="*/ 720077 w 1061415"/>
                <a:gd name="connsiteY3" fmla="*/ 720077 h 903322"/>
                <a:gd name="connsiteX4" fmla="*/ 863977 w 1061415"/>
                <a:gd name="connsiteY4" fmla="*/ 902196 h 903322"/>
                <a:gd name="connsiteX5" fmla="*/ 1061415 w 1061415"/>
                <a:gd name="connsiteY5" fmla="*/ 903322 h 903322"/>
                <a:gd name="connsiteX0" fmla="*/ 0 w 1207465"/>
                <a:gd name="connsiteY0" fmla="*/ 0 h 912379"/>
                <a:gd name="connsiteX1" fmla="*/ 576058 w 1207465"/>
                <a:gd name="connsiteY1" fmla="*/ 0 h 912379"/>
                <a:gd name="connsiteX2" fmla="*/ 720077 w 1207465"/>
                <a:gd name="connsiteY2" fmla="*/ 144019 h 912379"/>
                <a:gd name="connsiteX3" fmla="*/ 720077 w 1207465"/>
                <a:gd name="connsiteY3" fmla="*/ 720077 h 912379"/>
                <a:gd name="connsiteX4" fmla="*/ 863977 w 1207465"/>
                <a:gd name="connsiteY4" fmla="*/ 902196 h 912379"/>
                <a:gd name="connsiteX5" fmla="*/ 1207465 w 1207465"/>
                <a:gd name="connsiteY5" fmla="*/ 887447 h 912379"/>
                <a:gd name="connsiteX0" fmla="*/ 0 w 1210640"/>
                <a:gd name="connsiteY0" fmla="*/ 0 h 918548"/>
                <a:gd name="connsiteX1" fmla="*/ 576058 w 1210640"/>
                <a:gd name="connsiteY1" fmla="*/ 0 h 918548"/>
                <a:gd name="connsiteX2" fmla="*/ 720077 w 1210640"/>
                <a:gd name="connsiteY2" fmla="*/ 144019 h 918548"/>
                <a:gd name="connsiteX3" fmla="*/ 720077 w 1210640"/>
                <a:gd name="connsiteY3" fmla="*/ 720077 h 918548"/>
                <a:gd name="connsiteX4" fmla="*/ 863977 w 1210640"/>
                <a:gd name="connsiteY4" fmla="*/ 902196 h 918548"/>
                <a:gd name="connsiteX5" fmla="*/ 1210640 w 1210640"/>
                <a:gd name="connsiteY5" fmla="*/ 906497 h 918548"/>
                <a:gd name="connsiteX0" fmla="*/ 0 w 1210640"/>
                <a:gd name="connsiteY0" fmla="*/ 0 h 907618"/>
                <a:gd name="connsiteX1" fmla="*/ 576058 w 1210640"/>
                <a:gd name="connsiteY1" fmla="*/ 0 h 907618"/>
                <a:gd name="connsiteX2" fmla="*/ 720077 w 1210640"/>
                <a:gd name="connsiteY2" fmla="*/ 144019 h 907618"/>
                <a:gd name="connsiteX3" fmla="*/ 720077 w 1210640"/>
                <a:gd name="connsiteY3" fmla="*/ 720077 h 907618"/>
                <a:gd name="connsiteX4" fmla="*/ 863977 w 1210640"/>
                <a:gd name="connsiteY4" fmla="*/ 902196 h 907618"/>
                <a:gd name="connsiteX5" fmla="*/ 1210640 w 1210640"/>
                <a:gd name="connsiteY5" fmla="*/ 906497 h 907618"/>
                <a:gd name="connsiteX0" fmla="*/ 0 w 1397965"/>
                <a:gd name="connsiteY0" fmla="*/ 0 h 912379"/>
                <a:gd name="connsiteX1" fmla="*/ 576058 w 1397965"/>
                <a:gd name="connsiteY1" fmla="*/ 0 h 912379"/>
                <a:gd name="connsiteX2" fmla="*/ 720077 w 1397965"/>
                <a:gd name="connsiteY2" fmla="*/ 144019 h 912379"/>
                <a:gd name="connsiteX3" fmla="*/ 720077 w 1397965"/>
                <a:gd name="connsiteY3" fmla="*/ 720077 h 912379"/>
                <a:gd name="connsiteX4" fmla="*/ 863977 w 1397965"/>
                <a:gd name="connsiteY4" fmla="*/ 902196 h 912379"/>
                <a:gd name="connsiteX5" fmla="*/ 1397965 w 1397965"/>
                <a:gd name="connsiteY5" fmla="*/ 887447 h 912379"/>
                <a:gd name="connsiteX0" fmla="*/ 0 w 1397965"/>
                <a:gd name="connsiteY0" fmla="*/ 0 h 902297"/>
                <a:gd name="connsiteX1" fmla="*/ 576058 w 1397965"/>
                <a:gd name="connsiteY1" fmla="*/ 0 h 902297"/>
                <a:gd name="connsiteX2" fmla="*/ 720077 w 1397965"/>
                <a:gd name="connsiteY2" fmla="*/ 144019 h 902297"/>
                <a:gd name="connsiteX3" fmla="*/ 720077 w 1397965"/>
                <a:gd name="connsiteY3" fmla="*/ 720077 h 902297"/>
                <a:gd name="connsiteX4" fmla="*/ 863977 w 1397965"/>
                <a:gd name="connsiteY4" fmla="*/ 902196 h 902297"/>
                <a:gd name="connsiteX5" fmla="*/ 1397965 w 1397965"/>
                <a:gd name="connsiteY5" fmla="*/ 887447 h 902297"/>
                <a:gd name="connsiteX0" fmla="*/ 0 w 1394790"/>
                <a:gd name="connsiteY0" fmla="*/ 0 h 910182"/>
                <a:gd name="connsiteX1" fmla="*/ 576058 w 1394790"/>
                <a:gd name="connsiteY1" fmla="*/ 0 h 910182"/>
                <a:gd name="connsiteX2" fmla="*/ 720077 w 1394790"/>
                <a:gd name="connsiteY2" fmla="*/ 144019 h 910182"/>
                <a:gd name="connsiteX3" fmla="*/ 720077 w 1394790"/>
                <a:gd name="connsiteY3" fmla="*/ 720077 h 910182"/>
                <a:gd name="connsiteX4" fmla="*/ 863977 w 1394790"/>
                <a:gd name="connsiteY4" fmla="*/ 902196 h 910182"/>
                <a:gd name="connsiteX5" fmla="*/ 1394790 w 1394790"/>
                <a:gd name="connsiteY5" fmla="*/ 874747 h 910182"/>
                <a:gd name="connsiteX0" fmla="*/ 0 w 1404315"/>
                <a:gd name="connsiteY0" fmla="*/ 0 h 913960"/>
                <a:gd name="connsiteX1" fmla="*/ 576058 w 1404315"/>
                <a:gd name="connsiteY1" fmla="*/ 0 h 913960"/>
                <a:gd name="connsiteX2" fmla="*/ 720077 w 1404315"/>
                <a:gd name="connsiteY2" fmla="*/ 144019 h 913960"/>
                <a:gd name="connsiteX3" fmla="*/ 720077 w 1404315"/>
                <a:gd name="connsiteY3" fmla="*/ 720077 h 913960"/>
                <a:gd name="connsiteX4" fmla="*/ 863977 w 1404315"/>
                <a:gd name="connsiteY4" fmla="*/ 902196 h 913960"/>
                <a:gd name="connsiteX5" fmla="*/ 1404315 w 1404315"/>
                <a:gd name="connsiteY5" fmla="*/ 890622 h 913960"/>
                <a:gd name="connsiteX0" fmla="*/ 0 w 1404315"/>
                <a:gd name="connsiteY0" fmla="*/ 0 h 902473"/>
                <a:gd name="connsiteX1" fmla="*/ 576058 w 1404315"/>
                <a:gd name="connsiteY1" fmla="*/ 0 h 902473"/>
                <a:gd name="connsiteX2" fmla="*/ 720077 w 1404315"/>
                <a:gd name="connsiteY2" fmla="*/ 144019 h 902473"/>
                <a:gd name="connsiteX3" fmla="*/ 720077 w 1404315"/>
                <a:gd name="connsiteY3" fmla="*/ 720077 h 902473"/>
                <a:gd name="connsiteX4" fmla="*/ 863977 w 1404315"/>
                <a:gd name="connsiteY4" fmla="*/ 902196 h 902473"/>
                <a:gd name="connsiteX5" fmla="*/ 1404315 w 1404315"/>
                <a:gd name="connsiteY5" fmla="*/ 890622 h 902473"/>
                <a:gd name="connsiteX0" fmla="*/ 0 w 1404315"/>
                <a:gd name="connsiteY0" fmla="*/ 0 h 910182"/>
                <a:gd name="connsiteX1" fmla="*/ 576058 w 1404315"/>
                <a:gd name="connsiteY1" fmla="*/ 0 h 910182"/>
                <a:gd name="connsiteX2" fmla="*/ 720077 w 1404315"/>
                <a:gd name="connsiteY2" fmla="*/ 144019 h 910182"/>
                <a:gd name="connsiteX3" fmla="*/ 720077 w 1404315"/>
                <a:gd name="connsiteY3" fmla="*/ 720077 h 910182"/>
                <a:gd name="connsiteX4" fmla="*/ 863977 w 1404315"/>
                <a:gd name="connsiteY4" fmla="*/ 902196 h 910182"/>
                <a:gd name="connsiteX5" fmla="*/ 1404315 w 1404315"/>
                <a:gd name="connsiteY5" fmla="*/ 874747 h 910182"/>
                <a:gd name="connsiteX0" fmla="*/ 0 w 1404315"/>
                <a:gd name="connsiteY0" fmla="*/ 0 h 911410"/>
                <a:gd name="connsiteX1" fmla="*/ 576058 w 1404315"/>
                <a:gd name="connsiteY1" fmla="*/ 0 h 911410"/>
                <a:gd name="connsiteX2" fmla="*/ 720077 w 1404315"/>
                <a:gd name="connsiteY2" fmla="*/ 144019 h 911410"/>
                <a:gd name="connsiteX3" fmla="*/ 720077 w 1404315"/>
                <a:gd name="connsiteY3" fmla="*/ 720077 h 911410"/>
                <a:gd name="connsiteX4" fmla="*/ 863977 w 1404315"/>
                <a:gd name="connsiteY4" fmla="*/ 902196 h 911410"/>
                <a:gd name="connsiteX5" fmla="*/ 1404315 w 1404315"/>
                <a:gd name="connsiteY5" fmla="*/ 874747 h 911410"/>
                <a:gd name="connsiteX0" fmla="*/ 0 w 1401140"/>
                <a:gd name="connsiteY0" fmla="*/ 0 h 917186"/>
                <a:gd name="connsiteX1" fmla="*/ 576058 w 1401140"/>
                <a:gd name="connsiteY1" fmla="*/ 0 h 917186"/>
                <a:gd name="connsiteX2" fmla="*/ 720077 w 1401140"/>
                <a:gd name="connsiteY2" fmla="*/ 144019 h 917186"/>
                <a:gd name="connsiteX3" fmla="*/ 720077 w 1401140"/>
                <a:gd name="connsiteY3" fmla="*/ 720077 h 917186"/>
                <a:gd name="connsiteX4" fmla="*/ 863977 w 1401140"/>
                <a:gd name="connsiteY4" fmla="*/ 902196 h 917186"/>
                <a:gd name="connsiteX5" fmla="*/ 1401140 w 1401140"/>
                <a:gd name="connsiteY5" fmla="*/ 893797 h 917186"/>
                <a:gd name="connsiteX0" fmla="*/ 0 w 1401140"/>
                <a:gd name="connsiteY0" fmla="*/ 0 h 913134"/>
                <a:gd name="connsiteX1" fmla="*/ 576058 w 1401140"/>
                <a:gd name="connsiteY1" fmla="*/ 0 h 913134"/>
                <a:gd name="connsiteX2" fmla="*/ 720077 w 1401140"/>
                <a:gd name="connsiteY2" fmla="*/ 144019 h 913134"/>
                <a:gd name="connsiteX3" fmla="*/ 720077 w 1401140"/>
                <a:gd name="connsiteY3" fmla="*/ 720077 h 913134"/>
                <a:gd name="connsiteX4" fmla="*/ 863977 w 1401140"/>
                <a:gd name="connsiteY4" fmla="*/ 902196 h 913134"/>
                <a:gd name="connsiteX5" fmla="*/ 1401140 w 1401140"/>
                <a:gd name="connsiteY5" fmla="*/ 893797 h 913134"/>
                <a:gd name="connsiteX0" fmla="*/ 0 w 1401140"/>
                <a:gd name="connsiteY0" fmla="*/ 0 h 902250"/>
                <a:gd name="connsiteX1" fmla="*/ 576058 w 1401140"/>
                <a:gd name="connsiteY1" fmla="*/ 0 h 902250"/>
                <a:gd name="connsiteX2" fmla="*/ 720077 w 1401140"/>
                <a:gd name="connsiteY2" fmla="*/ 144019 h 902250"/>
                <a:gd name="connsiteX3" fmla="*/ 720077 w 1401140"/>
                <a:gd name="connsiteY3" fmla="*/ 720077 h 902250"/>
                <a:gd name="connsiteX4" fmla="*/ 863977 w 1401140"/>
                <a:gd name="connsiteY4" fmla="*/ 902196 h 902250"/>
                <a:gd name="connsiteX5" fmla="*/ 1401140 w 1401140"/>
                <a:gd name="connsiteY5" fmla="*/ 893797 h 902250"/>
                <a:gd name="connsiteX0" fmla="*/ 0 w 1401140"/>
                <a:gd name="connsiteY0" fmla="*/ 0 h 902250"/>
                <a:gd name="connsiteX1" fmla="*/ 576058 w 1401140"/>
                <a:gd name="connsiteY1" fmla="*/ 0 h 902250"/>
                <a:gd name="connsiteX2" fmla="*/ 720077 w 1401140"/>
                <a:gd name="connsiteY2" fmla="*/ 144019 h 902250"/>
                <a:gd name="connsiteX3" fmla="*/ 720077 w 1401140"/>
                <a:gd name="connsiteY3" fmla="*/ 720077 h 902250"/>
                <a:gd name="connsiteX4" fmla="*/ 908427 w 1401140"/>
                <a:gd name="connsiteY4" fmla="*/ 902196 h 902250"/>
                <a:gd name="connsiteX5" fmla="*/ 1401140 w 1401140"/>
                <a:gd name="connsiteY5" fmla="*/ 893797 h 902250"/>
                <a:gd name="connsiteX0" fmla="*/ 0 w 1401140"/>
                <a:gd name="connsiteY0" fmla="*/ 0 h 902250"/>
                <a:gd name="connsiteX1" fmla="*/ 576058 w 1401140"/>
                <a:gd name="connsiteY1" fmla="*/ 0 h 902250"/>
                <a:gd name="connsiteX2" fmla="*/ 720077 w 1401140"/>
                <a:gd name="connsiteY2" fmla="*/ 144019 h 902250"/>
                <a:gd name="connsiteX3" fmla="*/ 720077 w 1401140"/>
                <a:gd name="connsiteY3" fmla="*/ 720077 h 902250"/>
                <a:gd name="connsiteX4" fmla="*/ 908427 w 1401140"/>
                <a:gd name="connsiteY4" fmla="*/ 902196 h 902250"/>
                <a:gd name="connsiteX5" fmla="*/ 1401140 w 1401140"/>
                <a:gd name="connsiteY5" fmla="*/ 893797 h 902250"/>
                <a:gd name="connsiteX0" fmla="*/ 0 w 1156665"/>
                <a:gd name="connsiteY0" fmla="*/ 6350 h 902250"/>
                <a:gd name="connsiteX1" fmla="*/ 331583 w 1156665"/>
                <a:gd name="connsiteY1" fmla="*/ 0 h 902250"/>
                <a:gd name="connsiteX2" fmla="*/ 475602 w 1156665"/>
                <a:gd name="connsiteY2" fmla="*/ 144019 h 902250"/>
                <a:gd name="connsiteX3" fmla="*/ 475602 w 1156665"/>
                <a:gd name="connsiteY3" fmla="*/ 720077 h 902250"/>
                <a:gd name="connsiteX4" fmla="*/ 663952 w 1156665"/>
                <a:gd name="connsiteY4" fmla="*/ 902196 h 902250"/>
                <a:gd name="connsiteX5" fmla="*/ 1156665 w 1156665"/>
                <a:gd name="connsiteY5" fmla="*/ 893797 h 902250"/>
                <a:gd name="connsiteX0" fmla="*/ 0 w 1163015"/>
                <a:gd name="connsiteY0" fmla="*/ 0 h 902250"/>
                <a:gd name="connsiteX1" fmla="*/ 337933 w 1163015"/>
                <a:gd name="connsiteY1" fmla="*/ 0 h 902250"/>
                <a:gd name="connsiteX2" fmla="*/ 481952 w 1163015"/>
                <a:gd name="connsiteY2" fmla="*/ 144019 h 902250"/>
                <a:gd name="connsiteX3" fmla="*/ 481952 w 1163015"/>
                <a:gd name="connsiteY3" fmla="*/ 720077 h 902250"/>
                <a:gd name="connsiteX4" fmla="*/ 670302 w 1163015"/>
                <a:gd name="connsiteY4" fmla="*/ 902196 h 902250"/>
                <a:gd name="connsiteX5" fmla="*/ 1163015 w 1163015"/>
                <a:gd name="connsiteY5" fmla="*/ 893797 h 902250"/>
                <a:gd name="connsiteX0" fmla="*/ 0 w 883615"/>
                <a:gd name="connsiteY0" fmla="*/ 0 h 915166"/>
                <a:gd name="connsiteX1" fmla="*/ 337933 w 883615"/>
                <a:gd name="connsiteY1" fmla="*/ 0 h 915166"/>
                <a:gd name="connsiteX2" fmla="*/ 481952 w 883615"/>
                <a:gd name="connsiteY2" fmla="*/ 144019 h 915166"/>
                <a:gd name="connsiteX3" fmla="*/ 481952 w 883615"/>
                <a:gd name="connsiteY3" fmla="*/ 720077 h 915166"/>
                <a:gd name="connsiteX4" fmla="*/ 670302 w 883615"/>
                <a:gd name="connsiteY4" fmla="*/ 902196 h 915166"/>
                <a:gd name="connsiteX5" fmla="*/ 883615 w 883615"/>
                <a:gd name="connsiteY5" fmla="*/ 900147 h 915166"/>
                <a:gd name="connsiteX0" fmla="*/ 0 w 883615"/>
                <a:gd name="connsiteY0" fmla="*/ 0 h 903928"/>
                <a:gd name="connsiteX1" fmla="*/ 337933 w 883615"/>
                <a:gd name="connsiteY1" fmla="*/ 0 h 903928"/>
                <a:gd name="connsiteX2" fmla="*/ 481952 w 883615"/>
                <a:gd name="connsiteY2" fmla="*/ 144019 h 903928"/>
                <a:gd name="connsiteX3" fmla="*/ 481952 w 883615"/>
                <a:gd name="connsiteY3" fmla="*/ 720077 h 903928"/>
                <a:gd name="connsiteX4" fmla="*/ 670302 w 883615"/>
                <a:gd name="connsiteY4" fmla="*/ 902196 h 903928"/>
                <a:gd name="connsiteX5" fmla="*/ 883615 w 883615"/>
                <a:gd name="connsiteY5" fmla="*/ 900147 h 903928"/>
                <a:gd name="connsiteX0" fmla="*/ 0 w 883615"/>
                <a:gd name="connsiteY0" fmla="*/ 0 h 903928"/>
                <a:gd name="connsiteX1" fmla="*/ 337933 w 883615"/>
                <a:gd name="connsiteY1" fmla="*/ 0 h 903928"/>
                <a:gd name="connsiteX2" fmla="*/ 481952 w 883615"/>
                <a:gd name="connsiteY2" fmla="*/ 144019 h 903928"/>
                <a:gd name="connsiteX3" fmla="*/ 481952 w 883615"/>
                <a:gd name="connsiteY3" fmla="*/ 720077 h 903928"/>
                <a:gd name="connsiteX4" fmla="*/ 667127 w 883615"/>
                <a:gd name="connsiteY4" fmla="*/ 902196 h 903928"/>
                <a:gd name="connsiteX5" fmla="*/ 883615 w 883615"/>
                <a:gd name="connsiteY5" fmla="*/ 900147 h 903928"/>
                <a:gd name="connsiteX0" fmla="*/ 0 w 883615"/>
                <a:gd name="connsiteY0" fmla="*/ 0 h 902196"/>
                <a:gd name="connsiteX1" fmla="*/ 337933 w 883615"/>
                <a:gd name="connsiteY1" fmla="*/ 0 h 902196"/>
                <a:gd name="connsiteX2" fmla="*/ 481952 w 883615"/>
                <a:gd name="connsiteY2" fmla="*/ 144019 h 902196"/>
                <a:gd name="connsiteX3" fmla="*/ 481952 w 883615"/>
                <a:gd name="connsiteY3" fmla="*/ 720077 h 902196"/>
                <a:gd name="connsiteX4" fmla="*/ 667127 w 883615"/>
                <a:gd name="connsiteY4" fmla="*/ 902196 h 902196"/>
                <a:gd name="connsiteX5" fmla="*/ 883615 w 883615"/>
                <a:gd name="connsiteY5" fmla="*/ 900147 h 902196"/>
                <a:gd name="connsiteX0" fmla="*/ 0 w 883615"/>
                <a:gd name="connsiteY0" fmla="*/ 0 h 902196"/>
                <a:gd name="connsiteX1" fmla="*/ 337933 w 883615"/>
                <a:gd name="connsiteY1" fmla="*/ 0 h 902196"/>
                <a:gd name="connsiteX2" fmla="*/ 481952 w 883615"/>
                <a:gd name="connsiteY2" fmla="*/ 144019 h 902196"/>
                <a:gd name="connsiteX3" fmla="*/ 481952 w 883615"/>
                <a:gd name="connsiteY3" fmla="*/ 720077 h 902196"/>
                <a:gd name="connsiteX4" fmla="*/ 667127 w 883615"/>
                <a:gd name="connsiteY4" fmla="*/ 902196 h 902196"/>
                <a:gd name="connsiteX5" fmla="*/ 883615 w 883615"/>
                <a:gd name="connsiteY5" fmla="*/ 900147 h 902196"/>
                <a:gd name="connsiteX0" fmla="*/ 0 w 883615"/>
                <a:gd name="connsiteY0" fmla="*/ 0 h 902196"/>
                <a:gd name="connsiteX1" fmla="*/ 337933 w 883615"/>
                <a:gd name="connsiteY1" fmla="*/ 0 h 902196"/>
                <a:gd name="connsiteX2" fmla="*/ 481952 w 883615"/>
                <a:gd name="connsiteY2" fmla="*/ 144019 h 902196"/>
                <a:gd name="connsiteX3" fmla="*/ 481952 w 883615"/>
                <a:gd name="connsiteY3" fmla="*/ 720077 h 902196"/>
                <a:gd name="connsiteX4" fmla="*/ 667127 w 883615"/>
                <a:gd name="connsiteY4" fmla="*/ 902196 h 902196"/>
                <a:gd name="connsiteX5" fmla="*/ 883615 w 883615"/>
                <a:gd name="connsiteY5" fmla="*/ 900147 h 902196"/>
                <a:gd name="connsiteX0" fmla="*/ 0 w 884460"/>
                <a:gd name="connsiteY0" fmla="*/ 0 h 902196"/>
                <a:gd name="connsiteX1" fmla="*/ 337933 w 884460"/>
                <a:gd name="connsiteY1" fmla="*/ 0 h 902196"/>
                <a:gd name="connsiteX2" fmla="*/ 481952 w 884460"/>
                <a:gd name="connsiteY2" fmla="*/ 144019 h 902196"/>
                <a:gd name="connsiteX3" fmla="*/ 481952 w 884460"/>
                <a:gd name="connsiteY3" fmla="*/ 720077 h 902196"/>
                <a:gd name="connsiteX4" fmla="*/ 667127 w 884460"/>
                <a:gd name="connsiteY4" fmla="*/ 902196 h 902196"/>
                <a:gd name="connsiteX5" fmla="*/ 883615 w 884460"/>
                <a:gd name="connsiteY5" fmla="*/ 900147 h 902196"/>
                <a:gd name="connsiteX0" fmla="*/ 0 w 883615"/>
                <a:gd name="connsiteY0" fmla="*/ 0 h 902367"/>
                <a:gd name="connsiteX1" fmla="*/ 337933 w 883615"/>
                <a:gd name="connsiteY1" fmla="*/ 0 h 902367"/>
                <a:gd name="connsiteX2" fmla="*/ 481952 w 883615"/>
                <a:gd name="connsiteY2" fmla="*/ 144019 h 902367"/>
                <a:gd name="connsiteX3" fmla="*/ 481952 w 883615"/>
                <a:gd name="connsiteY3" fmla="*/ 720077 h 902367"/>
                <a:gd name="connsiteX4" fmla="*/ 667127 w 883615"/>
                <a:gd name="connsiteY4" fmla="*/ 902196 h 902367"/>
                <a:gd name="connsiteX5" fmla="*/ 883615 w 883615"/>
                <a:gd name="connsiteY5" fmla="*/ 900147 h 902367"/>
                <a:gd name="connsiteX0" fmla="*/ 0 w 902665"/>
                <a:gd name="connsiteY0" fmla="*/ 0 h 904678"/>
                <a:gd name="connsiteX1" fmla="*/ 337933 w 902665"/>
                <a:gd name="connsiteY1" fmla="*/ 0 h 904678"/>
                <a:gd name="connsiteX2" fmla="*/ 481952 w 902665"/>
                <a:gd name="connsiteY2" fmla="*/ 144019 h 904678"/>
                <a:gd name="connsiteX3" fmla="*/ 481952 w 902665"/>
                <a:gd name="connsiteY3" fmla="*/ 720077 h 904678"/>
                <a:gd name="connsiteX4" fmla="*/ 667127 w 902665"/>
                <a:gd name="connsiteY4" fmla="*/ 902196 h 904678"/>
                <a:gd name="connsiteX5" fmla="*/ 902665 w 902665"/>
                <a:gd name="connsiteY5" fmla="*/ 903322 h 904678"/>
                <a:gd name="connsiteX0" fmla="*/ 0 w 902665"/>
                <a:gd name="connsiteY0" fmla="*/ 0 h 904678"/>
                <a:gd name="connsiteX1" fmla="*/ 337933 w 902665"/>
                <a:gd name="connsiteY1" fmla="*/ 0 h 904678"/>
                <a:gd name="connsiteX2" fmla="*/ 481952 w 902665"/>
                <a:gd name="connsiteY2" fmla="*/ 144019 h 904678"/>
                <a:gd name="connsiteX3" fmla="*/ 481952 w 902665"/>
                <a:gd name="connsiteY3" fmla="*/ 720077 h 904678"/>
                <a:gd name="connsiteX4" fmla="*/ 667127 w 902665"/>
                <a:gd name="connsiteY4" fmla="*/ 902196 h 904678"/>
                <a:gd name="connsiteX5" fmla="*/ 902665 w 902665"/>
                <a:gd name="connsiteY5" fmla="*/ 903322 h 904678"/>
                <a:gd name="connsiteX0" fmla="*/ 0 w 909015"/>
                <a:gd name="connsiteY0" fmla="*/ 0 h 902196"/>
                <a:gd name="connsiteX1" fmla="*/ 337933 w 909015"/>
                <a:gd name="connsiteY1" fmla="*/ 0 h 902196"/>
                <a:gd name="connsiteX2" fmla="*/ 481952 w 909015"/>
                <a:gd name="connsiteY2" fmla="*/ 144019 h 902196"/>
                <a:gd name="connsiteX3" fmla="*/ 481952 w 909015"/>
                <a:gd name="connsiteY3" fmla="*/ 720077 h 902196"/>
                <a:gd name="connsiteX4" fmla="*/ 667127 w 909015"/>
                <a:gd name="connsiteY4" fmla="*/ 902196 h 902196"/>
                <a:gd name="connsiteX5" fmla="*/ 909015 w 909015"/>
                <a:gd name="connsiteY5" fmla="*/ 896972 h 902196"/>
                <a:gd name="connsiteX0" fmla="*/ 0 w 909015"/>
                <a:gd name="connsiteY0" fmla="*/ 9525 h 911721"/>
                <a:gd name="connsiteX1" fmla="*/ 331583 w 909015"/>
                <a:gd name="connsiteY1" fmla="*/ 0 h 911721"/>
                <a:gd name="connsiteX2" fmla="*/ 481952 w 909015"/>
                <a:gd name="connsiteY2" fmla="*/ 153544 h 911721"/>
                <a:gd name="connsiteX3" fmla="*/ 481952 w 909015"/>
                <a:gd name="connsiteY3" fmla="*/ 729602 h 911721"/>
                <a:gd name="connsiteX4" fmla="*/ 667127 w 909015"/>
                <a:gd name="connsiteY4" fmla="*/ 911721 h 911721"/>
                <a:gd name="connsiteX5" fmla="*/ 909015 w 909015"/>
                <a:gd name="connsiteY5" fmla="*/ 906497 h 911721"/>
                <a:gd name="connsiteX0" fmla="*/ 0 w 1036015"/>
                <a:gd name="connsiteY0" fmla="*/ 0 h 1440110"/>
                <a:gd name="connsiteX1" fmla="*/ 458583 w 1036015"/>
                <a:gd name="connsiteY1" fmla="*/ 528389 h 1440110"/>
                <a:gd name="connsiteX2" fmla="*/ 608952 w 1036015"/>
                <a:gd name="connsiteY2" fmla="*/ 681933 h 1440110"/>
                <a:gd name="connsiteX3" fmla="*/ 608952 w 1036015"/>
                <a:gd name="connsiteY3" fmla="*/ 1257991 h 1440110"/>
                <a:gd name="connsiteX4" fmla="*/ 794127 w 1036015"/>
                <a:gd name="connsiteY4" fmla="*/ 1440110 h 1440110"/>
                <a:gd name="connsiteX5" fmla="*/ 1036015 w 1036015"/>
                <a:gd name="connsiteY5" fmla="*/ 1434886 h 1440110"/>
                <a:gd name="connsiteX0" fmla="*/ 0 w 1036015"/>
                <a:gd name="connsiteY0" fmla="*/ 1653 h 1441763"/>
                <a:gd name="connsiteX1" fmla="*/ 430008 w 1036015"/>
                <a:gd name="connsiteY1" fmla="*/ 0 h 1441763"/>
                <a:gd name="connsiteX2" fmla="*/ 608952 w 1036015"/>
                <a:gd name="connsiteY2" fmla="*/ 683586 h 1441763"/>
                <a:gd name="connsiteX3" fmla="*/ 608952 w 1036015"/>
                <a:gd name="connsiteY3" fmla="*/ 1259644 h 1441763"/>
                <a:gd name="connsiteX4" fmla="*/ 794127 w 1036015"/>
                <a:gd name="connsiteY4" fmla="*/ 1441763 h 1441763"/>
                <a:gd name="connsiteX5" fmla="*/ 1036015 w 1036015"/>
                <a:gd name="connsiteY5" fmla="*/ 1436539 h 1441763"/>
                <a:gd name="connsiteX0" fmla="*/ 0 w 1036015"/>
                <a:gd name="connsiteY0" fmla="*/ 1653 h 1441763"/>
                <a:gd name="connsiteX1" fmla="*/ 430008 w 1036015"/>
                <a:gd name="connsiteY1" fmla="*/ 0 h 1441763"/>
                <a:gd name="connsiteX2" fmla="*/ 608952 w 1036015"/>
                <a:gd name="connsiteY2" fmla="*/ 108937 h 1441763"/>
                <a:gd name="connsiteX3" fmla="*/ 608952 w 1036015"/>
                <a:gd name="connsiteY3" fmla="*/ 1259644 h 1441763"/>
                <a:gd name="connsiteX4" fmla="*/ 794127 w 1036015"/>
                <a:gd name="connsiteY4" fmla="*/ 1441763 h 1441763"/>
                <a:gd name="connsiteX5" fmla="*/ 1036015 w 1036015"/>
                <a:gd name="connsiteY5" fmla="*/ 1436539 h 1441763"/>
                <a:gd name="connsiteX0" fmla="*/ 0 w 1036015"/>
                <a:gd name="connsiteY0" fmla="*/ 1653 h 1441763"/>
                <a:gd name="connsiteX1" fmla="*/ 430008 w 1036015"/>
                <a:gd name="connsiteY1" fmla="*/ 0 h 1441763"/>
                <a:gd name="connsiteX2" fmla="*/ 608952 w 1036015"/>
                <a:gd name="connsiteY2" fmla="*/ 108937 h 1441763"/>
                <a:gd name="connsiteX3" fmla="*/ 608952 w 1036015"/>
                <a:gd name="connsiteY3" fmla="*/ 1259644 h 1441763"/>
                <a:gd name="connsiteX4" fmla="*/ 794127 w 1036015"/>
                <a:gd name="connsiteY4" fmla="*/ 1441763 h 1441763"/>
                <a:gd name="connsiteX5" fmla="*/ 1036015 w 1036015"/>
                <a:gd name="connsiteY5" fmla="*/ 1436539 h 1441763"/>
                <a:gd name="connsiteX0" fmla="*/ 0 w 1036015"/>
                <a:gd name="connsiteY0" fmla="*/ 4277 h 1444387"/>
                <a:gd name="connsiteX1" fmla="*/ 464933 w 1036015"/>
                <a:gd name="connsiteY1" fmla="*/ 0 h 1444387"/>
                <a:gd name="connsiteX2" fmla="*/ 608952 w 1036015"/>
                <a:gd name="connsiteY2" fmla="*/ 111561 h 1444387"/>
                <a:gd name="connsiteX3" fmla="*/ 608952 w 1036015"/>
                <a:gd name="connsiteY3" fmla="*/ 1262268 h 1444387"/>
                <a:gd name="connsiteX4" fmla="*/ 794127 w 1036015"/>
                <a:gd name="connsiteY4" fmla="*/ 1444387 h 1444387"/>
                <a:gd name="connsiteX5" fmla="*/ 1036015 w 1036015"/>
                <a:gd name="connsiteY5" fmla="*/ 1439163 h 1444387"/>
                <a:gd name="connsiteX0" fmla="*/ 0 w 1036015"/>
                <a:gd name="connsiteY0" fmla="*/ 4277 h 1447011"/>
                <a:gd name="connsiteX1" fmla="*/ 464933 w 1036015"/>
                <a:gd name="connsiteY1" fmla="*/ 0 h 1447011"/>
                <a:gd name="connsiteX2" fmla="*/ 608952 w 1036015"/>
                <a:gd name="connsiteY2" fmla="*/ 111561 h 1447011"/>
                <a:gd name="connsiteX3" fmla="*/ 608952 w 1036015"/>
                <a:gd name="connsiteY3" fmla="*/ 1262268 h 1447011"/>
                <a:gd name="connsiteX4" fmla="*/ 736977 w 1036015"/>
                <a:gd name="connsiteY4" fmla="*/ 1447011 h 1447011"/>
                <a:gd name="connsiteX5" fmla="*/ 1036015 w 1036015"/>
                <a:gd name="connsiteY5" fmla="*/ 1439163 h 1447011"/>
                <a:gd name="connsiteX0" fmla="*/ 0 w 1036015"/>
                <a:gd name="connsiteY0" fmla="*/ 4277 h 1447011"/>
                <a:gd name="connsiteX1" fmla="*/ 464933 w 1036015"/>
                <a:gd name="connsiteY1" fmla="*/ 0 h 1447011"/>
                <a:gd name="connsiteX2" fmla="*/ 608952 w 1036015"/>
                <a:gd name="connsiteY2" fmla="*/ 111561 h 1447011"/>
                <a:gd name="connsiteX3" fmla="*/ 608952 w 1036015"/>
                <a:gd name="connsiteY3" fmla="*/ 1262268 h 1447011"/>
                <a:gd name="connsiteX4" fmla="*/ 736977 w 1036015"/>
                <a:gd name="connsiteY4" fmla="*/ 1447011 h 1447011"/>
                <a:gd name="connsiteX5" fmla="*/ 1036015 w 1036015"/>
                <a:gd name="connsiteY5" fmla="*/ 1439163 h 1447011"/>
                <a:gd name="connsiteX0" fmla="*/ 0 w 1036015"/>
                <a:gd name="connsiteY0" fmla="*/ 4277 h 1447011"/>
                <a:gd name="connsiteX1" fmla="*/ 464933 w 1036015"/>
                <a:gd name="connsiteY1" fmla="*/ 0 h 1447011"/>
                <a:gd name="connsiteX2" fmla="*/ 608952 w 1036015"/>
                <a:gd name="connsiteY2" fmla="*/ 111561 h 1447011"/>
                <a:gd name="connsiteX3" fmla="*/ 608952 w 1036015"/>
                <a:gd name="connsiteY3" fmla="*/ 1262268 h 1447011"/>
                <a:gd name="connsiteX4" fmla="*/ 736977 w 1036015"/>
                <a:gd name="connsiteY4" fmla="*/ 1447011 h 1447011"/>
                <a:gd name="connsiteX5" fmla="*/ 1036015 w 1036015"/>
                <a:gd name="connsiteY5" fmla="*/ 1439163 h 1447011"/>
                <a:gd name="connsiteX0" fmla="*/ 0 w 1036015"/>
                <a:gd name="connsiteY0" fmla="*/ 4277 h 1447011"/>
                <a:gd name="connsiteX1" fmla="*/ 464933 w 1036015"/>
                <a:gd name="connsiteY1" fmla="*/ 0 h 1447011"/>
                <a:gd name="connsiteX2" fmla="*/ 608952 w 1036015"/>
                <a:gd name="connsiteY2" fmla="*/ 111561 h 1447011"/>
                <a:gd name="connsiteX3" fmla="*/ 608952 w 1036015"/>
                <a:gd name="connsiteY3" fmla="*/ 1262268 h 1447011"/>
                <a:gd name="connsiteX4" fmla="*/ 736977 w 1036015"/>
                <a:gd name="connsiteY4" fmla="*/ 1447011 h 1447011"/>
                <a:gd name="connsiteX5" fmla="*/ 1036015 w 1036015"/>
                <a:gd name="connsiteY5" fmla="*/ 1439163 h 1447011"/>
                <a:gd name="connsiteX0" fmla="*/ 0 w 1036015"/>
                <a:gd name="connsiteY0" fmla="*/ 4277 h 1447011"/>
                <a:gd name="connsiteX1" fmla="*/ 464933 w 1036015"/>
                <a:gd name="connsiteY1" fmla="*/ 0 h 1447011"/>
                <a:gd name="connsiteX2" fmla="*/ 608952 w 1036015"/>
                <a:gd name="connsiteY2" fmla="*/ 111561 h 1447011"/>
                <a:gd name="connsiteX3" fmla="*/ 599427 w 1036015"/>
                <a:gd name="connsiteY3" fmla="*/ 1319995 h 1447011"/>
                <a:gd name="connsiteX4" fmla="*/ 736977 w 1036015"/>
                <a:gd name="connsiteY4" fmla="*/ 1447011 h 1447011"/>
                <a:gd name="connsiteX5" fmla="*/ 1036015 w 1036015"/>
                <a:gd name="connsiteY5" fmla="*/ 1439163 h 1447011"/>
                <a:gd name="connsiteX0" fmla="*/ 0 w 1036015"/>
                <a:gd name="connsiteY0" fmla="*/ 4277 h 1447011"/>
                <a:gd name="connsiteX1" fmla="*/ 464933 w 1036015"/>
                <a:gd name="connsiteY1" fmla="*/ 0 h 1447011"/>
                <a:gd name="connsiteX2" fmla="*/ 608952 w 1036015"/>
                <a:gd name="connsiteY2" fmla="*/ 111561 h 1447011"/>
                <a:gd name="connsiteX3" fmla="*/ 599427 w 1036015"/>
                <a:gd name="connsiteY3" fmla="*/ 1319995 h 1447011"/>
                <a:gd name="connsiteX4" fmla="*/ 736977 w 1036015"/>
                <a:gd name="connsiteY4" fmla="*/ 1447011 h 1447011"/>
                <a:gd name="connsiteX5" fmla="*/ 1036015 w 1036015"/>
                <a:gd name="connsiteY5" fmla="*/ 1439163 h 1447011"/>
                <a:gd name="connsiteX0" fmla="*/ 0 w 1036015"/>
                <a:gd name="connsiteY0" fmla="*/ 4277 h 1447011"/>
                <a:gd name="connsiteX1" fmla="*/ 464933 w 1036015"/>
                <a:gd name="connsiteY1" fmla="*/ 0 h 1447011"/>
                <a:gd name="connsiteX2" fmla="*/ 608952 w 1036015"/>
                <a:gd name="connsiteY2" fmla="*/ 111561 h 1447011"/>
                <a:gd name="connsiteX3" fmla="*/ 599427 w 1036015"/>
                <a:gd name="connsiteY3" fmla="*/ 1319995 h 1447011"/>
                <a:gd name="connsiteX4" fmla="*/ 736977 w 1036015"/>
                <a:gd name="connsiteY4" fmla="*/ 1447011 h 1447011"/>
                <a:gd name="connsiteX5" fmla="*/ 1036015 w 1036015"/>
                <a:gd name="connsiteY5" fmla="*/ 1441787 h 1447011"/>
                <a:gd name="connsiteX0" fmla="*/ 0 w 1414977"/>
                <a:gd name="connsiteY0" fmla="*/ 4277 h 1447011"/>
                <a:gd name="connsiteX1" fmla="*/ 464933 w 1414977"/>
                <a:gd name="connsiteY1" fmla="*/ 0 h 1447011"/>
                <a:gd name="connsiteX2" fmla="*/ 608952 w 1414977"/>
                <a:gd name="connsiteY2" fmla="*/ 111561 h 1447011"/>
                <a:gd name="connsiteX3" fmla="*/ 599427 w 1414977"/>
                <a:gd name="connsiteY3" fmla="*/ 1319995 h 1447011"/>
                <a:gd name="connsiteX4" fmla="*/ 736977 w 1414977"/>
                <a:gd name="connsiteY4" fmla="*/ 1447011 h 1447011"/>
                <a:gd name="connsiteX5" fmla="*/ 1414977 w 1414977"/>
                <a:gd name="connsiteY5" fmla="*/ 1443808 h 1447011"/>
                <a:gd name="connsiteX0" fmla="*/ 0 w 1414977"/>
                <a:gd name="connsiteY0" fmla="*/ 4277 h 1447011"/>
                <a:gd name="connsiteX1" fmla="*/ 464933 w 1414977"/>
                <a:gd name="connsiteY1" fmla="*/ 0 h 1447011"/>
                <a:gd name="connsiteX2" fmla="*/ 608952 w 1414977"/>
                <a:gd name="connsiteY2" fmla="*/ 111561 h 1447011"/>
                <a:gd name="connsiteX3" fmla="*/ 599427 w 1414977"/>
                <a:gd name="connsiteY3" fmla="*/ 1319995 h 1447011"/>
                <a:gd name="connsiteX4" fmla="*/ 767933 w 1414977"/>
                <a:gd name="connsiteY4" fmla="*/ 1447011 h 1447011"/>
                <a:gd name="connsiteX5" fmla="*/ 1414977 w 1414977"/>
                <a:gd name="connsiteY5" fmla="*/ 1443808 h 1447011"/>
                <a:gd name="connsiteX0" fmla="*/ 0 w 1414977"/>
                <a:gd name="connsiteY0" fmla="*/ 4277 h 1447011"/>
                <a:gd name="connsiteX1" fmla="*/ 464933 w 1414977"/>
                <a:gd name="connsiteY1" fmla="*/ 0 h 1447011"/>
                <a:gd name="connsiteX2" fmla="*/ 608952 w 1414977"/>
                <a:gd name="connsiteY2" fmla="*/ 111561 h 1447011"/>
                <a:gd name="connsiteX3" fmla="*/ 599427 w 1414977"/>
                <a:gd name="connsiteY3" fmla="*/ 1292443 h 1447011"/>
                <a:gd name="connsiteX4" fmla="*/ 767933 w 1414977"/>
                <a:gd name="connsiteY4" fmla="*/ 1447011 h 1447011"/>
                <a:gd name="connsiteX5" fmla="*/ 1414977 w 1414977"/>
                <a:gd name="connsiteY5" fmla="*/ 1443808 h 1447011"/>
                <a:gd name="connsiteX0" fmla="*/ 0 w 1414977"/>
                <a:gd name="connsiteY0" fmla="*/ 4277 h 1447011"/>
                <a:gd name="connsiteX1" fmla="*/ 464933 w 1414977"/>
                <a:gd name="connsiteY1" fmla="*/ 0 h 1447011"/>
                <a:gd name="connsiteX2" fmla="*/ 608952 w 1414977"/>
                <a:gd name="connsiteY2" fmla="*/ 111561 h 1447011"/>
                <a:gd name="connsiteX3" fmla="*/ 599427 w 1414977"/>
                <a:gd name="connsiteY3" fmla="*/ 1324345 h 1447011"/>
                <a:gd name="connsiteX4" fmla="*/ 767933 w 1414977"/>
                <a:gd name="connsiteY4" fmla="*/ 1447011 h 1447011"/>
                <a:gd name="connsiteX5" fmla="*/ 1414977 w 1414977"/>
                <a:gd name="connsiteY5" fmla="*/ 1443808 h 1447011"/>
                <a:gd name="connsiteX0" fmla="*/ 0 w 1539973"/>
                <a:gd name="connsiteY0" fmla="*/ 4277 h 1447011"/>
                <a:gd name="connsiteX1" fmla="*/ 589929 w 1539973"/>
                <a:gd name="connsiteY1" fmla="*/ 0 h 1447011"/>
                <a:gd name="connsiteX2" fmla="*/ 733948 w 1539973"/>
                <a:gd name="connsiteY2" fmla="*/ 111561 h 1447011"/>
                <a:gd name="connsiteX3" fmla="*/ 724423 w 1539973"/>
                <a:gd name="connsiteY3" fmla="*/ 1324345 h 1447011"/>
                <a:gd name="connsiteX4" fmla="*/ 892929 w 1539973"/>
                <a:gd name="connsiteY4" fmla="*/ 1447011 h 1447011"/>
                <a:gd name="connsiteX5" fmla="*/ 1539973 w 1539973"/>
                <a:gd name="connsiteY5" fmla="*/ 1443808 h 1447011"/>
                <a:gd name="connsiteX0" fmla="*/ 0 w 1539973"/>
                <a:gd name="connsiteY0" fmla="*/ 4277 h 1447011"/>
                <a:gd name="connsiteX1" fmla="*/ 589929 w 1539973"/>
                <a:gd name="connsiteY1" fmla="*/ 0 h 1447011"/>
                <a:gd name="connsiteX2" fmla="*/ 733948 w 1539973"/>
                <a:gd name="connsiteY2" fmla="*/ 111561 h 1447011"/>
                <a:gd name="connsiteX3" fmla="*/ 724423 w 1539973"/>
                <a:gd name="connsiteY3" fmla="*/ 1324345 h 1447011"/>
                <a:gd name="connsiteX4" fmla="*/ 892929 w 1539973"/>
                <a:gd name="connsiteY4" fmla="*/ 1447011 h 1447011"/>
                <a:gd name="connsiteX5" fmla="*/ 1539973 w 1539973"/>
                <a:gd name="connsiteY5" fmla="*/ 1443808 h 1447011"/>
                <a:gd name="connsiteX0" fmla="*/ 0 w 1539973"/>
                <a:gd name="connsiteY0" fmla="*/ 4277 h 1447011"/>
                <a:gd name="connsiteX1" fmla="*/ 589929 w 1539973"/>
                <a:gd name="connsiteY1" fmla="*/ 0 h 1447011"/>
                <a:gd name="connsiteX2" fmla="*/ 733948 w 1539973"/>
                <a:gd name="connsiteY2" fmla="*/ 111561 h 1447011"/>
                <a:gd name="connsiteX3" fmla="*/ 724423 w 1539973"/>
                <a:gd name="connsiteY3" fmla="*/ 1324345 h 1447011"/>
                <a:gd name="connsiteX4" fmla="*/ 892929 w 1539973"/>
                <a:gd name="connsiteY4" fmla="*/ 1447011 h 1447011"/>
                <a:gd name="connsiteX5" fmla="*/ 1539973 w 1539973"/>
                <a:gd name="connsiteY5" fmla="*/ 1443808 h 1447011"/>
                <a:gd name="connsiteX0" fmla="*/ 0 w 1539973"/>
                <a:gd name="connsiteY0" fmla="*/ 4277 h 1447011"/>
                <a:gd name="connsiteX1" fmla="*/ 589929 w 1539973"/>
                <a:gd name="connsiteY1" fmla="*/ 0 h 1447011"/>
                <a:gd name="connsiteX2" fmla="*/ 733948 w 1539973"/>
                <a:gd name="connsiteY2" fmla="*/ 111561 h 1447011"/>
                <a:gd name="connsiteX3" fmla="*/ 724423 w 1539973"/>
                <a:gd name="connsiteY3" fmla="*/ 1324345 h 1447011"/>
                <a:gd name="connsiteX4" fmla="*/ 892929 w 1539973"/>
                <a:gd name="connsiteY4" fmla="*/ 1447011 h 1447011"/>
                <a:gd name="connsiteX5" fmla="*/ 1539973 w 1539973"/>
                <a:gd name="connsiteY5" fmla="*/ 1443808 h 1447011"/>
                <a:gd name="connsiteX0" fmla="*/ 0 w 1539973"/>
                <a:gd name="connsiteY0" fmla="*/ 4277 h 1447011"/>
                <a:gd name="connsiteX1" fmla="*/ 589929 w 1539973"/>
                <a:gd name="connsiteY1" fmla="*/ 0 h 1447011"/>
                <a:gd name="connsiteX2" fmla="*/ 733948 w 1539973"/>
                <a:gd name="connsiteY2" fmla="*/ 111561 h 1447011"/>
                <a:gd name="connsiteX3" fmla="*/ 724423 w 1539973"/>
                <a:gd name="connsiteY3" fmla="*/ 1324345 h 1447011"/>
                <a:gd name="connsiteX4" fmla="*/ 892929 w 1539973"/>
                <a:gd name="connsiteY4" fmla="*/ 1447011 h 1447011"/>
                <a:gd name="connsiteX5" fmla="*/ 1539973 w 1539973"/>
                <a:gd name="connsiteY5" fmla="*/ 1443808 h 1447011"/>
                <a:gd name="connsiteX0" fmla="*/ 0 w 1539973"/>
                <a:gd name="connsiteY0" fmla="*/ 4277 h 1447011"/>
                <a:gd name="connsiteX1" fmla="*/ 589929 w 1539973"/>
                <a:gd name="connsiteY1" fmla="*/ 0 h 1447011"/>
                <a:gd name="connsiteX2" fmla="*/ 733948 w 1539973"/>
                <a:gd name="connsiteY2" fmla="*/ 111561 h 1447011"/>
                <a:gd name="connsiteX3" fmla="*/ 724423 w 1539973"/>
                <a:gd name="connsiteY3" fmla="*/ 1324345 h 1447011"/>
                <a:gd name="connsiteX4" fmla="*/ 892929 w 1539973"/>
                <a:gd name="connsiteY4" fmla="*/ 1447011 h 1447011"/>
                <a:gd name="connsiteX5" fmla="*/ 1539973 w 1539973"/>
                <a:gd name="connsiteY5" fmla="*/ 1443808 h 1447011"/>
                <a:gd name="connsiteX0" fmla="*/ 0 w 1539973"/>
                <a:gd name="connsiteY0" fmla="*/ 4277 h 1447011"/>
                <a:gd name="connsiteX1" fmla="*/ 589929 w 1539973"/>
                <a:gd name="connsiteY1" fmla="*/ 0 h 1447011"/>
                <a:gd name="connsiteX2" fmla="*/ 733948 w 1539973"/>
                <a:gd name="connsiteY2" fmla="*/ 111561 h 1447011"/>
                <a:gd name="connsiteX3" fmla="*/ 724423 w 1539973"/>
                <a:gd name="connsiteY3" fmla="*/ 1324345 h 1447011"/>
                <a:gd name="connsiteX4" fmla="*/ 892929 w 1539973"/>
                <a:gd name="connsiteY4" fmla="*/ 1447011 h 1447011"/>
                <a:gd name="connsiteX5" fmla="*/ 1539973 w 1539973"/>
                <a:gd name="connsiteY5" fmla="*/ 1443808 h 1447011"/>
                <a:gd name="connsiteX0" fmla="*/ 0 w 1539973"/>
                <a:gd name="connsiteY0" fmla="*/ 5812 h 1448546"/>
                <a:gd name="connsiteX1" fmla="*/ 554812 w 1539973"/>
                <a:gd name="connsiteY1" fmla="*/ 0 h 1448546"/>
                <a:gd name="connsiteX2" fmla="*/ 733948 w 1539973"/>
                <a:gd name="connsiteY2" fmla="*/ 113096 h 1448546"/>
                <a:gd name="connsiteX3" fmla="*/ 724423 w 1539973"/>
                <a:gd name="connsiteY3" fmla="*/ 1325880 h 1448546"/>
                <a:gd name="connsiteX4" fmla="*/ 892929 w 1539973"/>
                <a:gd name="connsiteY4" fmla="*/ 1448546 h 1448546"/>
                <a:gd name="connsiteX5" fmla="*/ 1539973 w 1539973"/>
                <a:gd name="connsiteY5" fmla="*/ 1445343 h 1448546"/>
                <a:gd name="connsiteX0" fmla="*/ 0 w 1539973"/>
                <a:gd name="connsiteY0" fmla="*/ 5812 h 1448546"/>
                <a:gd name="connsiteX1" fmla="*/ 554812 w 1539973"/>
                <a:gd name="connsiteY1" fmla="*/ 0 h 1448546"/>
                <a:gd name="connsiteX2" fmla="*/ 733948 w 1539973"/>
                <a:gd name="connsiteY2" fmla="*/ 113096 h 1448546"/>
                <a:gd name="connsiteX3" fmla="*/ 724423 w 1539973"/>
                <a:gd name="connsiteY3" fmla="*/ 1325880 h 1448546"/>
                <a:gd name="connsiteX4" fmla="*/ 892929 w 1539973"/>
                <a:gd name="connsiteY4" fmla="*/ 1448546 h 1448546"/>
                <a:gd name="connsiteX5" fmla="*/ 1539973 w 1539973"/>
                <a:gd name="connsiteY5" fmla="*/ 1445343 h 1448546"/>
                <a:gd name="connsiteX0" fmla="*/ 0 w 1539973"/>
                <a:gd name="connsiteY0" fmla="*/ 5812 h 1448546"/>
                <a:gd name="connsiteX1" fmla="*/ 554812 w 1539973"/>
                <a:gd name="connsiteY1" fmla="*/ 0 h 1448546"/>
                <a:gd name="connsiteX2" fmla="*/ 733948 w 1539973"/>
                <a:gd name="connsiteY2" fmla="*/ 113096 h 1448546"/>
                <a:gd name="connsiteX3" fmla="*/ 724423 w 1539973"/>
                <a:gd name="connsiteY3" fmla="*/ 1325880 h 1448546"/>
                <a:gd name="connsiteX4" fmla="*/ 892929 w 1539973"/>
                <a:gd name="connsiteY4" fmla="*/ 1448546 h 1448546"/>
                <a:gd name="connsiteX5" fmla="*/ 1539973 w 1539973"/>
                <a:gd name="connsiteY5" fmla="*/ 1445343 h 1448546"/>
                <a:gd name="connsiteX0" fmla="*/ 0 w 1539973"/>
                <a:gd name="connsiteY0" fmla="*/ 5812 h 1448546"/>
                <a:gd name="connsiteX1" fmla="*/ 554812 w 1539973"/>
                <a:gd name="connsiteY1" fmla="*/ 0 h 1448546"/>
                <a:gd name="connsiteX2" fmla="*/ 733948 w 1539973"/>
                <a:gd name="connsiteY2" fmla="*/ 99284 h 1448546"/>
                <a:gd name="connsiteX3" fmla="*/ 724423 w 1539973"/>
                <a:gd name="connsiteY3" fmla="*/ 1325880 h 1448546"/>
                <a:gd name="connsiteX4" fmla="*/ 892929 w 1539973"/>
                <a:gd name="connsiteY4" fmla="*/ 1448546 h 1448546"/>
                <a:gd name="connsiteX5" fmla="*/ 1539973 w 1539973"/>
                <a:gd name="connsiteY5" fmla="*/ 1445343 h 1448546"/>
                <a:gd name="connsiteX0" fmla="*/ 0 w 1539973"/>
                <a:gd name="connsiteY0" fmla="*/ 5812 h 1448546"/>
                <a:gd name="connsiteX1" fmla="*/ 554812 w 1539973"/>
                <a:gd name="connsiteY1" fmla="*/ 0 h 1448546"/>
                <a:gd name="connsiteX2" fmla="*/ 733948 w 1539973"/>
                <a:gd name="connsiteY2" fmla="*/ 99284 h 1448546"/>
                <a:gd name="connsiteX3" fmla="*/ 724423 w 1539973"/>
                <a:gd name="connsiteY3" fmla="*/ 1325880 h 1448546"/>
                <a:gd name="connsiteX4" fmla="*/ 892929 w 1539973"/>
                <a:gd name="connsiteY4" fmla="*/ 1448546 h 1448546"/>
                <a:gd name="connsiteX5" fmla="*/ 1539973 w 1539973"/>
                <a:gd name="connsiteY5" fmla="*/ 1445343 h 1448546"/>
                <a:gd name="connsiteX0" fmla="*/ 0 w 1539973"/>
                <a:gd name="connsiteY0" fmla="*/ 5812 h 1448546"/>
                <a:gd name="connsiteX1" fmla="*/ 554812 w 1539973"/>
                <a:gd name="connsiteY1" fmla="*/ 0 h 1448546"/>
                <a:gd name="connsiteX2" fmla="*/ 733948 w 1539973"/>
                <a:gd name="connsiteY2" fmla="*/ 99284 h 1448546"/>
                <a:gd name="connsiteX3" fmla="*/ 724423 w 1539973"/>
                <a:gd name="connsiteY3" fmla="*/ 1325880 h 1448546"/>
                <a:gd name="connsiteX4" fmla="*/ 892929 w 1539973"/>
                <a:gd name="connsiteY4" fmla="*/ 1448546 h 1448546"/>
                <a:gd name="connsiteX5" fmla="*/ 1539973 w 1539973"/>
                <a:gd name="connsiteY5" fmla="*/ 1445343 h 1448546"/>
                <a:gd name="connsiteX0" fmla="*/ 0 w 1539973"/>
                <a:gd name="connsiteY0" fmla="*/ 5812 h 1448546"/>
                <a:gd name="connsiteX1" fmla="*/ 554812 w 1539973"/>
                <a:gd name="connsiteY1" fmla="*/ 0 h 1448546"/>
                <a:gd name="connsiteX2" fmla="*/ 733948 w 1539973"/>
                <a:gd name="connsiteY2" fmla="*/ 99284 h 1448546"/>
                <a:gd name="connsiteX3" fmla="*/ 724423 w 1539973"/>
                <a:gd name="connsiteY3" fmla="*/ 1325880 h 1448546"/>
                <a:gd name="connsiteX4" fmla="*/ 892929 w 1539973"/>
                <a:gd name="connsiteY4" fmla="*/ 1448546 h 1448546"/>
                <a:gd name="connsiteX5" fmla="*/ 1539973 w 1539973"/>
                <a:gd name="connsiteY5" fmla="*/ 1445343 h 1448546"/>
                <a:gd name="connsiteX0" fmla="*/ 0 w 1539973"/>
                <a:gd name="connsiteY0" fmla="*/ 5812 h 1448546"/>
                <a:gd name="connsiteX1" fmla="*/ 554812 w 1539973"/>
                <a:gd name="connsiteY1" fmla="*/ 0 h 1448546"/>
                <a:gd name="connsiteX2" fmla="*/ 733948 w 1539973"/>
                <a:gd name="connsiteY2" fmla="*/ 99284 h 1448546"/>
                <a:gd name="connsiteX3" fmla="*/ 724423 w 1539973"/>
                <a:gd name="connsiteY3" fmla="*/ 1325880 h 1448546"/>
                <a:gd name="connsiteX4" fmla="*/ 892929 w 1539973"/>
                <a:gd name="connsiteY4" fmla="*/ 1448546 h 1448546"/>
                <a:gd name="connsiteX5" fmla="*/ 1539973 w 1539973"/>
                <a:gd name="connsiteY5" fmla="*/ 1445343 h 1448546"/>
                <a:gd name="connsiteX0" fmla="*/ 0 w 1589722"/>
                <a:gd name="connsiteY0" fmla="*/ 4278 h 1448546"/>
                <a:gd name="connsiteX1" fmla="*/ 604561 w 1589722"/>
                <a:gd name="connsiteY1" fmla="*/ 0 h 1448546"/>
                <a:gd name="connsiteX2" fmla="*/ 783697 w 1589722"/>
                <a:gd name="connsiteY2" fmla="*/ 99284 h 1448546"/>
                <a:gd name="connsiteX3" fmla="*/ 774172 w 1589722"/>
                <a:gd name="connsiteY3" fmla="*/ 1325880 h 1448546"/>
                <a:gd name="connsiteX4" fmla="*/ 942678 w 1589722"/>
                <a:gd name="connsiteY4" fmla="*/ 1448546 h 1448546"/>
                <a:gd name="connsiteX5" fmla="*/ 1589722 w 1589722"/>
                <a:gd name="connsiteY5" fmla="*/ 1445343 h 1448546"/>
                <a:gd name="connsiteX0" fmla="*/ 0 w 1589722"/>
                <a:gd name="connsiteY0" fmla="*/ 0 h 1448872"/>
                <a:gd name="connsiteX1" fmla="*/ 604561 w 1589722"/>
                <a:gd name="connsiteY1" fmla="*/ 326 h 1448872"/>
                <a:gd name="connsiteX2" fmla="*/ 783697 w 1589722"/>
                <a:gd name="connsiteY2" fmla="*/ 99610 h 1448872"/>
                <a:gd name="connsiteX3" fmla="*/ 774172 w 1589722"/>
                <a:gd name="connsiteY3" fmla="*/ 1326206 h 1448872"/>
                <a:gd name="connsiteX4" fmla="*/ 942678 w 1589722"/>
                <a:gd name="connsiteY4" fmla="*/ 1448872 h 1448872"/>
                <a:gd name="connsiteX5" fmla="*/ 1589722 w 1589722"/>
                <a:gd name="connsiteY5" fmla="*/ 1445669 h 1448872"/>
                <a:gd name="connsiteX0" fmla="*/ 0 w 1589722"/>
                <a:gd name="connsiteY0" fmla="*/ 1209 h 1448546"/>
                <a:gd name="connsiteX1" fmla="*/ 604561 w 1589722"/>
                <a:gd name="connsiteY1" fmla="*/ 0 h 1448546"/>
                <a:gd name="connsiteX2" fmla="*/ 783697 w 1589722"/>
                <a:gd name="connsiteY2" fmla="*/ 99284 h 1448546"/>
                <a:gd name="connsiteX3" fmla="*/ 774172 w 1589722"/>
                <a:gd name="connsiteY3" fmla="*/ 1325880 h 1448546"/>
                <a:gd name="connsiteX4" fmla="*/ 942678 w 1589722"/>
                <a:gd name="connsiteY4" fmla="*/ 1448546 h 1448546"/>
                <a:gd name="connsiteX5" fmla="*/ 1589722 w 1589722"/>
                <a:gd name="connsiteY5" fmla="*/ 1445343 h 1448546"/>
                <a:gd name="connsiteX0" fmla="*/ 0 w 1589722"/>
                <a:gd name="connsiteY0" fmla="*/ 1439 h 1448776"/>
                <a:gd name="connsiteX1" fmla="*/ 604561 w 1589722"/>
                <a:gd name="connsiteY1" fmla="*/ 230 h 1448776"/>
                <a:gd name="connsiteX2" fmla="*/ 783697 w 1589722"/>
                <a:gd name="connsiteY2" fmla="*/ 99514 h 1448776"/>
                <a:gd name="connsiteX3" fmla="*/ 774172 w 1589722"/>
                <a:gd name="connsiteY3" fmla="*/ 1326110 h 1448776"/>
                <a:gd name="connsiteX4" fmla="*/ 942678 w 1589722"/>
                <a:gd name="connsiteY4" fmla="*/ 1448776 h 1448776"/>
                <a:gd name="connsiteX5" fmla="*/ 1589722 w 1589722"/>
                <a:gd name="connsiteY5" fmla="*/ 1445573 h 1448776"/>
                <a:gd name="connsiteX0" fmla="*/ 0 w 1732439"/>
                <a:gd name="connsiteY0" fmla="*/ 1439 h 1448776"/>
                <a:gd name="connsiteX1" fmla="*/ 604561 w 1732439"/>
                <a:gd name="connsiteY1" fmla="*/ 230 h 1448776"/>
                <a:gd name="connsiteX2" fmla="*/ 783697 w 1732439"/>
                <a:gd name="connsiteY2" fmla="*/ 99514 h 1448776"/>
                <a:gd name="connsiteX3" fmla="*/ 774172 w 1732439"/>
                <a:gd name="connsiteY3" fmla="*/ 1326110 h 1448776"/>
                <a:gd name="connsiteX4" fmla="*/ 942678 w 1732439"/>
                <a:gd name="connsiteY4" fmla="*/ 1448776 h 1448776"/>
                <a:gd name="connsiteX5" fmla="*/ 1732439 w 1732439"/>
                <a:gd name="connsiteY5" fmla="*/ 1445573 h 1448776"/>
                <a:gd name="connsiteX0" fmla="*/ 0 w 1732439"/>
                <a:gd name="connsiteY0" fmla="*/ 1439 h 1448776"/>
                <a:gd name="connsiteX1" fmla="*/ 604561 w 1732439"/>
                <a:gd name="connsiteY1" fmla="*/ 230 h 1448776"/>
                <a:gd name="connsiteX2" fmla="*/ 783697 w 1732439"/>
                <a:gd name="connsiteY2" fmla="*/ 99514 h 1448776"/>
                <a:gd name="connsiteX3" fmla="*/ 774172 w 1732439"/>
                <a:gd name="connsiteY3" fmla="*/ 1326110 h 1448776"/>
                <a:gd name="connsiteX4" fmla="*/ 942678 w 1732439"/>
                <a:gd name="connsiteY4" fmla="*/ 1448776 h 1448776"/>
                <a:gd name="connsiteX5" fmla="*/ 1732439 w 1732439"/>
                <a:gd name="connsiteY5" fmla="*/ 1445573 h 1448776"/>
                <a:gd name="connsiteX0" fmla="*/ 0 w 1732439"/>
                <a:gd name="connsiteY0" fmla="*/ 1439 h 1448776"/>
                <a:gd name="connsiteX1" fmla="*/ 604561 w 1732439"/>
                <a:gd name="connsiteY1" fmla="*/ 230 h 1448776"/>
                <a:gd name="connsiteX2" fmla="*/ 783697 w 1732439"/>
                <a:gd name="connsiteY2" fmla="*/ 99514 h 1448776"/>
                <a:gd name="connsiteX3" fmla="*/ 774172 w 1732439"/>
                <a:gd name="connsiteY3" fmla="*/ 1326110 h 1448776"/>
                <a:gd name="connsiteX4" fmla="*/ 977773 w 1732439"/>
                <a:gd name="connsiteY4" fmla="*/ 1448776 h 1448776"/>
                <a:gd name="connsiteX5" fmla="*/ 1732439 w 1732439"/>
                <a:gd name="connsiteY5" fmla="*/ 1445573 h 1448776"/>
                <a:gd name="connsiteX0" fmla="*/ 0 w 1732439"/>
                <a:gd name="connsiteY0" fmla="*/ 1439 h 1448776"/>
                <a:gd name="connsiteX1" fmla="*/ 604561 w 1732439"/>
                <a:gd name="connsiteY1" fmla="*/ 230 h 1448776"/>
                <a:gd name="connsiteX2" fmla="*/ 783697 w 1732439"/>
                <a:gd name="connsiteY2" fmla="*/ 99514 h 1448776"/>
                <a:gd name="connsiteX3" fmla="*/ 774172 w 1732439"/>
                <a:gd name="connsiteY3" fmla="*/ 1326110 h 1448776"/>
                <a:gd name="connsiteX4" fmla="*/ 977773 w 1732439"/>
                <a:gd name="connsiteY4" fmla="*/ 1448776 h 1448776"/>
                <a:gd name="connsiteX5" fmla="*/ 1732439 w 1732439"/>
                <a:gd name="connsiteY5" fmla="*/ 1445573 h 1448776"/>
                <a:gd name="connsiteX0" fmla="*/ 0 w 977773"/>
                <a:gd name="connsiteY0" fmla="*/ 1439 h 1448776"/>
                <a:gd name="connsiteX1" fmla="*/ 604561 w 977773"/>
                <a:gd name="connsiteY1" fmla="*/ 230 h 1448776"/>
                <a:gd name="connsiteX2" fmla="*/ 783697 w 977773"/>
                <a:gd name="connsiteY2" fmla="*/ 99514 h 1448776"/>
                <a:gd name="connsiteX3" fmla="*/ 774172 w 977773"/>
                <a:gd name="connsiteY3" fmla="*/ 1326110 h 1448776"/>
                <a:gd name="connsiteX4" fmla="*/ 977773 w 977773"/>
                <a:gd name="connsiteY4" fmla="*/ 1448776 h 14487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7773" h="1448776">
                  <a:moveTo>
                    <a:pt x="0" y="1439"/>
                  </a:moveTo>
                  <a:cubicBezTo>
                    <a:pt x="6426" y="2571"/>
                    <a:pt x="519123" y="-903"/>
                    <a:pt x="604561" y="230"/>
                  </a:cubicBezTo>
                  <a:cubicBezTo>
                    <a:pt x="710438" y="230"/>
                    <a:pt x="786624" y="30718"/>
                    <a:pt x="783697" y="99514"/>
                  </a:cubicBezTo>
                  <a:cubicBezTo>
                    <a:pt x="780522" y="92112"/>
                    <a:pt x="774172" y="1333513"/>
                    <a:pt x="774172" y="1326110"/>
                  </a:cubicBezTo>
                  <a:cubicBezTo>
                    <a:pt x="777347" y="1401766"/>
                    <a:pt x="865207" y="1448396"/>
                    <a:pt x="977773" y="1448776"/>
                  </a:cubicBezTo>
                </a:path>
              </a:pathLst>
            </a:custGeom>
            <a:noFill/>
            <a:ln w="63500">
              <a:solidFill>
                <a:srgbClr val="D57A0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9" name="二等辺三角形 128"/>
            <p:cNvSpPr/>
            <p:nvPr/>
          </p:nvSpPr>
          <p:spPr>
            <a:xfrm rot="16200000">
              <a:off x="2793006" y="513239"/>
              <a:ext cx="229116" cy="273918"/>
            </a:xfrm>
            <a:prstGeom prst="triangle">
              <a:avLst/>
            </a:prstGeom>
            <a:solidFill>
              <a:srgbClr val="D57A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133" name="グループ化 132"/>
          <p:cNvGrpSpPr/>
          <p:nvPr/>
        </p:nvGrpSpPr>
        <p:grpSpPr>
          <a:xfrm>
            <a:off x="6787476" y="2330875"/>
            <a:ext cx="252028" cy="517997"/>
            <a:chOff x="6437719" y="2916761"/>
            <a:chExt cx="252028" cy="517997"/>
          </a:xfrm>
        </p:grpSpPr>
        <p:sp>
          <p:nvSpPr>
            <p:cNvPr id="134" name="二等辺三角形 133"/>
            <p:cNvSpPr/>
            <p:nvPr/>
          </p:nvSpPr>
          <p:spPr>
            <a:xfrm rot="10800000">
              <a:off x="6437719" y="3185742"/>
              <a:ext cx="252028" cy="249016"/>
            </a:xfrm>
            <a:prstGeom prst="triangl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5" name="正方形/長方形 141"/>
            <p:cNvSpPr/>
            <p:nvPr/>
          </p:nvSpPr>
          <p:spPr>
            <a:xfrm rot="10800000">
              <a:off x="6563733" y="2916761"/>
              <a:ext cx="0" cy="324000"/>
            </a:xfrm>
            <a:custGeom>
              <a:avLst/>
              <a:gdLst>
                <a:gd name="connsiteX0" fmla="*/ 0 w 324036"/>
                <a:gd name="connsiteY0" fmla="*/ 0 h 611783"/>
                <a:gd name="connsiteX1" fmla="*/ 324036 w 324036"/>
                <a:gd name="connsiteY1" fmla="*/ 0 h 611783"/>
                <a:gd name="connsiteX2" fmla="*/ 324036 w 324036"/>
                <a:gd name="connsiteY2" fmla="*/ 611783 h 611783"/>
                <a:gd name="connsiteX3" fmla="*/ 0 w 324036"/>
                <a:gd name="connsiteY3" fmla="*/ 611783 h 611783"/>
                <a:gd name="connsiteX4" fmla="*/ 0 w 324036"/>
                <a:gd name="connsiteY4" fmla="*/ 0 h 611783"/>
                <a:gd name="connsiteX0" fmla="*/ 0 w 324036"/>
                <a:gd name="connsiteY0" fmla="*/ 611783 h 703223"/>
                <a:gd name="connsiteX1" fmla="*/ 0 w 324036"/>
                <a:gd name="connsiteY1" fmla="*/ 0 h 703223"/>
                <a:gd name="connsiteX2" fmla="*/ 324036 w 324036"/>
                <a:gd name="connsiteY2" fmla="*/ 0 h 703223"/>
                <a:gd name="connsiteX3" fmla="*/ 324036 w 324036"/>
                <a:gd name="connsiteY3" fmla="*/ 611783 h 703223"/>
                <a:gd name="connsiteX4" fmla="*/ 91440 w 324036"/>
                <a:gd name="connsiteY4" fmla="*/ 703223 h 703223"/>
                <a:gd name="connsiteX0" fmla="*/ 0 w 324036"/>
                <a:gd name="connsiteY0" fmla="*/ 611783 h 611783"/>
                <a:gd name="connsiteX1" fmla="*/ 0 w 324036"/>
                <a:gd name="connsiteY1" fmla="*/ 0 h 611783"/>
                <a:gd name="connsiteX2" fmla="*/ 324036 w 324036"/>
                <a:gd name="connsiteY2" fmla="*/ 0 h 611783"/>
                <a:gd name="connsiteX3" fmla="*/ 324036 w 324036"/>
                <a:gd name="connsiteY3" fmla="*/ 611783 h 611783"/>
                <a:gd name="connsiteX0" fmla="*/ 0 w 324036"/>
                <a:gd name="connsiteY0" fmla="*/ 0 h 611783"/>
                <a:gd name="connsiteX1" fmla="*/ 324036 w 324036"/>
                <a:gd name="connsiteY1" fmla="*/ 0 h 611783"/>
                <a:gd name="connsiteX2" fmla="*/ 324036 w 324036"/>
                <a:gd name="connsiteY2" fmla="*/ 611783 h 611783"/>
                <a:gd name="connsiteX0" fmla="*/ 0 w 0"/>
                <a:gd name="connsiteY0" fmla="*/ 0 h 611783"/>
                <a:gd name="connsiteX1" fmla="*/ 0 w 0"/>
                <a:gd name="connsiteY1" fmla="*/ 611783 h 611783"/>
              </a:gdLst>
              <a:ahLst/>
              <a:cxnLst>
                <a:cxn ang="0">
                  <a:pos x="connsiteX0" y="connsiteY0"/>
                </a:cxn>
                <a:cxn ang="0">
                  <a:pos x="connsiteX1" y="connsiteY1"/>
                </a:cxn>
              </a:cxnLst>
              <a:rect l="l" t="t" r="r" b="b"/>
              <a:pathLst>
                <a:path h="611783">
                  <a:moveTo>
                    <a:pt x="0" y="0"/>
                  </a:moveTo>
                  <a:lnTo>
                    <a:pt x="0" y="611783"/>
                  </a:lnTo>
                </a:path>
              </a:pathLst>
            </a:custGeom>
            <a:ln w="635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162" name="グループ化 161"/>
          <p:cNvGrpSpPr/>
          <p:nvPr/>
        </p:nvGrpSpPr>
        <p:grpSpPr>
          <a:xfrm>
            <a:off x="4257871" y="3254901"/>
            <a:ext cx="252028" cy="2719540"/>
            <a:chOff x="4257871" y="3254901"/>
            <a:chExt cx="252028" cy="2719540"/>
          </a:xfrm>
        </p:grpSpPr>
        <p:sp>
          <p:nvSpPr>
            <p:cNvPr id="163" name="二等辺三角形 162"/>
            <p:cNvSpPr/>
            <p:nvPr/>
          </p:nvSpPr>
          <p:spPr>
            <a:xfrm rot="10800000">
              <a:off x="4257871" y="5718310"/>
              <a:ext cx="252028" cy="256131"/>
            </a:xfrm>
            <a:prstGeom prst="triangle">
              <a:avLst/>
            </a:prstGeom>
            <a:solidFill>
              <a:srgbClr val="D57A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4" name="正方形/長方形 141"/>
            <p:cNvSpPr/>
            <p:nvPr/>
          </p:nvSpPr>
          <p:spPr>
            <a:xfrm rot="10800000">
              <a:off x="4383885" y="3254901"/>
              <a:ext cx="0" cy="2520000"/>
            </a:xfrm>
            <a:custGeom>
              <a:avLst/>
              <a:gdLst>
                <a:gd name="connsiteX0" fmla="*/ 0 w 324036"/>
                <a:gd name="connsiteY0" fmla="*/ 0 h 611783"/>
                <a:gd name="connsiteX1" fmla="*/ 324036 w 324036"/>
                <a:gd name="connsiteY1" fmla="*/ 0 h 611783"/>
                <a:gd name="connsiteX2" fmla="*/ 324036 w 324036"/>
                <a:gd name="connsiteY2" fmla="*/ 611783 h 611783"/>
                <a:gd name="connsiteX3" fmla="*/ 0 w 324036"/>
                <a:gd name="connsiteY3" fmla="*/ 611783 h 611783"/>
                <a:gd name="connsiteX4" fmla="*/ 0 w 324036"/>
                <a:gd name="connsiteY4" fmla="*/ 0 h 611783"/>
                <a:gd name="connsiteX0" fmla="*/ 0 w 324036"/>
                <a:gd name="connsiteY0" fmla="*/ 611783 h 703223"/>
                <a:gd name="connsiteX1" fmla="*/ 0 w 324036"/>
                <a:gd name="connsiteY1" fmla="*/ 0 h 703223"/>
                <a:gd name="connsiteX2" fmla="*/ 324036 w 324036"/>
                <a:gd name="connsiteY2" fmla="*/ 0 h 703223"/>
                <a:gd name="connsiteX3" fmla="*/ 324036 w 324036"/>
                <a:gd name="connsiteY3" fmla="*/ 611783 h 703223"/>
                <a:gd name="connsiteX4" fmla="*/ 91440 w 324036"/>
                <a:gd name="connsiteY4" fmla="*/ 703223 h 703223"/>
                <a:gd name="connsiteX0" fmla="*/ 0 w 324036"/>
                <a:gd name="connsiteY0" fmla="*/ 611783 h 611783"/>
                <a:gd name="connsiteX1" fmla="*/ 0 w 324036"/>
                <a:gd name="connsiteY1" fmla="*/ 0 h 611783"/>
                <a:gd name="connsiteX2" fmla="*/ 324036 w 324036"/>
                <a:gd name="connsiteY2" fmla="*/ 0 h 611783"/>
                <a:gd name="connsiteX3" fmla="*/ 324036 w 324036"/>
                <a:gd name="connsiteY3" fmla="*/ 611783 h 611783"/>
                <a:gd name="connsiteX0" fmla="*/ 0 w 324036"/>
                <a:gd name="connsiteY0" fmla="*/ 0 h 611783"/>
                <a:gd name="connsiteX1" fmla="*/ 324036 w 324036"/>
                <a:gd name="connsiteY1" fmla="*/ 0 h 611783"/>
                <a:gd name="connsiteX2" fmla="*/ 324036 w 324036"/>
                <a:gd name="connsiteY2" fmla="*/ 611783 h 611783"/>
                <a:gd name="connsiteX0" fmla="*/ 0 w 0"/>
                <a:gd name="connsiteY0" fmla="*/ 0 h 611783"/>
                <a:gd name="connsiteX1" fmla="*/ 0 w 0"/>
                <a:gd name="connsiteY1" fmla="*/ 611783 h 611783"/>
              </a:gdLst>
              <a:ahLst/>
              <a:cxnLst>
                <a:cxn ang="0">
                  <a:pos x="connsiteX0" y="connsiteY0"/>
                </a:cxn>
                <a:cxn ang="0">
                  <a:pos x="connsiteX1" y="connsiteY1"/>
                </a:cxn>
              </a:cxnLst>
              <a:rect l="l" t="t" r="r" b="b"/>
              <a:pathLst>
                <a:path h="611783">
                  <a:moveTo>
                    <a:pt x="0" y="0"/>
                  </a:moveTo>
                  <a:lnTo>
                    <a:pt x="0" y="611783"/>
                  </a:lnTo>
                </a:path>
              </a:pathLst>
            </a:custGeom>
            <a:ln w="63500">
              <a:solidFill>
                <a:srgbClr val="D57A0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Tree>
    <p:extLst>
      <p:ext uri="{BB962C8B-B14F-4D97-AF65-F5344CB8AC3E}">
        <p14:creationId xmlns:p14="http://schemas.microsoft.com/office/powerpoint/2010/main" val="31790108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17" name="グループ化 216"/>
          <p:cNvGrpSpPr/>
          <p:nvPr/>
        </p:nvGrpSpPr>
        <p:grpSpPr>
          <a:xfrm>
            <a:off x="2156761" y="4489796"/>
            <a:ext cx="229116" cy="517997"/>
            <a:chOff x="6437719" y="3869082"/>
            <a:chExt cx="252028" cy="517997"/>
          </a:xfrm>
        </p:grpSpPr>
        <p:sp>
          <p:nvSpPr>
            <p:cNvPr id="218" name="二等辺三角形 217"/>
            <p:cNvSpPr/>
            <p:nvPr/>
          </p:nvSpPr>
          <p:spPr>
            <a:xfrm rot="10800000">
              <a:off x="6437719" y="4138063"/>
              <a:ext cx="252028" cy="249016"/>
            </a:xfrm>
            <a:prstGeom prst="triangle">
              <a:avLst/>
            </a:prstGeom>
            <a:solidFill>
              <a:srgbClr val="D57A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19" name="正方形/長方形 141"/>
            <p:cNvSpPr/>
            <p:nvPr/>
          </p:nvSpPr>
          <p:spPr>
            <a:xfrm rot="10800000">
              <a:off x="6563733" y="3869082"/>
              <a:ext cx="0" cy="324000"/>
            </a:xfrm>
            <a:custGeom>
              <a:avLst/>
              <a:gdLst>
                <a:gd name="connsiteX0" fmla="*/ 0 w 324036"/>
                <a:gd name="connsiteY0" fmla="*/ 0 h 611783"/>
                <a:gd name="connsiteX1" fmla="*/ 324036 w 324036"/>
                <a:gd name="connsiteY1" fmla="*/ 0 h 611783"/>
                <a:gd name="connsiteX2" fmla="*/ 324036 w 324036"/>
                <a:gd name="connsiteY2" fmla="*/ 611783 h 611783"/>
                <a:gd name="connsiteX3" fmla="*/ 0 w 324036"/>
                <a:gd name="connsiteY3" fmla="*/ 611783 h 611783"/>
                <a:gd name="connsiteX4" fmla="*/ 0 w 324036"/>
                <a:gd name="connsiteY4" fmla="*/ 0 h 611783"/>
                <a:gd name="connsiteX0" fmla="*/ 0 w 324036"/>
                <a:gd name="connsiteY0" fmla="*/ 611783 h 703223"/>
                <a:gd name="connsiteX1" fmla="*/ 0 w 324036"/>
                <a:gd name="connsiteY1" fmla="*/ 0 h 703223"/>
                <a:gd name="connsiteX2" fmla="*/ 324036 w 324036"/>
                <a:gd name="connsiteY2" fmla="*/ 0 h 703223"/>
                <a:gd name="connsiteX3" fmla="*/ 324036 w 324036"/>
                <a:gd name="connsiteY3" fmla="*/ 611783 h 703223"/>
                <a:gd name="connsiteX4" fmla="*/ 91440 w 324036"/>
                <a:gd name="connsiteY4" fmla="*/ 703223 h 703223"/>
                <a:gd name="connsiteX0" fmla="*/ 0 w 324036"/>
                <a:gd name="connsiteY0" fmla="*/ 611783 h 611783"/>
                <a:gd name="connsiteX1" fmla="*/ 0 w 324036"/>
                <a:gd name="connsiteY1" fmla="*/ 0 h 611783"/>
                <a:gd name="connsiteX2" fmla="*/ 324036 w 324036"/>
                <a:gd name="connsiteY2" fmla="*/ 0 h 611783"/>
                <a:gd name="connsiteX3" fmla="*/ 324036 w 324036"/>
                <a:gd name="connsiteY3" fmla="*/ 611783 h 611783"/>
                <a:gd name="connsiteX0" fmla="*/ 0 w 324036"/>
                <a:gd name="connsiteY0" fmla="*/ 0 h 611783"/>
                <a:gd name="connsiteX1" fmla="*/ 324036 w 324036"/>
                <a:gd name="connsiteY1" fmla="*/ 0 h 611783"/>
                <a:gd name="connsiteX2" fmla="*/ 324036 w 324036"/>
                <a:gd name="connsiteY2" fmla="*/ 611783 h 611783"/>
                <a:gd name="connsiteX0" fmla="*/ 0 w 0"/>
                <a:gd name="connsiteY0" fmla="*/ 0 h 611783"/>
                <a:gd name="connsiteX1" fmla="*/ 0 w 0"/>
                <a:gd name="connsiteY1" fmla="*/ 611783 h 611783"/>
              </a:gdLst>
              <a:ahLst/>
              <a:cxnLst>
                <a:cxn ang="0">
                  <a:pos x="connsiteX0" y="connsiteY0"/>
                </a:cxn>
                <a:cxn ang="0">
                  <a:pos x="connsiteX1" y="connsiteY1"/>
                </a:cxn>
              </a:cxnLst>
              <a:rect l="l" t="t" r="r" b="b"/>
              <a:pathLst>
                <a:path h="611783">
                  <a:moveTo>
                    <a:pt x="0" y="0"/>
                  </a:moveTo>
                  <a:lnTo>
                    <a:pt x="0" y="611783"/>
                  </a:lnTo>
                </a:path>
              </a:pathLst>
            </a:custGeom>
            <a:ln w="63500">
              <a:solidFill>
                <a:srgbClr val="D57A0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180" name="正方形/長方形 299"/>
          <p:cNvSpPr/>
          <p:nvPr/>
        </p:nvSpPr>
        <p:spPr>
          <a:xfrm>
            <a:off x="5602658" y="1018250"/>
            <a:ext cx="2592288" cy="1726674"/>
          </a:xfrm>
          <a:custGeom>
            <a:avLst/>
            <a:gdLst/>
            <a:ahLst/>
            <a:cxnLst/>
            <a:rect l="l" t="t" r="r" b="b"/>
            <a:pathLst>
              <a:path w="3307036" h="2352898">
                <a:moveTo>
                  <a:pt x="825690" y="0"/>
                </a:moveTo>
                <a:cubicBezTo>
                  <a:pt x="1256710" y="0"/>
                  <a:pt x="1505216" y="201971"/>
                  <a:pt x="1653518" y="564264"/>
                </a:cubicBezTo>
                <a:cubicBezTo>
                  <a:pt x="1801821" y="201971"/>
                  <a:pt x="2050326" y="0"/>
                  <a:pt x="2481346" y="0"/>
                </a:cubicBezTo>
                <a:cubicBezTo>
                  <a:pt x="2937362" y="0"/>
                  <a:pt x="3307036" y="369674"/>
                  <a:pt x="3307036" y="825690"/>
                </a:cubicBezTo>
                <a:cubicBezTo>
                  <a:pt x="3307036" y="1097610"/>
                  <a:pt x="3195688" y="1368974"/>
                  <a:pt x="2991272" y="1517261"/>
                </a:cubicBezTo>
                <a:cubicBezTo>
                  <a:pt x="2553149" y="1866145"/>
                  <a:pt x="2094930" y="2064304"/>
                  <a:pt x="1656807" y="2352898"/>
                </a:cubicBezTo>
                <a:cubicBezTo>
                  <a:pt x="1655615" y="2352114"/>
                  <a:pt x="1654434" y="2351328"/>
                  <a:pt x="1653383" y="2350362"/>
                </a:cubicBezTo>
                <a:cubicBezTo>
                  <a:pt x="1652477" y="2351412"/>
                  <a:pt x="1651358" y="2352155"/>
                  <a:pt x="1650229" y="2352898"/>
                </a:cubicBezTo>
                <a:cubicBezTo>
                  <a:pt x="1212106" y="2064304"/>
                  <a:pt x="753887" y="1866145"/>
                  <a:pt x="315764" y="1517261"/>
                </a:cubicBezTo>
                <a:cubicBezTo>
                  <a:pt x="111348" y="1368974"/>
                  <a:pt x="0" y="1097610"/>
                  <a:pt x="0" y="825690"/>
                </a:cubicBezTo>
                <a:cubicBezTo>
                  <a:pt x="0" y="369674"/>
                  <a:pt x="369674" y="0"/>
                  <a:pt x="825690" y="0"/>
                </a:cubicBezTo>
                <a:close/>
              </a:path>
            </a:pathLst>
          </a:custGeom>
          <a:solidFill>
            <a:srgbClr val="FFCDDE"/>
          </a:solidFill>
          <a:ln>
            <a:noFill/>
          </a:ln>
        </p:spPr>
        <p:txBody>
          <a:bodyPr/>
          <a:lstStyle/>
          <a:p>
            <a:endParaRPr lang="ja-JP" altLang="en-US">
              <a:solidFill>
                <a:schemeClr val="tx1"/>
              </a:solidFill>
              <a:latin typeface="Arial" panose="020B0604020202020204" pitchFamily="34" charset="0"/>
              <a:ea typeface="ＭＳ Ｐゴシック" panose="020B0600070205080204" pitchFamily="50" charset="-128"/>
            </a:endParaRPr>
          </a:p>
        </p:txBody>
      </p:sp>
      <p:grpSp>
        <p:nvGrpSpPr>
          <p:cNvPr id="171" name="グループ化 170"/>
          <p:cNvGrpSpPr/>
          <p:nvPr/>
        </p:nvGrpSpPr>
        <p:grpSpPr>
          <a:xfrm>
            <a:off x="615100" y="3814630"/>
            <a:ext cx="3141124" cy="713420"/>
            <a:chOff x="435514" y="4407020"/>
            <a:chExt cx="4136486" cy="431899"/>
          </a:xfrm>
        </p:grpSpPr>
        <p:sp>
          <p:nvSpPr>
            <p:cNvPr id="130" name="角丸四角形 129"/>
            <p:cNvSpPr/>
            <p:nvPr/>
          </p:nvSpPr>
          <p:spPr>
            <a:xfrm>
              <a:off x="435514" y="4407020"/>
              <a:ext cx="4136486" cy="431899"/>
            </a:xfrm>
            <a:prstGeom prst="roundRect">
              <a:avLst/>
            </a:prstGeom>
            <a:solidFill>
              <a:srgbClr val="ED88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13" name="テキスト ボックス 12"/>
            <p:cNvSpPr txBox="1"/>
            <p:nvPr/>
          </p:nvSpPr>
          <p:spPr>
            <a:xfrm>
              <a:off x="935310" y="4469251"/>
              <a:ext cx="3136892" cy="307437"/>
            </a:xfrm>
            <a:prstGeom prst="rect">
              <a:avLst/>
            </a:prstGeom>
            <a:noFill/>
            <a:ln>
              <a:noFill/>
            </a:ln>
            <a:effectLst/>
          </p:spPr>
          <p:style>
            <a:lnRef idx="1">
              <a:schemeClr val="dk1"/>
            </a:lnRef>
            <a:fillRef idx="2">
              <a:schemeClr val="dk1"/>
            </a:fillRef>
            <a:effectRef idx="1">
              <a:schemeClr val="dk1"/>
            </a:effectRef>
            <a:fontRef idx="minor">
              <a:schemeClr val="dk1"/>
            </a:fontRef>
          </p:style>
          <p:txBody>
            <a:bodyPr wrap="none" lIns="0" tIns="0" rIns="0" bIns="0" anchor="ctr" anchorCtr="0">
              <a:spAutoFit/>
            </a:bodyPr>
            <a:lstStyle/>
            <a:p>
              <a:pPr algn="ctr" eaLnBrk="1" latinLnBrk="1" hangingPunct="1">
                <a:defRPr/>
              </a:pPr>
              <a:r>
                <a:rPr lang="ja-JP" altLang="en-US" spc="-60" dirty="0">
                  <a:solidFill>
                    <a:schemeClr val="bg1"/>
                  </a:solidFill>
                  <a:latin typeface="HGPｺﾞｼｯｸE" panose="020B0900000000000000" pitchFamily="50" charset="-128"/>
                  <a:ea typeface="HGPｺﾞｼｯｸE" panose="020B0900000000000000" pitchFamily="50" charset="-128"/>
                </a:rPr>
                <a:t>赤ちゃんが出来たら怖い</a:t>
              </a:r>
              <a:endParaRPr lang="en-US" altLang="ja-JP" spc="-60" dirty="0">
                <a:solidFill>
                  <a:schemeClr val="bg1"/>
                </a:solidFill>
                <a:latin typeface="HGPｺﾞｼｯｸE" panose="020B0900000000000000" pitchFamily="50" charset="-128"/>
                <a:ea typeface="HGPｺﾞｼｯｸE" panose="020B0900000000000000" pitchFamily="50" charset="-128"/>
              </a:endParaRPr>
            </a:p>
            <a:p>
              <a:pPr algn="ctr" eaLnBrk="1" latinLnBrk="1" hangingPunct="1">
                <a:defRPr/>
              </a:pPr>
              <a:r>
                <a:rPr lang="ja-JP" altLang="en-US" sz="1500" spc="-40" dirty="0">
                  <a:solidFill>
                    <a:schemeClr val="bg1"/>
                  </a:solidFill>
                  <a:latin typeface="HGPｺﾞｼｯｸE" panose="020B0900000000000000" pitchFamily="50" charset="-128"/>
                  <a:ea typeface="HGPｺﾞｼｯｸE" panose="020B0900000000000000" pitchFamily="50" charset="-128"/>
                </a:rPr>
                <a:t>（嫌われたくない、彼女だから）</a:t>
              </a:r>
            </a:p>
          </p:txBody>
        </p:sp>
      </p:grpSp>
      <p:grpSp>
        <p:nvGrpSpPr>
          <p:cNvPr id="208" name="グループ化 207"/>
          <p:cNvGrpSpPr/>
          <p:nvPr/>
        </p:nvGrpSpPr>
        <p:grpSpPr>
          <a:xfrm>
            <a:off x="7594412" y="4132999"/>
            <a:ext cx="252028" cy="517997"/>
            <a:chOff x="6437719" y="3869082"/>
            <a:chExt cx="252028" cy="517997"/>
          </a:xfrm>
        </p:grpSpPr>
        <p:sp>
          <p:nvSpPr>
            <p:cNvPr id="209" name="二等辺三角形 208"/>
            <p:cNvSpPr/>
            <p:nvPr/>
          </p:nvSpPr>
          <p:spPr>
            <a:xfrm rot="10800000">
              <a:off x="6437719" y="4138063"/>
              <a:ext cx="252028" cy="249016"/>
            </a:xfrm>
            <a:prstGeom prst="triangl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10" name="正方形/長方形 141"/>
            <p:cNvSpPr/>
            <p:nvPr/>
          </p:nvSpPr>
          <p:spPr>
            <a:xfrm rot="10800000">
              <a:off x="6563733" y="3869082"/>
              <a:ext cx="0" cy="324000"/>
            </a:xfrm>
            <a:custGeom>
              <a:avLst/>
              <a:gdLst>
                <a:gd name="connsiteX0" fmla="*/ 0 w 324036"/>
                <a:gd name="connsiteY0" fmla="*/ 0 h 611783"/>
                <a:gd name="connsiteX1" fmla="*/ 324036 w 324036"/>
                <a:gd name="connsiteY1" fmla="*/ 0 h 611783"/>
                <a:gd name="connsiteX2" fmla="*/ 324036 w 324036"/>
                <a:gd name="connsiteY2" fmla="*/ 611783 h 611783"/>
                <a:gd name="connsiteX3" fmla="*/ 0 w 324036"/>
                <a:gd name="connsiteY3" fmla="*/ 611783 h 611783"/>
                <a:gd name="connsiteX4" fmla="*/ 0 w 324036"/>
                <a:gd name="connsiteY4" fmla="*/ 0 h 611783"/>
                <a:gd name="connsiteX0" fmla="*/ 0 w 324036"/>
                <a:gd name="connsiteY0" fmla="*/ 611783 h 703223"/>
                <a:gd name="connsiteX1" fmla="*/ 0 w 324036"/>
                <a:gd name="connsiteY1" fmla="*/ 0 h 703223"/>
                <a:gd name="connsiteX2" fmla="*/ 324036 w 324036"/>
                <a:gd name="connsiteY2" fmla="*/ 0 h 703223"/>
                <a:gd name="connsiteX3" fmla="*/ 324036 w 324036"/>
                <a:gd name="connsiteY3" fmla="*/ 611783 h 703223"/>
                <a:gd name="connsiteX4" fmla="*/ 91440 w 324036"/>
                <a:gd name="connsiteY4" fmla="*/ 703223 h 703223"/>
                <a:gd name="connsiteX0" fmla="*/ 0 w 324036"/>
                <a:gd name="connsiteY0" fmla="*/ 611783 h 611783"/>
                <a:gd name="connsiteX1" fmla="*/ 0 w 324036"/>
                <a:gd name="connsiteY1" fmla="*/ 0 h 611783"/>
                <a:gd name="connsiteX2" fmla="*/ 324036 w 324036"/>
                <a:gd name="connsiteY2" fmla="*/ 0 h 611783"/>
                <a:gd name="connsiteX3" fmla="*/ 324036 w 324036"/>
                <a:gd name="connsiteY3" fmla="*/ 611783 h 611783"/>
                <a:gd name="connsiteX0" fmla="*/ 0 w 324036"/>
                <a:gd name="connsiteY0" fmla="*/ 0 h 611783"/>
                <a:gd name="connsiteX1" fmla="*/ 324036 w 324036"/>
                <a:gd name="connsiteY1" fmla="*/ 0 h 611783"/>
                <a:gd name="connsiteX2" fmla="*/ 324036 w 324036"/>
                <a:gd name="connsiteY2" fmla="*/ 611783 h 611783"/>
                <a:gd name="connsiteX0" fmla="*/ 0 w 0"/>
                <a:gd name="connsiteY0" fmla="*/ 0 h 611783"/>
                <a:gd name="connsiteX1" fmla="*/ 0 w 0"/>
                <a:gd name="connsiteY1" fmla="*/ 611783 h 611783"/>
              </a:gdLst>
              <a:ahLst/>
              <a:cxnLst>
                <a:cxn ang="0">
                  <a:pos x="connsiteX0" y="connsiteY0"/>
                </a:cxn>
                <a:cxn ang="0">
                  <a:pos x="connsiteX1" y="connsiteY1"/>
                </a:cxn>
              </a:cxnLst>
              <a:rect l="l" t="t" r="r" b="b"/>
              <a:pathLst>
                <a:path h="611783">
                  <a:moveTo>
                    <a:pt x="0" y="0"/>
                  </a:moveTo>
                  <a:lnTo>
                    <a:pt x="0" y="611783"/>
                  </a:lnTo>
                </a:path>
              </a:pathLst>
            </a:custGeom>
            <a:ln w="635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211" name="グループ化 210"/>
          <p:cNvGrpSpPr/>
          <p:nvPr/>
        </p:nvGrpSpPr>
        <p:grpSpPr>
          <a:xfrm>
            <a:off x="5454098" y="4132999"/>
            <a:ext cx="252028" cy="517997"/>
            <a:chOff x="6437719" y="3869082"/>
            <a:chExt cx="252028" cy="517997"/>
          </a:xfrm>
        </p:grpSpPr>
        <p:sp>
          <p:nvSpPr>
            <p:cNvPr id="212" name="二等辺三角形 211"/>
            <p:cNvSpPr/>
            <p:nvPr/>
          </p:nvSpPr>
          <p:spPr>
            <a:xfrm rot="10800000">
              <a:off x="6437719" y="4138063"/>
              <a:ext cx="252028" cy="249016"/>
            </a:xfrm>
            <a:prstGeom prst="triangl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13" name="正方形/長方形 141"/>
            <p:cNvSpPr/>
            <p:nvPr/>
          </p:nvSpPr>
          <p:spPr>
            <a:xfrm rot="10800000">
              <a:off x="6563733" y="3869082"/>
              <a:ext cx="0" cy="324000"/>
            </a:xfrm>
            <a:custGeom>
              <a:avLst/>
              <a:gdLst>
                <a:gd name="connsiteX0" fmla="*/ 0 w 324036"/>
                <a:gd name="connsiteY0" fmla="*/ 0 h 611783"/>
                <a:gd name="connsiteX1" fmla="*/ 324036 w 324036"/>
                <a:gd name="connsiteY1" fmla="*/ 0 h 611783"/>
                <a:gd name="connsiteX2" fmla="*/ 324036 w 324036"/>
                <a:gd name="connsiteY2" fmla="*/ 611783 h 611783"/>
                <a:gd name="connsiteX3" fmla="*/ 0 w 324036"/>
                <a:gd name="connsiteY3" fmla="*/ 611783 h 611783"/>
                <a:gd name="connsiteX4" fmla="*/ 0 w 324036"/>
                <a:gd name="connsiteY4" fmla="*/ 0 h 611783"/>
                <a:gd name="connsiteX0" fmla="*/ 0 w 324036"/>
                <a:gd name="connsiteY0" fmla="*/ 611783 h 703223"/>
                <a:gd name="connsiteX1" fmla="*/ 0 w 324036"/>
                <a:gd name="connsiteY1" fmla="*/ 0 h 703223"/>
                <a:gd name="connsiteX2" fmla="*/ 324036 w 324036"/>
                <a:gd name="connsiteY2" fmla="*/ 0 h 703223"/>
                <a:gd name="connsiteX3" fmla="*/ 324036 w 324036"/>
                <a:gd name="connsiteY3" fmla="*/ 611783 h 703223"/>
                <a:gd name="connsiteX4" fmla="*/ 91440 w 324036"/>
                <a:gd name="connsiteY4" fmla="*/ 703223 h 703223"/>
                <a:gd name="connsiteX0" fmla="*/ 0 w 324036"/>
                <a:gd name="connsiteY0" fmla="*/ 611783 h 611783"/>
                <a:gd name="connsiteX1" fmla="*/ 0 w 324036"/>
                <a:gd name="connsiteY1" fmla="*/ 0 h 611783"/>
                <a:gd name="connsiteX2" fmla="*/ 324036 w 324036"/>
                <a:gd name="connsiteY2" fmla="*/ 0 h 611783"/>
                <a:gd name="connsiteX3" fmla="*/ 324036 w 324036"/>
                <a:gd name="connsiteY3" fmla="*/ 611783 h 611783"/>
                <a:gd name="connsiteX0" fmla="*/ 0 w 324036"/>
                <a:gd name="connsiteY0" fmla="*/ 0 h 611783"/>
                <a:gd name="connsiteX1" fmla="*/ 324036 w 324036"/>
                <a:gd name="connsiteY1" fmla="*/ 0 h 611783"/>
                <a:gd name="connsiteX2" fmla="*/ 324036 w 324036"/>
                <a:gd name="connsiteY2" fmla="*/ 611783 h 611783"/>
                <a:gd name="connsiteX0" fmla="*/ 0 w 0"/>
                <a:gd name="connsiteY0" fmla="*/ 0 h 611783"/>
                <a:gd name="connsiteX1" fmla="*/ 0 w 0"/>
                <a:gd name="connsiteY1" fmla="*/ 611783 h 611783"/>
              </a:gdLst>
              <a:ahLst/>
              <a:cxnLst>
                <a:cxn ang="0">
                  <a:pos x="connsiteX0" y="connsiteY0"/>
                </a:cxn>
                <a:cxn ang="0">
                  <a:pos x="connsiteX1" y="connsiteY1"/>
                </a:cxn>
              </a:cxnLst>
              <a:rect l="l" t="t" r="r" b="b"/>
              <a:pathLst>
                <a:path h="611783">
                  <a:moveTo>
                    <a:pt x="0" y="0"/>
                  </a:moveTo>
                  <a:lnTo>
                    <a:pt x="0" y="611783"/>
                  </a:lnTo>
                </a:path>
              </a:pathLst>
            </a:custGeom>
            <a:ln w="635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225" name="グループ化 224"/>
          <p:cNvGrpSpPr/>
          <p:nvPr/>
        </p:nvGrpSpPr>
        <p:grpSpPr>
          <a:xfrm>
            <a:off x="5459708" y="5455073"/>
            <a:ext cx="252028" cy="517997"/>
            <a:chOff x="6443329" y="3869082"/>
            <a:chExt cx="252028" cy="517997"/>
          </a:xfrm>
        </p:grpSpPr>
        <p:sp>
          <p:nvSpPr>
            <p:cNvPr id="226" name="二等辺三角形 225"/>
            <p:cNvSpPr/>
            <p:nvPr/>
          </p:nvSpPr>
          <p:spPr>
            <a:xfrm rot="10800000">
              <a:off x="6443329" y="4138063"/>
              <a:ext cx="252028" cy="249016"/>
            </a:xfrm>
            <a:prstGeom prst="triangl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27" name="正方形/長方形 141"/>
            <p:cNvSpPr/>
            <p:nvPr/>
          </p:nvSpPr>
          <p:spPr>
            <a:xfrm rot="10800000">
              <a:off x="6563733" y="3869082"/>
              <a:ext cx="0" cy="324000"/>
            </a:xfrm>
            <a:custGeom>
              <a:avLst/>
              <a:gdLst>
                <a:gd name="connsiteX0" fmla="*/ 0 w 324036"/>
                <a:gd name="connsiteY0" fmla="*/ 0 h 611783"/>
                <a:gd name="connsiteX1" fmla="*/ 324036 w 324036"/>
                <a:gd name="connsiteY1" fmla="*/ 0 h 611783"/>
                <a:gd name="connsiteX2" fmla="*/ 324036 w 324036"/>
                <a:gd name="connsiteY2" fmla="*/ 611783 h 611783"/>
                <a:gd name="connsiteX3" fmla="*/ 0 w 324036"/>
                <a:gd name="connsiteY3" fmla="*/ 611783 h 611783"/>
                <a:gd name="connsiteX4" fmla="*/ 0 w 324036"/>
                <a:gd name="connsiteY4" fmla="*/ 0 h 611783"/>
                <a:gd name="connsiteX0" fmla="*/ 0 w 324036"/>
                <a:gd name="connsiteY0" fmla="*/ 611783 h 703223"/>
                <a:gd name="connsiteX1" fmla="*/ 0 w 324036"/>
                <a:gd name="connsiteY1" fmla="*/ 0 h 703223"/>
                <a:gd name="connsiteX2" fmla="*/ 324036 w 324036"/>
                <a:gd name="connsiteY2" fmla="*/ 0 h 703223"/>
                <a:gd name="connsiteX3" fmla="*/ 324036 w 324036"/>
                <a:gd name="connsiteY3" fmla="*/ 611783 h 703223"/>
                <a:gd name="connsiteX4" fmla="*/ 91440 w 324036"/>
                <a:gd name="connsiteY4" fmla="*/ 703223 h 703223"/>
                <a:gd name="connsiteX0" fmla="*/ 0 w 324036"/>
                <a:gd name="connsiteY0" fmla="*/ 611783 h 611783"/>
                <a:gd name="connsiteX1" fmla="*/ 0 w 324036"/>
                <a:gd name="connsiteY1" fmla="*/ 0 h 611783"/>
                <a:gd name="connsiteX2" fmla="*/ 324036 w 324036"/>
                <a:gd name="connsiteY2" fmla="*/ 0 h 611783"/>
                <a:gd name="connsiteX3" fmla="*/ 324036 w 324036"/>
                <a:gd name="connsiteY3" fmla="*/ 611783 h 611783"/>
                <a:gd name="connsiteX0" fmla="*/ 0 w 324036"/>
                <a:gd name="connsiteY0" fmla="*/ 0 h 611783"/>
                <a:gd name="connsiteX1" fmla="*/ 324036 w 324036"/>
                <a:gd name="connsiteY1" fmla="*/ 0 h 611783"/>
                <a:gd name="connsiteX2" fmla="*/ 324036 w 324036"/>
                <a:gd name="connsiteY2" fmla="*/ 611783 h 611783"/>
                <a:gd name="connsiteX0" fmla="*/ 0 w 0"/>
                <a:gd name="connsiteY0" fmla="*/ 0 h 611783"/>
                <a:gd name="connsiteX1" fmla="*/ 0 w 0"/>
                <a:gd name="connsiteY1" fmla="*/ 611783 h 611783"/>
              </a:gdLst>
              <a:ahLst/>
              <a:cxnLst>
                <a:cxn ang="0">
                  <a:pos x="connsiteX0" y="connsiteY0"/>
                </a:cxn>
                <a:cxn ang="0">
                  <a:pos x="connsiteX1" y="connsiteY1"/>
                </a:cxn>
              </a:cxnLst>
              <a:rect l="l" t="t" r="r" b="b"/>
              <a:pathLst>
                <a:path h="611783">
                  <a:moveTo>
                    <a:pt x="0" y="0"/>
                  </a:moveTo>
                  <a:lnTo>
                    <a:pt x="0" y="611783"/>
                  </a:lnTo>
                </a:path>
              </a:pathLst>
            </a:custGeom>
            <a:ln w="635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277" name="グループ化 276"/>
          <p:cNvGrpSpPr/>
          <p:nvPr/>
        </p:nvGrpSpPr>
        <p:grpSpPr>
          <a:xfrm>
            <a:off x="2807803" y="562540"/>
            <a:ext cx="1368153" cy="2465049"/>
            <a:chOff x="2770605" y="535640"/>
            <a:chExt cx="1290263" cy="2633134"/>
          </a:xfrm>
        </p:grpSpPr>
        <p:sp>
          <p:nvSpPr>
            <p:cNvPr id="278" name="角丸四角形 156"/>
            <p:cNvSpPr/>
            <p:nvPr/>
          </p:nvSpPr>
          <p:spPr>
            <a:xfrm>
              <a:off x="3023830" y="645070"/>
              <a:ext cx="1037038" cy="2523704"/>
            </a:xfrm>
            <a:custGeom>
              <a:avLst/>
              <a:gdLst>
                <a:gd name="connsiteX0" fmla="*/ 0 w 864096"/>
                <a:gd name="connsiteY0" fmla="*/ 144019 h 864096"/>
                <a:gd name="connsiteX1" fmla="*/ 144019 w 864096"/>
                <a:gd name="connsiteY1" fmla="*/ 0 h 864096"/>
                <a:gd name="connsiteX2" fmla="*/ 720077 w 864096"/>
                <a:gd name="connsiteY2" fmla="*/ 0 h 864096"/>
                <a:gd name="connsiteX3" fmla="*/ 864096 w 864096"/>
                <a:gd name="connsiteY3" fmla="*/ 144019 h 864096"/>
                <a:gd name="connsiteX4" fmla="*/ 864096 w 864096"/>
                <a:gd name="connsiteY4" fmla="*/ 720077 h 864096"/>
                <a:gd name="connsiteX5" fmla="*/ 720077 w 864096"/>
                <a:gd name="connsiteY5" fmla="*/ 864096 h 864096"/>
                <a:gd name="connsiteX6" fmla="*/ 144019 w 864096"/>
                <a:gd name="connsiteY6" fmla="*/ 864096 h 864096"/>
                <a:gd name="connsiteX7" fmla="*/ 0 w 864096"/>
                <a:gd name="connsiteY7" fmla="*/ 720077 h 864096"/>
                <a:gd name="connsiteX8" fmla="*/ 0 w 864096"/>
                <a:gd name="connsiteY8" fmla="*/ 144019 h 864096"/>
                <a:gd name="connsiteX0" fmla="*/ 144019 w 864096"/>
                <a:gd name="connsiteY0" fmla="*/ 864096 h 955536"/>
                <a:gd name="connsiteX1" fmla="*/ 0 w 864096"/>
                <a:gd name="connsiteY1" fmla="*/ 720077 h 955536"/>
                <a:gd name="connsiteX2" fmla="*/ 0 w 864096"/>
                <a:gd name="connsiteY2" fmla="*/ 144019 h 955536"/>
                <a:gd name="connsiteX3" fmla="*/ 144019 w 864096"/>
                <a:gd name="connsiteY3" fmla="*/ 0 h 955536"/>
                <a:gd name="connsiteX4" fmla="*/ 720077 w 864096"/>
                <a:gd name="connsiteY4" fmla="*/ 0 h 955536"/>
                <a:gd name="connsiteX5" fmla="*/ 864096 w 864096"/>
                <a:gd name="connsiteY5" fmla="*/ 144019 h 955536"/>
                <a:gd name="connsiteX6" fmla="*/ 864096 w 864096"/>
                <a:gd name="connsiteY6" fmla="*/ 720077 h 955536"/>
                <a:gd name="connsiteX7" fmla="*/ 720077 w 864096"/>
                <a:gd name="connsiteY7" fmla="*/ 864096 h 955536"/>
                <a:gd name="connsiteX8" fmla="*/ 235459 w 864096"/>
                <a:gd name="connsiteY8" fmla="*/ 955536 h 955536"/>
                <a:gd name="connsiteX0" fmla="*/ 144019 w 864096"/>
                <a:gd name="connsiteY0" fmla="*/ 864096 h 864096"/>
                <a:gd name="connsiteX1" fmla="*/ 0 w 864096"/>
                <a:gd name="connsiteY1" fmla="*/ 720077 h 864096"/>
                <a:gd name="connsiteX2" fmla="*/ 0 w 864096"/>
                <a:gd name="connsiteY2" fmla="*/ 144019 h 864096"/>
                <a:gd name="connsiteX3" fmla="*/ 144019 w 864096"/>
                <a:gd name="connsiteY3" fmla="*/ 0 h 864096"/>
                <a:gd name="connsiteX4" fmla="*/ 720077 w 864096"/>
                <a:gd name="connsiteY4" fmla="*/ 0 h 864096"/>
                <a:gd name="connsiteX5" fmla="*/ 864096 w 864096"/>
                <a:gd name="connsiteY5" fmla="*/ 144019 h 864096"/>
                <a:gd name="connsiteX6" fmla="*/ 864096 w 864096"/>
                <a:gd name="connsiteY6" fmla="*/ 720077 h 864096"/>
                <a:gd name="connsiteX7" fmla="*/ 720077 w 864096"/>
                <a:gd name="connsiteY7" fmla="*/ 864096 h 864096"/>
                <a:gd name="connsiteX0" fmla="*/ 0 w 864096"/>
                <a:gd name="connsiteY0" fmla="*/ 720077 h 864096"/>
                <a:gd name="connsiteX1" fmla="*/ 0 w 864096"/>
                <a:gd name="connsiteY1" fmla="*/ 144019 h 864096"/>
                <a:gd name="connsiteX2" fmla="*/ 144019 w 864096"/>
                <a:gd name="connsiteY2" fmla="*/ 0 h 864096"/>
                <a:gd name="connsiteX3" fmla="*/ 720077 w 864096"/>
                <a:gd name="connsiteY3" fmla="*/ 0 h 864096"/>
                <a:gd name="connsiteX4" fmla="*/ 864096 w 864096"/>
                <a:gd name="connsiteY4" fmla="*/ 144019 h 864096"/>
                <a:gd name="connsiteX5" fmla="*/ 864096 w 864096"/>
                <a:gd name="connsiteY5" fmla="*/ 720077 h 864096"/>
                <a:gd name="connsiteX6" fmla="*/ 720077 w 864096"/>
                <a:gd name="connsiteY6" fmla="*/ 864096 h 864096"/>
                <a:gd name="connsiteX0" fmla="*/ 0 w 864096"/>
                <a:gd name="connsiteY0" fmla="*/ 144019 h 864096"/>
                <a:gd name="connsiteX1" fmla="*/ 144019 w 864096"/>
                <a:gd name="connsiteY1" fmla="*/ 0 h 864096"/>
                <a:gd name="connsiteX2" fmla="*/ 720077 w 864096"/>
                <a:gd name="connsiteY2" fmla="*/ 0 h 864096"/>
                <a:gd name="connsiteX3" fmla="*/ 864096 w 864096"/>
                <a:gd name="connsiteY3" fmla="*/ 144019 h 864096"/>
                <a:gd name="connsiteX4" fmla="*/ 864096 w 864096"/>
                <a:gd name="connsiteY4" fmla="*/ 720077 h 864096"/>
                <a:gd name="connsiteX5" fmla="*/ 720077 w 864096"/>
                <a:gd name="connsiteY5" fmla="*/ 864096 h 864096"/>
                <a:gd name="connsiteX0" fmla="*/ 0 w 720077"/>
                <a:gd name="connsiteY0" fmla="*/ 0 h 864096"/>
                <a:gd name="connsiteX1" fmla="*/ 576058 w 720077"/>
                <a:gd name="connsiteY1" fmla="*/ 0 h 864096"/>
                <a:gd name="connsiteX2" fmla="*/ 720077 w 720077"/>
                <a:gd name="connsiteY2" fmla="*/ 144019 h 864096"/>
                <a:gd name="connsiteX3" fmla="*/ 720077 w 720077"/>
                <a:gd name="connsiteY3" fmla="*/ 720077 h 864096"/>
                <a:gd name="connsiteX4" fmla="*/ 576058 w 720077"/>
                <a:gd name="connsiteY4" fmla="*/ 864096 h 864096"/>
                <a:gd name="connsiteX0" fmla="*/ 0 w 835034"/>
                <a:gd name="connsiteY0" fmla="*/ 0 h 902196"/>
                <a:gd name="connsiteX1" fmla="*/ 576058 w 835034"/>
                <a:gd name="connsiteY1" fmla="*/ 0 h 902196"/>
                <a:gd name="connsiteX2" fmla="*/ 720077 w 835034"/>
                <a:gd name="connsiteY2" fmla="*/ 144019 h 902196"/>
                <a:gd name="connsiteX3" fmla="*/ 720077 w 835034"/>
                <a:gd name="connsiteY3" fmla="*/ 720077 h 902196"/>
                <a:gd name="connsiteX4" fmla="*/ 814183 w 835034"/>
                <a:gd name="connsiteY4" fmla="*/ 902196 h 902196"/>
                <a:gd name="connsiteX0" fmla="*/ 0 w 814183"/>
                <a:gd name="connsiteY0" fmla="*/ 0 h 902713"/>
                <a:gd name="connsiteX1" fmla="*/ 576058 w 814183"/>
                <a:gd name="connsiteY1" fmla="*/ 0 h 902713"/>
                <a:gd name="connsiteX2" fmla="*/ 720077 w 814183"/>
                <a:gd name="connsiteY2" fmla="*/ 144019 h 902713"/>
                <a:gd name="connsiteX3" fmla="*/ 720077 w 814183"/>
                <a:gd name="connsiteY3" fmla="*/ 720077 h 902713"/>
                <a:gd name="connsiteX4" fmla="*/ 814183 w 814183"/>
                <a:gd name="connsiteY4" fmla="*/ 902196 h 902713"/>
                <a:gd name="connsiteX0" fmla="*/ 0 w 863977"/>
                <a:gd name="connsiteY0" fmla="*/ 0 h 902713"/>
                <a:gd name="connsiteX1" fmla="*/ 576058 w 863977"/>
                <a:gd name="connsiteY1" fmla="*/ 0 h 902713"/>
                <a:gd name="connsiteX2" fmla="*/ 720077 w 863977"/>
                <a:gd name="connsiteY2" fmla="*/ 144019 h 902713"/>
                <a:gd name="connsiteX3" fmla="*/ 720077 w 863977"/>
                <a:gd name="connsiteY3" fmla="*/ 720077 h 902713"/>
                <a:gd name="connsiteX4" fmla="*/ 863977 w 863977"/>
                <a:gd name="connsiteY4" fmla="*/ 902196 h 902713"/>
                <a:gd name="connsiteX0" fmla="*/ 0 w 863977"/>
                <a:gd name="connsiteY0" fmla="*/ 0 h 902334"/>
                <a:gd name="connsiteX1" fmla="*/ 576058 w 863977"/>
                <a:gd name="connsiteY1" fmla="*/ 0 h 902334"/>
                <a:gd name="connsiteX2" fmla="*/ 720077 w 863977"/>
                <a:gd name="connsiteY2" fmla="*/ 144019 h 902334"/>
                <a:gd name="connsiteX3" fmla="*/ 720077 w 863977"/>
                <a:gd name="connsiteY3" fmla="*/ 720077 h 902334"/>
                <a:gd name="connsiteX4" fmla="*/ 863977 w 863977"/>
                <a:gd name="connsiteY4" fmla="*/ 902196 h 902334"/>
                <a:gd name="connsiteX0" fmla="*/ 0 w 872382"/>
                <a:gd name="connsiteY0" fmla="*/ 0 h 916014"/>
                <a:gd name="connsiteX1" fmla="*/ 576058 w 872382"/>
                <a:gd name="connsiteY1" fmla="*/ 0 h 916014"/>
                <a:gd name="connsiteX2" fmla="*/ 720077 w 872382"/>
                <a:gd name="connsiteY2" fmla="*/ 144019 h 916014"/>
                <a:gd name="connsiteX3" fmla="*/ 720077 w 872382"/>
                <a:gd name="connsiteY3" fmla="*/ 720077 h 916014"/>
                <a:gd name="connsiteX4" fmla="*/ 863977 w 872382"/>
                <a:gd name="connsiteY4" fmla="*/ 902196 h 916014"/>
                <a:gd name="connsiteX5" fmla="*/ 855040 w 872382"/>
                <a:gd name="connsiteY5" fmla="*/ 903322 h 916014"/>
                <a:gd name="connsiteX0" fmla="*/ 0 w 1007466"/>
                <a:gd name="connsiteY0" fmla="*/ 0 h 910332"/>
                <a:gd name="connsiteX1" fmla="*/ 576058 w 1007466"/>
                <a:gd name="connsiteY1" fmla="*/ 0 h 910332"/>
                <a:gd name="connsiteX2" fmla="*/ 720077 w 1007466"/>
                <a:gd name="connsiteY2" fmla="*/ 144019 h 910332"/>
                <a:gd name="connsiteX3" fmla="*/ 720077 w 1007466"/>
                <a:gd name="connsiteY3" fmla="*/ 720077 h 910332"/>
                <a:gd name="connsiteX4" fmla="*/ 863977 w 1007466"/>
                <a:gd name="connsiteY4" fmla="*/ 902196 h 910332"/>
                <a:gd name="connsiteX5" fmla="*/ 1007440 w 1007466"/>
                <a:gd name="connsiteY5" fmla="*/ 881097 h 910332"/>
                <a:gd name="connsiteX0" fmla="*/ 0 w 1061433"/>
                <a:gd name="connsiteY0" fmla="*/ 0 h 916014"/>
                <a:gd name="connsiteX1" fmla="*/ 576058 w 1061433"/>
                <a:gd name="connsiteY1" fmla="*/ 0 h 916014"/>
                <a:gd name="connsiteX2" fmla="*/ 720077 w 1061433"/>
                <a:gd name="connsiteY2" fmla="*/ 144019 h 916014"/>
                <a:gd name="connsiteX3" fmla="*/ 720077 w 1061433"/>
                <a:gd name="connsiteY3" fmla="*/ 720077 h 916014"/>
                <a:gd name="connsiteX4" fmla="*/ 863977 w 1061433"/>
                <a:gd name="connsiteY4" fmla="*/ 902196 h 916014"/>
                <a:gd name="connsiteX5" fmla="*/ 1061415 w 1061433"/>
                <a:gd name="connsiteY5" fmla="*/ 903322 h 916014"/>
                <a:gd name="connsiteX0" fmla="*/ 0 w 1061415"/>
                <a:gd name="connsiteY0" fmla="*/ 0 h 903322"/>
                <a:gd name="connsiteX1" fmla="*/ 576058 w 1061415"/>
                <a:gd name="connsiteY1" fmla="*/ 0 h 903322"/>
                <a:gd name="connsiteX2" fmla="*/ 720077 w 1061415"/>
                <a:gd name="connsiteY2" fmla="*/ 144019 h 903322"/>
                <a:gd name="connsiteX3" fmla="*/ 720077 w 1061415"/>
                <a:gd name="connsiteY3" fmla="*/ 720077 h 903322"/>
                <a:gd name="connsiteX4" fmla="*/ 863977 w 1061415"/>
                <a:gd name="connsiteY4" fmla="*/ 902196 h 903322"/>
                <a:gd name="connsiteX5" fmla="*/ 1061415 w 1061415"/>
                <a:gd name="connsiteY5" fmla="*/ 903322 h 903322"/>
                <a:gd name="connsiteX0" fmla="*/ 0 w 1207465"/>
                <a:gd name="connsiteY0" fmla="*/ 0 h 912379"/>
                <a:gd name="connsiteX1" fmla="*/ 576058 w 1207465"/>
                <a:gd name="connsiteY1" fmla="*/ 0 h 912379"/>
                <a:gd name="connsiteX2" fmla="*/ 720077 w 1207465"/>
                <a:gd name="connsiteY2" fmla="*/ 144019 h 912379"/>
                <a:gd name="connsiteX3" fmla="*/ 720077 w 1207465"/>
                <a:gd name="connsiteY3" fmla="*/ 720077 h 912379"/>
                <a:gd name="connsiteX4" fmla="*/ 863977 w 1207465"/>
                <a:gd name="connsiteY4" fmla="*/ 902196 h 912379"/>
                <a:gd name="connsiteX5" fmla="*/ 1207465 w 1207465"/>
                <a:gd name="connsiteY5" fmla="*/ 887447 h 912379"/>
                <a:gd name="connsiteX0" fmla="*/ 0 w 1210640"/>
                <a:gd name="connsiteY0" fmla="*/ 0 h 918548"/>
                <a:gd name="connsiteX1" fmla="*/ 576058 w 1210640"/>
                <a:gd name="connsiteY1" fmla="*/ 0 h 918548"/>
                <a:gd name="connsiteX2" fmla="*/ 720077 w 1210640"/>
                <a:gd name="connsiteY2" fmla="*/ 144019 h 918548"/>
                <a:gd name="connsiteX3" fmla="*/ 720077 w 1210640"/>
                <a:gd name="connsiteY3" fmla="*/ 720077 h 918548"/>
                <a:gd name="connsiteX4" fmla="*/ 863977 w 1210640"/>
                <a:gd name="connsiteY4" fmla="*/ 902196 h 918548"/>
                <a:gd name="connsiteX5" fmla="*/ 1210640 w 1210640"/>
                <a:gd name="connsiteY5" fmla="*/ 906497 h 918548"/>
                <a:gd name="connsiteX0" fmla="*/ 0 w 1210640"/>
                <a:gd name="connsiteY0" fmla="*/ 0 h 907618"/>
                <a:gd name="connsiteX1" fmla="*/ 576058 w 1210640"/>
                <a:gd name="connsiteY1" fmla="*/ 0 h 907618"/>
                <a:gd name="connsiteX2" fmla="*/ 720077 w 1210640"/>
                <a:gd name="connsiteY2" fmla="*/ 144019 h 907618"/>
                <a:gd name="connsiteX3" fmla="*/ 720077 w 1210640"/>
                <a:gd name="connsiteY3" fmla="*/ 720077 h 907618"/>
                <a:gd name="connsiteX4" fmla="*/ 863977 w 1210640"/>
                <a:gd name="connsiteY4" fmla="*/ 902196 h 907618"/>
                <a:gd name="connsiteX5" fmla="*/ 1210640 w 1210640"/>
                <a:gd name="connsiteY5" fmla="*/ 906497 h 907618"/>
                <a:gd name="connsiteX0" fmla="*/ 0 w 1397965"/>
                <a:gd name="connsiteY0" fmla="*/ 0 h 912379"/>
                <a:gd name="connsiteX1" fmla="*/ 576058 w 1397965"/>
                <a:gd name="connsiteY1" fmla="*/ 0 h 912379"/>
                <a:gd name="connsiteX2" fmla="*/ 720077 w 1397965"/>
                <a:gd name="connsiteY2" fmla="*/ 144019 h 912379"/>
                <a:gd name="connsiteX3" fmla="*/ 720077 w 1397965"/>
                <a:gd name="connsiteY3" fmla="*/ 720077 h 912379"/>
                <a:gd name="connsiteX4" fmla="*/ 863977 w 1397965"/>
                <a:gd name="connsiteY4" fmla="*/ 902196 h 912379"/>
                <a:gd name="connsiteX5" fmla="*/ 1397965 w 1397965"/>
                <a:gd name="connsiteY5" fmla="*/ 887447 h 912379"/>
                <a:gd name="connsiteX0" fmla="*/ 0 w 1397965"/>
                <a:gd name="connsiteY0" fmla="*/ 0 h 902297"/>
                <a:gd name="connsiteX1" fmla="*/ 576058 w 1397965"/>
                <a:gd name="connsiteY1" fmla="*/ 0 h 902297"/>
                <a:gd name="connsiteX2" fmla="*/ 720077 w 1397965"/>
                <a:gd name="connsiteY2" fmla="*/ 144019 h 902297"/>
                <a:gd name="connsiteX3" fmla="*/ 720077 w 1397965"/>
                <a:gd name="connsiteY3" fmla="*/ 720077 h 902297"/>
                <a:gd name="connsiteX4" fmla="*/ 863977 w 1397965"/>
                <a:gd name="connsiteY4" fmla="*/ 902196 h 902297"/>
                <a:gd name="connsiteX5" fmla="*/ 1397965 w 1397965"/>
                <a:gd name="connsiteY5" fmla="*/ 887447 h 902297"/>
                <a:gd name="connsiteX0" fmla="*/ 0 w 1394790"/>
                <a:gd name="connsiteY0" fmla="*/ 0 h 910182"/>
                <a:gd name="connsiteX1" fmla="*/ 576058 w 1394790"/>
                <a:gd name="connsiteY1" fmla="*/ 0 h 910182"/>
                <a:gd name="connsiteX2" fmla="*/ 720077 w 1394790"/>
                <a:gd name="connsiteY2" fmla="*/ 144019 h 910182"/>
                <a:gd name="connsiteX3" fmla="*/ 720077 w 1394790"/>
                <a:gd name="connsiteY3" fmla="*/ 720077 h 910182"/>
                <a:gd name="connsiteX4" fmla="*/ 863977 w 1394790"/>
                <a:gd name="connsiteY4" fmla="*/ 902196 h 910182"/>
                <a:gd name="connsiteX5" fmla="*/ 1394790 w 1394790"/>
                <a:gd name="connsiteY5" fmla="*/ 874747 h 910182"/>
                <a:gd name="connsiteX0" fmla="*/ 0 w 1404315"/>
                <a:gd name="connsiteY0" fmla="*/ 0 h 913960"/>
                <a:gd name="connsiteX1" fmla="*/ 576058 w 1404315"/>
                <a:gd name="connsiteY1" fmla="*/ 0 h 913960"/>
                <a:gd name="connsiteX2" fmla="*/ 720077 w 1404315"/>
                <a:gd name="connsiteY2" fmla="*/ 144019 h 913960"/>
                <a:gd name="connsiteX3" fmla="*/ 720077 w 1404315"/>
                <a:gd name="connsiteY3" fmla="*/ 720077 h 913960"/>
                <a:gd name="connsiteX4" fmla="*/ 863977 w 1404315"/>
                <a:gd name="connsiteY4" fmla="*/ 902196 h 913960"/>
                <a:gd name="connsiteX5" fmla="*/ 1404315 w 1404315"/>
                <a:gd name="connsiteY5" fmla="*/ 890622 h 913960"/>
                <a:gd name="connsiteX0" fmla="*/ 0 w 1404315"/>
                <a:gd name="connsiteY0" fmla="*/ 0 h 902473"/>
                <a:gd name="connsiteX1" fmla="*/ 576058 w 1404315"/>
                <a:gd name="connsiteY1" fmla="*/ 0 h 902473"/>
                <a:gd name="connsiteX2" fmla="*/ 720077 w 1404315"/>
                <a:gd name="connsiteY2" fmla="*/ 144019 h 902473"/>
                <a:gd name="connsiteX3" fmla="*/ 720077 w 1404315"/>
                <a:gd name="connsiteY3" fmla="*/ 720077 h 902473"/>
                <a:gd name="connsiteX4" fmla="*/ 863977 w 1404315"/>
                <a:gd name="connsiteY4" fmla="*/ 902196 h 902473"/>
                <a:gd name="connsiteX5" fmla="*/ 1404315 w 1404315"/>
                <a:gd name="connsiteY5" fmla="*/ 890622 h 902473"/>
                <a:gd name="connsiteX0" fmla="*/ 0 w 1404315"/>
                <a:gd name="connsiteY0" fmla="*/ 0 h 910182"/>
                <a:gd name="connsiteX1" fmla="*/ 576058 w 1404315"/>
                <a:gd name="connsiteY1" fmla="*/ 0 h 910182"/>
                <a:gd name="connsiteX2" fmla="*/ 720077 w 1404315"/>
                <a:gd name="connsiteY2" fmla="*/ 144019 h 910182"/>
                <a:gd name="connsiteX3" fmla="*/ 720077 w 1404315"/>
                <a:gd name="connsiteY3" fmla="*/ 720077 h 910182"/>
                <a:gd name="connsiteX4" fmla="*/ 863977 w 1404315"/>
                <a:gd name="connsiteY4" fmla="*/ 902196 h 910182"/>
                <a:gd name="connsiteX5" fmla="*/ 1404315 w 1404315"/>
                <a:gd name="connsiteY5" fmla="*/ 874747 h 910182"/>
                <a:gd name="connsiteX0" fmla="*/ 0 w 1404315"/>
                <a:gd name="connsiteY0" fmla="*/ 0 h 911410"/>
                <a:gd name="connsiteX1" fmla="*/ 576058 w 1404315"/>
                <a:gd name="connsiteY1" fmla="*/ 0 h 911410"/>
                <a:gd name="connsiteX2" fmla="*/ 720077 w 1404315"/>
                <a:gd name="connsiteY2" fmla="*/ 144019 h 911410"/>
                <a:gd name="connsiteX3" fmla="*/ 720077 w 1404315"/>
                <a:gd name="connsiteY3" fmla="*/ 720077 h 911410"/>
                <a:gd name="connsiteX4" fmla="*/ 863977 w 1404315"/>
                <a:gd name="connsiteY4" fmla="*/ 902196 h 911410"/>
                <a:gd name="connsiteX5" fmla="*/ 1404315 w 1404315"/>
                <a:gd name="connsiteY5" fmla="*/ 874747 h 911410"/>
                <a:gd name="connsiteX0" fmla="*/ 0 w 1401140"/>
                <a:gd name="connsiteY0" fmla="*/ 0 h 917186"/>
                <a:gd name="connsiteX1" fmla="*/ 576058 w 1401140"/>
                <a:gd name="connsiteY1" fmla="*/ 0 h 917186"/>
                <a:gd name="connsiteX2" fmla="*/ 720077 w 1401140"/>
                <a:gd name="connsiteY2" fmla="*/ 144019 h 917186"/>
                <a:gd name="connsiteX3" fmla="*/ 720077 w 1401140"/>
                <a:gd name="connsiteY3" fmla="*/ 720077 h 917186"/>
                <a:gd name="connsiteX4" fmla="*/ 863977 w 1401140"/>
                <a:gd name="connsiteY4" fmla="*/ 902196 h 917186"/>
                <a:gd name="connsiteX5" fmla="*/ 1401140 w 1401140"/>
                <a:gd name="connsiteY5" fmla="*/ 893797 h 917186"/>
                <a:gd name="connsiteX0" fmla="*/ 0 w 1401140"/>
                <a:gd name="connsiteY0" fmla="*/ 0 h 913134"/>
                <a:gd name="connsiteX1" fmla="*/ 576058 w 1401140"/>
                <a:gd name="connsiteY1" fmla="*/ 0 h 913134"/>
                <a:gd name="connsiteX2" fmla="*/ 720077 w 1401140"/>
                <a:gd name="connsiteY2" fmla="*/ 144019 h 913134"/>
                <a:gd name="connsiteX3" fmla="*/ 720077 w 1401140"/>
                <a:gd name="connsiteY3" fmla="*/ 720077 h 913134"/>
                <a:gd name="connsiteX4" fmla="*/ 863977 w 1401140"/>
                <a:gd name="connsiteY4" fmla="*/ 902196 h 913134"/>
                <a:gd name="connsiteX5" fmla="*/ 1401140 w 1401140"/>
                <a:gd name="connsiteY5" fmla="*/ 893797 h 913134"/>
                <a:gd name="connsiteX0" fmla="*/ 0 w 1401140"/>
                <a:gd name="connsiteY0" fmla="*/ 0 h 902250"/>
                <a:gd name="connsiteX1" fmla="*/ 576058 w 1401140"/>
                <a:gd name="connsiteY1" fmla="*/ 0 h 902250"/>
                <a:gd name="connsiteX2" fmla="*/ 720077 w 1401140"/>
                <a:gd name="connsiteY2" fmla="*/ 144019 h 902250"/>
                <a:gd name="connsiteX3" fmla="*/ 720077 w 1401140"/>
                <a:gd name="connsiteY3" fmla="*/ 720077 h 902250"/>
                <a:gd name="connsiteX4" fmla="*/ 863977 w 1401140"/>
                <a:gd name="connsiteY4" fmla="*/ 902196 h 902250"/>
                <a:gd name="connsiteX5" fmla="*/ 1401140 w 1401140"/>
                <a:gd name="connsiteY5" fmla="*/ 893797 h 902250"/>
                <a:gd name="connsiteX0" fmla="*/ 0 w 1401140"/>
                <a:gd name="connsiteY0" fmla="*/ 0 h 902250"/>
                <a:gd name="connsiteX1" fmla="*/ 576058 w 1401140"/>
                <a:gd name="connsiteY1" fmla="*/ 0 h 902250"/>
                <a:gd name="connsiteX2" fmla="*/ 720077 w 1401140"/>
                <a:gd name="connsiteY2" fmla="*/ 144019 h 902250"/>
                <a:gd name="connsiteX3" fmla="*/ 720077 w 1401140"/>
                <a:gd name="connsiteY3" fmla="*/ 720077 h 902250"/>
                <a:gd name="connsiteX4" fmla="*/ 908427 w 1401140"/>
                <a:gd name="connsiteY4" fmla="*/ 902196 h 902250"/>
                <a:gd name="connsiteX5" fmla="*/ 1401140 w 1401140"/>
                <a:gd name="connsiteY5" fmla="*/ 893797 h 902250"/>
                <a:gd name="connsiteX0" fmla="*/ 0 w 1401140"/>
                <a:gd name="connsiteY0" fmla="*/ 0 h 902250"/>
                <a:gd name="connsiteX1" fmla="*/ 576058 w 1401140"/>
                <a:gd name="connsiteY1" fmla="*/ 0 h 902250"/>
                <a:gd name="connsiteX2" fmla="*/ 720077 w 1401140"/>
                <a:gd name="connsiteY2" fmla="*/ 144019 h 902250"/>
                <a:gd name="connsiteX3" fmla="*/ 720077 w 1401140"/>
                <a:gd name="connsiteY3" fmla="*/ 720077 h 902250"/>
                <a:gd name="connsiteX4" fmla="*/ 908427 w 1401140"/>
                <a:gd name="connsiteY4" fmla="*/ 902196 h 902250"/>
                <a:gd name="connsiteX5" fmla="*/ 1401140 w 1401140"/>
                <a:gd name="connsiteY5" fmla="*/ 893797 h 902250"/>
                <a:gd name="connsiteX0" fmla="*/ 0 w 1156665"/>
                <a:gd name="connsiteY0" fmla="*/ 6350 h 902250"/>
                <a:gd name="connsiteX1" fmla="*/ 331583 w 1156665"/>
                <a:gd name="connsiteY1" fmla="*/ 0 h 902250"/>
                <a:gd name="connsiteX2" fmla="*/ 475602 w 1156665"/>
                <a:gd name="connsiteY2" fmla="*/ 144019 h 902250"/>
                <a:gd name="connsiteX3" fmla="*/ 475602 w 1156665"/>
                <a:gd name="connsiteY3" fmla="*/ 720077 h 902250"/>
                <a:gd name="connsiteX4" fmla="*/ 663952 w 1156665"/>
                <a:gd name="connsiteY4" fmla="*/ 902196 h 902250"/>
                <a:gd name="connsiteX5" fmla="*/ 1156665 w 1156665"/>
                <a:gd name="connsiteY5" fmla="*/ 893797 h 902250"/>
                <a:gd name="connsiteX0" fmla="*/ 0 w 1163015"/>
                <a:gd name="connsiteY0" fmla="*/ 0 h 902250"/>
                <a:gd name="connsiteX1" fmla="*/ 337933 w 1163015"/>
                <a:gd name="connsiteY1" fmla="*/ 0 h 902250"/>
                <a:gd name="connsiteX2" fmla="*/ 481952 w 1163015"/>
                <a:gd name="connsiteY2" fmla="*/ 144019 h 902250"/>
                <a:gd name="connsiteX3" fmla="*/ 481952 w 1163015"/>
                <a:gd name="connsiteY3" fmla="*/ 720077 h 902250"/>
                <a:gd name="connsiteX4" fmla="*/ 670302 w 1163015"/>
                <a:gd name="connsiteY4" fmla="*/ 902196 h 902250"/>
                <a:gd name="connsiteX5" fmla="*/ 1163015 w 1163015"/>
                <a:gd name="connsiteY5" fmla="*/ 893797 h 902250"/>
                <a:gd name="connsiteX0" fmla="*/ 0 w 883615"/>
                <a:gd name="connsiteY0" fmla="*/ 0 h 915166"/>
                <a:gd name="connsiteX1" fmla="*/ 337933 w 883615"/>
                <a:gd name="connsiteY1" fmla="*/ 0 h 915166"/>
                <a:gd name="connsiteX2" fmla="*/ 481952 w 883615"/>
                <a:gd name="connsiteY2" fmla="*/ 144019 h 915166"/>
                <a:gd name="connsiteX3" fmla="*/ 481952 w 883615"/>
                <a:gd name="connsiteY3" fmla="*/ 720077 h 915166"/>
                <a:gd name="connsiteX4" fmla="*/ 670302 w 883615"/>
                <a:gd name="connsiteY4" fmla="*/ 902196 h 915166"/>
                <a:gd name="connsiteX5" fmla="*/ 883615 w 883615"/>
                <a:gd name="connsiteY5" fmla="*/ 900147 h 915166"/>
                <a:gd name="connsiteX0" fmla="*/ 0 w 883615"/>
                <a:gd name="connsiteY0" fmla="*/ 0 h 903928"/>
                <a:gd name="connsiteX1" fmla="*/ 337933 w 883615"/>
                <a:gd name="connsiteY1" fmla="*/ 0 h 903928"/>
                <a:gd name="connsiteX2" fmla="*/ 481952 w 883615"/>
                <a:gd name="connsiteY2" fmla="*/ 144019 h 903928"/>
                <a:gd name="connsiteX3" fmla="*/ 481952 w 883615"/>
                <a:gd name="connsiteY3" fmla="*/ 720077 h 903928"/>
                <a:gd name="connsiteX4" fmla="*/ 670302 w 883615"/>
                <a:gd name="connsiteY4" fmla="*/ 902196 h 903928"/>
                <a:gd name="connsiteX5" fmla="*/ 883615 w 883615"/>
                <a:gd name="connsiteY5" fmla="*/ 900147 h 903928"/>
                <a:gd name="connsiteX0" fmla="*/ 0 w 883615"/>
                <a:gd name="connsiteY0" fmla="*/ 0 h 903928"/>
                <a:gd name="connsiteX1" fmla="*/ 337933 w 883615"/>
                <a:gd name="connsiteY1" fmla="*/ 0 h 903928"/>
                <a:gd name="connsiteX2" fmla="*/ 481952 w 883615"/>
                <a:gd name="connsiteY2" fmla="*/ 144019 h 903928"/>
                <a:gd name="connsiteX3" fmla="*/ 481952 w 883615"/>
                <a:gd name="connsiteY3" fmla="*/ 720077 h 903928"/>
                <a:gd name="connsiteX4" fmla="*/ 667127 w 883615"/>
                <a:gd name="connsiteY4" fmla="*/ 902196 h 903928"/>
                <a:gd name="connsiteX5" fmla="*/ 883615 w 883615"/>
                <a:gd name="connsiteY5" fmla="*/ 900147 h 903928"/>
                <a:gd name="connsiteX0" fmla="*/ 0 w 883615"/>
                <a:gd name="connsiteY0" fmla="*/ 0 h 902196"/>
                <a:gd name="connsiteX1" fmla="*/ 337933 w 883615"/>
                <a:gd name="connsiteY1" fmla="*/ 0 h 902196"/>
                <a:gd name="connsiteX2" fmla="*/ 481952 w 883615"/>
                <a:gd name="connsiteY2" fmla="*/ 144019 h 902196"/>
                <a:gd name="connsiteX3" fmla="*/ 481952 w 883615"/>
                <a:gd name="connsiteY3" fmla="*/ 720077 h 902196"/>
                <a:gd name="connsiteX4" fmla="*/ 667127 w 883615"/>
                <a:gd name="connsiteY4" fmla="*/ 902196 h 902196"/>
                <a:gd name="connsiteX5" fmla="*/ 883615 w 883615"/>
                <a:gd name="connsiteY5" fmla="*/ 900147 h 902196"/>
                <a:gd name="connsiteX0" fmla="*/ 0 w 883615"/>
                <a:gd name="connsiteY0" fmla="*/ 0 h 902196"/>
                <a:gd name="connsiteX1" fmla="*/ 337933 w 883615"/>
                <a:gd name="connsiteY1" fmla="*/ 0 h 902196"/>
                <a:gd name="connsiteX2" fmla="*/ 481952 w 883615"/>
                <a:gd name="connsiteY2" fmla="*/ 144019 h 902196"/>
                <a:gd name="connsiteX3" fmla="*/ 481952 w 883615"/>
                <a:gd name="connsiteY3" fmla="*/ 720077 h 902196"/>
                <a:gd name="connsiteX4" fmla="*/ 667127 w 883615"/>
                <a:gd name="connsiteY4" fmla="*/ 902196 h 902196"/>
                <a:gd name="connsiteX5" fmla="*/ 883615 w 883615"/>
                <a:gd name="connsiteY5" fmla="*/ 900147 h 902196"/>
                <a:gd name="connsiteX0" fmla="*/ 0 w 883615"/>
                <a:gd name="connsiteY0" fmla="*/ 0 h 902196"/>
                <a:gd name="connsiteX1" fmla="*/ 337933 w 883615"/>
                <a:gd name="connsiteY1" fmla="*/ 0 h 902196"/>
                <a:gd name="connsiteX2" fmla="*/ 481952 w 883615"/>
                <a:gd name="connsiteY2" fmla="*/ 144019 h 902196"/>
                <a:gd name="connsiteX3" fmla="*/ 481952 w 883615"/>
                <a:gd name="connsiteY3" fmla="*/ 720077 h 902196"/>
                <a:gd name="connsiteX4" fmla="*/ 667127 w 883615"/>
                <a:gd name="connsiteY4" fmla="*/ 902196 h 902196"/>
                <a:gd name="connsiteX5" fmla="*/ 883615 w 883615"/>
                <a:gd name="connsiteY5" fmla="*/ 900147 h 902196"/>
                <a:gd name="connsiteX0" fmla="*/ 0 w 884460"/>
                <a:gd name="connsiteY0" fmla="*/ 0 h 902196"/>
                <a:gd name="connsiteX1" fmla="*/ 337933 w 884460"/>
                <a:gd name="connsiteY1" fmla="*/ 0 h 902196"/>
                <a:gd name="connsiteX2" fmla="*/ 481952 w 884460"/>
                <a:gd name="connsiteY2" fmla="*/ 144019 h 902196"/>
                <a:gd name="connsiteX3" fmla="*/ 481952 w 884460"/>
                <a:gd name="connsiteY3" fmla="*/ 720077 h 902196"/>
                <a:gd name="connsiteX4" fmla="*/ 667127 w 884460"/>
                <a:gd name="connsiteY4" fmla="*/ 902196 h 902196"/>
                <a:gd name="connsiteX5" fmla="*/ 883615 w 884460"/>
                <a:gd name="connsiteY5" fmla="*/ 900147 h 902196"/>
                <a:gd name="connsiteX0" fmla="*/ 0 w 883615"/>
                <a:gd name="connsiteY0" fmla="*/ 0 h 902367"/>
                <a:gd name="connsiteX1" fmla="*/ 337933 w 883615"/>
                <a:gd name="connsiteY1" fmla="*/ 0 h 902367"/>
                <a:gd name="connsiteX2" fmla="*/ 481952 w 883615"/>
                <a:gd name="connsiteY2" fmla="*/ 144019 h 902367"/>
                <a:gd name="connsiteX3" fmla="*/ 481952 w 883615"/>
                <a:gd name="connsiteY3" fmla="*/ 720077 h 902367"/>
                <a:gd name="connsiteX4" fmla="*/ 667127 w 883615"/>
                <a:gd name="connsiteY4" fmla="*/ 902196 h 902367"/>
                <a:gd name="connsiteX5" fmla="*/ 883615 w 883615"/>
                <a:gd name="connsiteY5" fmla="*/ 900147 h 902367"/>
                <a:gd name="connsiteX0" fmla="*/ 0 w 902665"/>
                <a:gd name="connsiteY0" fmla="*/ 0 h 904678"/>
                <a:gd name="connsiteX1" fmla="*/ 337933 w 902665"/>
                <a:gd name="connsiteY1" fmla="*/ 0 h 904678"/>
                <a:gd name="connsiteX2" fmla="*/ 481952 w 902665"/>
                <a:gd name="connsiteY2" fmla="*/ 144019 h 904678"/>
                <a:gd name="connsiteX3" fmla="*/ 481952 w 902665"/>
                <a:gd name="connsiteY3" fmla="*/ 720077 h 904678"/>
                <a:gd name="connsiteX4" fmla="*/ 667127 w 902665"/>
                <a:gd name="connsiteY4" fmla="*/ 902196 h 904678"/>
                <a:gd name="connsiteX5" fmla="*/ 902665 w 902665"/>
                <a:gd name="connsiteY5" fmla="*/ 903322 h 904678"/>
                <a:gd name="connsiteX0" fmla="*/ 0 w 902665"/>
                <a:gd name="connsiteY0" fmla="*/ 0 h 904678"/>
                <a:gd name="connsiteX1" fmla="*/ 337933 w 902665"/>
                <a:gd name="connsiteY1" fmla="*/ 0 h 904678"/>
                <a:gd name="connsiteX2" fmla="*/ 481952 w 902665"/>
                <a:gd name="connsiteY2" fmla="*/ 144019 h 904678"/>
                <a:gd name="connsiteX3" fmla="*/ 481952 w 902665"/>
                <a:gd name="connsiteY3" fmla="*/ 720077 h 904678"/>
                <a:gd name="connsiteX4" fmla="*/ 667127 w 902665"/>
                <a:gd name="connsiteY4" fmla="*/ 902196 h 904678"/>
                <a:gd name="connsiteX5" fmla="*/ 902665 w 902665"/>
                <a:gd name="connsiteY5" fmla="*/ 903322 h 904678"/>
                <a:gd name="connsiteX0" fmla="*/ 0 w 909015"/>
                <a:gd name="connsiteY0" fmla="*/ 0 h 902196"/>
                <a:gd name="connsiteX1" fmla="*/ 337933 w 909015"/>
                <a:gd name="connsiteY1" fmla="*/ 0 h 902196"/>
                <a:gd name="connsiteX2" fmla="*/ 481952 w 909015"/>
                <a:gd name="connsiteY2" fmla="*/ 144019 h 902196"/>
                <a:gd name="connsiteX3" fmla="*/ 481952 w 909015"/>
                <a:gd name="connsiteY3" fmla="*/ 720077 h 902196"/>
                <a:gd name="connsiteX4" fmla="*/ 667127 w 909015"/>
                <a:gd name="connsiteY4" fmla="*/ 902196 h 902196"/>
                <a:gd name="connsiteX5" fmla="*/ 909015 w 909015"/>
                <a:gd name="connsiteY5" fmla="*/ 896972 h 902196"/>
                <a:gd name="connsiteX0" fmla="*/ 0 w 909015"/>
                <a:gd name="connsiteY0" fmla="*/ 9525 h 911721"/>
                <a:gd name="connsiteX1" fmla="*/ 331583 w 909015"/>
                <a:gd name="connsiteY1" fmla="*/ 0 h 911721"/>
                <a:gd name="connsiteX2" fmla="*/ 481952 w 909015"/>
                <a:gd name="connsiteY2" fmla="*/ 153544 h 911721"/>
                <a:gd name="connsiteX3" fmla="*/ 481952 w 909015"/>
                <a:gd name="connsiteY3" fmla="*/ 729602 h 911721"/>
                <a:gd name="connsiteX4" fmla="*/ 667127 w 909015"/>
                <a:gd name="connsiteY4" fmla="*/ 911721 h 911721"/>
                <a:gd name="connsiteX5" fmla="*/ 909015 w 909015"/>
                <a:gd name="connsiteY5" fmla="*/ 906497 h 911721"/>
                <a:gd name="connsiteX0" fmla="*/ 0 w 1036015"/>
                <a:gd name="connsiteY0" fmla="*/ 0 h 1440110"/>
                <a:gd name="connsiteX1" fmla="*/ 458583 w 1036015"/>
                <a:gd name="connsiteY1" fmla="*/ 528389 h 1440110"/>
                <a:gd name="connsiteX2" fmla="*/ 608952 w 1036015"/>
                <a:gd name="connsiteY2" fmla="*/ 681933 h 1440110"/>
                <a:gd name="connsiteX3" fmla="*/ 608952 w 1036015"/>
                <a:gd name="connsiteY3" fmla="*/ 1257991 h 1440110"/>
                <a:gd name="connsiteX4" fmla="*/ 794127 w 1036015"/>
                <a:gd name="connsiteY4" fmla="*/ 1440110 h 1440110"/>
                <a:gd name="connsiteX5" fmla="*/ 1036015 w 1036015"/>
                <a:gd name="connsiteY5" fmla="*/ 1434886 h 1440110"/>
                <a:gd name="connsiteX0" fmla="*/ 0 w 1036015"/>
                <a:gd name="connsiteY0" fmla="*/ 1653 h 1441763"/>
                <a:gd name="connsiteX1" fmla="*/ 430008 w 1036015"/>
                <a:gd name="connsiteY1" fmla="*/ 0 h 1441763"/>
                <a:gd name="connsiteX2" fmla="*/ 608952 w 1036015"/>
                <a:gd name="connsiteY2" fmla="*/ 683586 h 1441763"/>
                <a:gd name="connsiteX3" fmla="*/ 608952 w 1036015"/>
                <a:gd name="connsiteY3" fmla="*/ 1259644 h 1441763"/>
                <a:gd name="connsiteX4" fmla="*/ 794127 w 1036015"/>
                <a:gd name="connsiteY4" fmla="*/ 1441763 h 1441763"/>
                <a:gd name="connsiteX5" fmla="*/ 1036015 w 1036015"/>
                <a:gd name="connsiteY5" fmla="*/ 1436539 h 1441763"/>
                <a:gd name="connsiteX0" fmla="*/ 0 w 1036015"/>
                <a:gd name="connsiteY0" fmla="*/ 1653 h 1441763"/>
                <a:gd name="connsiteX1" fmla="*/ 430008 w 1036015"/>
                <a:gd name="connsiteY1" fmla="*/ 0 h 1441763"/>
                <a:gd name="connsiteX2" fmla="*/ 608952 w 1036015"/>
                <a:gd name="connsiteY2" fmla="*/ 108937 h 1441763"/>
                <a:gd name="connsiteX3" fmla="*/ 608952 w 1036015"/>
                <a:gd name="connsiteY3" fmla="*/ 1259644 h 1441763"/>
                <a:gd name="connsiteX4" fmla="*/ 794127 w 1036015"/>
                <a:gd name="connsiteY4" fmla="*/ 1441763 h 1441763"/>
                <a:gd name="connsiteX5" fmla="*/ 1036015 w 1036015"/>
                <a:gd name="connsiteY5" fmla="*/ 1436539 h 1441763"/>
                <a:gd name="connsiteX0" fmla="*/ 0 w 1036015"/>
                <a:gd name="connsiteY0" fmla="*/ 1653 h 1441763"/>
                <a:gd name="connsiteX1" fmla="*/ 430008 w 1036015"/>
                <a:gd name="connsiteY1" fmla="*/ 0 h 1441763"/>
                <a:gd name="connsiteX2" fmla="*/ 608952 w 1036015"/>
                <a:gd name="connsiteY2" fmla="*/ 108937 h 1441763"/>
                <a:gd name="connsiteX3" fmla="*/ 608952 w 1036015"/>
                <a:gd name="connsiteY3" fmla="*/ 1259644 h 1441763"/>
                <a:gd name="connsiteX4" fmla="*/ 794127 w 1036015"/>
                <a:gd name="connsiteY4" fmla="*/ 1441763 h 1441763"/>
                <a:gd name="connsiteX5" fmla="*/ 1036015 w 1036015"/>
                <a:gd name="connsiteY5" fmla="*/ 1436539 h 1441763"/>
                <a:gd name="connsiteX0" fmla="*/ 0 w 1036015"/>
                <a:gd name="connsiteY0" fmla="*/ 4277 h 1444387"/>
                <a:gd name="connsiteX1" fmla="*/ 464933 w 1036015"/>
                <a:gd name="connsiteY1" fmla="*/ 0 h 1444387"/>
                <a:gd name="connsiteX2" fmla="*/ 608952 w 1036015"/>
                <a:gd name="connsiteY2" fmla="*/ 111561 h 1444387"/>
                <a:gd name="connsiteX3" fmla="*/ 608952 w 1036015"/>
                <a:gd name="connsiteY3" fmla="*/ 1262268 h 1444387"/>
                <a:gd name="connsiteX4" fmla="*/ 794127 w 1036015"/>
                <a:gd name="connsiteY4" fmla="*/ 1444387 h 1444387"/>
                <a:gd name="connsiteX5" fmla="*/ 1036015 w 1036015"/>
                <a:gd name="connsiteY5" fmla="*/ 1439163 h 1444387"/>
                <a:gd name="connsiteX0" fmla="*/ 0 w 1036015"/>
                <a:gd name="connsiteY0" fmla="*/ 4277 h 1447011"/>
                <a:gd name="connsiteX1" fmla="*/ 464933 w 1036015"/>
                <a:gd name="connsiteY1" fmla="*/ 0 h 1447011"/>
                <a:gd name="connsiteX2" fmla="*/ 608952 w 1036015"/>
                <a:gd name="connsiteY2" fmla="*/ 111561 h 1447011"/>
                <a:gd name="connsiteX3" fmla="*/ 608952 w 1036015"/>
                <a:gd name="connsiteY3" fmla="*/ 1262268 h 1447011"/>
                <a:gd name="connsiteX4" fmla="*/ 736977 w 1036015"/>
                <a:gd name="connsiteY4" fmla="*/ 1447011 h 1447011"/>
                <a:gd name="connsiteX5" fmla="*/ 1036015 w 1036015"/>
                <a:gd name="connsiteY5" fmla="*/ 1439163 h 1447011"/>
                <a:gd name="connsiteX0" fmla="*/ 0 w 1036015"/>
                <a:gd name="connsiteY0" fmla="*/ 4277 h 1447011"/>
                <a:gd name="connsiteX1" fmla="*/ 464933 w 1036015"/>
                <a:gd name="connsiteY1" fmla="*/ 0 h 1447011"/>
                <a:gd name="connsiteX2" fmla="*/ 608952 w 1036015"/>
                <a:gd name="connsiteY2" fmla="*/ 111561 h 1447011"/>
                <a:gd name="connsiteX3" fmla="*/ 608952 w 1036015"/>
                <a:gd name="connsiteY3" fmla="*/ 1262268 h 1447011"/>
                <a:gd name="connsiteX4" fmla="*/ 736977 w 1036015"/>
                <a:gd name="connsiteY4" fmla="*/ 1447011 h 1447011"/>
                <a:gd name="connsiteX5" fmla="*/ 1036015 w 1036015"/>
                <a:gd name="connsiteY5" fmla="*/ 1439163 h 1447011"/>
                <a:gd name="connsiteX0" fmla="*/ 0 w 1036015"/>
                <a:gd name="connsiteY0" fmla="*/ 4277 h 1447011"/>
                <a:gd name="connsiteX1" fmla="*/ 464933 w 1036015"/>
                <a:gd name="connsiteY1" fmla="*/ 0 h 1447011"/>
                <a:gd name="connsiteX2" fmla="*/ 608952 w 1036015"/>
                <a:gd name="connsiteY2" fmla="*/ 111561 h 1447011"/>
                <a:gd name="connsiteX3" fmla="*/ 608952 w 1036015"/>
                <a:gd name="connsiteY3" fmla="*/ 1262268 h 1447011"/>
                <a:gd name="connsiteX4" fmla="*/ 736977 w 1036015"/>
                <a:gd name="connsiteY4" fmla="*/ 1447011 h 1447011"/>
                <a:gd name="connsiteX5" fmla="*/ 1036015 w 1036015"/>
                <a:gd name="connsiteY5" fmla="*/ 1439163 h 1447011"/>
                <a:gd name="connsiteX0" fmla="*/ 0 w 1036015"/>
                <a:gd name="connsiteY0" fmla="*/ 4277 h 1447011"/>
                <a:gd name="connsiteX1" fmla="*/ 464933 w 1036015"/>
                <a:gd name="connsiteY1" fmla="*/ 0 h 1447011"/>
                <a:gd name="connsiteX2" fmla="*/ 608952 w 1036015"/>
                <a:gd name="connsiteY2" fmla="*/ 111561 h 1447011"/>
                <a:gd name="connsiteX3" fmla="*/ 608952 w 1036015"/>
                <a:gd name="connsiteY3" fmla="*/ 1262268 h 1447011"/>
                <a:gd name="connsiteX4" fmla="*/ 736977 w 1036015"/>
                <a:gd name="connsiteY4" fmla="*/ 1447011 h 1447011"/>
                <a:gd name="connsiteX5" fmla="*/ 1036015 w 1036015"/>
                <a:gd name="connsiteY5" fmla="*/ 1439163 h 1447011"/>
                <a:gd name="connsiteX0" fmla="*/ 0 w 1036015"/>
                <a:gd name="connsiteY0" fmla="*/ 4277 h 1447011"/>
                <a:gd name="connsiteX1" fmla="*/ 464933 w 1036015"/>
                <a:gd name="connsiteY1" fmla="*/ 0 h 1447011"/>
                <a:gd name="connsiteX2" fmla="*/ 608952 w 1036015"/>
                <a:gd name="connsiteY2" fmla="*/ 111561 h 1447011"/>
                <a:gd name="connsiteX3" fmla="*/ 599427 w 1036015"/>
                <a:gd name="connsiteY3" fmla="*/ 1319995 h 1447011"/>
                <a:gd name="connsiteX4" fmla="*/ 736977 w 1036015"/>
                <a:gd name="connsiteY4" fmla="*/ 1447011 h 1447011"/>
                <a:gd name="connsiteX5" fmla="*/ 1036015 w 1036015"/>
                <a:gd name="connsiteY5" fmla="*/ 1439163 h 1447011"/>
                <a:gd name="connsiteX0" fmla="*/ 0 w 1036015"/>
                <a:gd name="connsiteY0" fmla="*/ 4277 h 1447011"/>
                <a:gd name="connsiteX1" fmla="*/ 464933 w 1036015"/>
                <a:gd name="connsiteY1" fmla="*/ 0 h 1447011"/>
                <a:gd name="connsiteX2" fmla="*/ 608952 w 1036015"/>
                <a:gd name="connsiteY2" fmla="*/ 111561 h 1447011"/>
                <a:gd name="connsiteX3" fmla="*/ 599427 w 1036015"/>
                <a:gd name="connsiteY3" fmla="*/ 1319995 h 1447011"/>
                <a:gd name="connsiteX4" fmla="*/ 736977 w 1036015"/>
                <a:gd name="connsiteY4" fmla="*/ 1447011 h 1447011"/>
                <a:gd name="connsiteX5" fmla="*/ 1036015 w 1036015"/>
                <a:gd name="connsiteY5" fmla="*/ 1439163 h 1447011"/>
                <a:gd name="connsiteX0" fmla="*/ 0 w 1036015"/>
                <a:gd name="connsiteY0" fmla="*/ 4277 h 1447011"/>
                <a:gd name="connsiteX1" fmla="*/ 464933 w 1036015"/>
                <a:gd name="connsiteY1" fmla="*/ 0 h 1447011"/>
                <a:gd name="connsiteX2" fmla="*/ 608952 w 1036015"/>
                <a:gd name="connsiteY2" fmla="*/ 111561 h 1447011"/>
                <a:gd name="connsiteX3" fmla="*/ 599427 w 1036015"/>
                <a:gd name="connsiteY3" fmla="*/ 1319995 h 1447011"/>
                <a:gd name="connsiteX4" fmla="*/ 736977 w 1036015"/>
                <a:gd name="connsiteY4" fmla="*/ 1447011 h 1447011"/>
                <a:gd name="connsiteX5" fmla="*/ 1036015 w 1036015"/>
                <a:gd name="connsiteY5" fmla="*/ 1441787 h 1447011"/>
                <a:gd name="connsiteX0" fmla="*/ 0 w 1414977"/>
                <a:gd name="connsiteY0" fmla="*/ 4277 h 1447011"/>
                <a:gd name="connsiteX1" fmla="*/ 464933 w 1414977"/>
                <a:gd name="connsiteY1" fmla="*/ 0 h 1447011"/>
                <a:gd name="connsiteX2" fmla="*/ 608952 w 1414977"/>
                <a:gd name="connsiteY2" fmla="*/ 111561 h 1447011"/>
                <a:gd name="connsiteX3" fmla="*/ 599427 w 1414977"/>
                <a:gd name="connsiteY3" fmla="*/ 1319995 h 1447011"/>
                <a:gd name="connsiteX4" fmla="*/ 736977 w 1414977"/>
                <a:gd name="connsiteY4" fmla="*/ 1447011 h 1447011"/>
                <a:gd name="connsiteX5" fmla="*/ 1414977 w 1414977"/>
                <a:gd name="connsiteY5" fmla="*/ 1443808 h 1447011"/>
                <a:gd name="connsiteX0" fmla="*/ 0 w 1414977"/>
                <a:gd name="connsiteY0" fmla="*/ 4277 h 1447011"/>
                <a:gd name="connsiteX1" fmla="*/ 464933 w 1414977"/>
                <a:gd name="connsiteY1" fmla="*/ 0 h 1447011"/>
                <a:gd name="connsiteX2" fmla="*/ 608952 w 1414977"/>
                <a:gd name="connsiteY2" fmla="*/ 111561 h 1447011"/>
                <a:gd name="connsiteX3" fmla="*/ 599427 w 1414977"/>
                <a:gd name="connsiteY3" fmla="*/ 1319995 h 1447011"/>
                <a:gd name="connsiteX4" fmla="*/ 767933 w 1414977"/>
                <a:gd name="connsiteY4" fmla="*/ 1447011 h 1447011"/>
                <a:gd name="connsiteX5" fmla="*/ 1414977 w 1414977"/>
                <a:gd name="connsiteY5" fmla="*/ 1443808 h 1447011"/>
                <a:gd name="connsiteX0" fmla="*/ 0 w 1414977"/>
                <a:gd name="connsiteY0" fmla="*/ 4277 h 1447011"/>
                <a:gd name="connsiteX1" fmla="*/ 464933 w 1414977"/>
                <a:gd name="connsiteY1" fmla="*/ 0 h 1447011"/>
                <a:gd name="connsiteX2" fmla="*/ 608952 w 1414977"/>
                <a:gd name="connsiteY2" fmla="*/ 111561 h 1447011"/>
                <a:gd name="connsiteX3" fmla="*/ 599427 w 1414977"/>
                <a:gd name="connsiteY3" fmla="*/ 1292443 h 1447011"/>
                <a:gd name="connsiteX4" fmla="*/ 767933 w 1414977"/>
                <a:gd name="connsiteY4" fmla="*/ 1447011 h 1447011"/>
                <a:gd name="connsiteX5" fmla="*/ 1414977 w 1414977"/>
                <a:gd name="connsiteY5" fmla="*/ 1443808 h 1447011"/>
                <a:gd name="connsiteX0" fmla="*/ 0 w 1414977"/>
                <a:gd name="connsiteY0" fmla="*/ 4277 h 1447011"/>
                <a:gd name="connsiteX1" fmla="*/ 464933 w 1414977"/>
                <a:gd name="connsiteY1" fmla="*/ 0 h 1447011"/>
                <a:gd name="connsiteX2" fmla="*/ 608952 w 1414977"/>
                <a:gd name="connsiteY2" fmla="*/ 111561 h 1447011"/>
                <a:gd name="connsiteX3" fmla="*/ 599427 w 1414977"/>
                <a:gd name="connsiteY3" fmla="*/ 1324345 h 1447011"/>
                <a:gd name="connsiteX4" fmla="*/ 767933 w 1414977"/>
                <a:gd name="connsiteY4" fmla="*/ 1447011 h 1447011"/>
                <a:gd name="connsiteX5" fmla="*/ 1414977 w 1414977"/>
                <a:gd name="connsiteY5" fmla="*/ 1443808 h 1447011"/>
                <a:gd name="connsiteX0" fmla="*/ 0 w 1539973"/>
                <a:gd name="connsiteY0" fmla="*/ 4277 h 1447011"/>
                <a:gd name="connsiteX1" fmla="*/ 589929 w 1539973"/>
                <a:gd name="connsiteY1" fmla="*/ 0 h 1447011"/>
                <a:gd name="connsiteX2" fmla="*/ 733948 w 1539973"/>
                <a:gd name="connsiteY2" fmla="*/ 111561 h 1447011"/>
                <a:gd name="connsiteX3" fmla="*/ 724423 w 1539973"/>
                <a:gd name="connsiteY3" fmla="*/ 1324345 h 1447011"/>
                <a:gd name="connsiteX4" fmla="*/ 892929 w 1539973"/>
                <a:gd name="connsiteY4" fmla="*/ 1447011 h 1447011"/>
                <a:gd name="connsiteX5" fmla="*/ 1539973 w 1539973"/>
                <a:gd name="connsiteY5" fmla="*/ 1443808 h 1447011"/>
                <a:gd name="connsiteX0" fmla="*/ 0 w 1539973"/>
                <a:gd name="connsiteY0" fmla="*/ 4277 h 1447011"/>
                <a:gd name="connsiteX1" fmla="*/ 589929 w 1539973"/>
                <a:gd name="connsiteY1" fmla="*/ 0 h 1447011"/>
                <a:gd name="connsiteX2" fmla="*/ 733948 w 1539973"/>
                <a:gd name="connsiteY2" fmla="*/ 111561 h 1447011"/>
                <a:gd name="connsiteX3" fmla="*/ 724423 w 1539973"/>
                <a:gd name="connsiteY3" fmla="*/ 1324345 h 1447011"/>
                <a:gd name="connsiteX4" fmla="*/ 892929 w 1539973"/>
                <a:gd name="connsiteY4" fmla="*/ 1447011 h 1447011"/>
                <a:gd name="connsiteX5" fmla="*/ 1539973 w 1539973"/>
                <a:gd name="connsiteY5" fmla="*/ 1443808 h 1447011"/>
                <a:gd name="connsiteX0" fmla="*/ 0 w 1539973"/>
                <a:gd name="connsiteY0" fmla="*/ 4277 h 1447011"/>
                <a:gd name="connsiteX1" fmla="*/ 589929 w 1539973"/>
                <a:gd name="connsiteY1" fmla="*/ 0 h 1447011"/>
                <a:gd name="connsiteX2" fmla="*/ 733948 w 1539973"/>
                <a:gd name="connsiteY2" fmla="*/ 111561 h 1447011"/>
                <a:gd name="connsiteX3" fmla="*/ 724423 w 1539973"/>
                <a:gd name="connsiteY3" fmla="*/ 1324345 h 1447011"/>
                <a:gd name="connsiteX4" fmla="*/ 892929 w 1539973"/>
                <a:gd name="connsiteY4" fmla="*/ 1447011 h 1447011"/>
                <a:gd name="connsiteX5" fmla="*/ 1539973 w 1539973"/>
                <a:gd name="connsiteY5" fmla="*/ 1443808 h 1447011"/>
                <a:gd name="connsiteX0" fmla="*/ 0 w 1539973"/>
                <a:gd name="connsiteY0" fmla="*/ 4277 h 1447011"/>
                <a:gd name="connsiteX1" fmla="*/ 589929 w 1539973"/>
                <a:gd name="connsiteY1" fmla="*/ 0 h 1447011"/>
                <a:gd name="connsiteX2" fmla="*/ 733948 w 1539973"/>
                <a:gd name="connsiteY2" fmla="*/ 111561 h 1447011"/>
                <a:gd name="connsiteX3" fmla="*/ 724423 w 1539973"/>
                <a:gd name="connsiteY3" fmla="*/ 1324345 h 1447011"/>
                <a:gd name="connsiteX4" fmla="*/ 892929 w 1539973"/>
                <a:gd name="connsiteY4" fmla="*/ 1447011 h 1447011"/>
                <a:gd name="connsiteX5" fmla="*/ 1539973 w 1539973"/>
                <a:gd name="connsiteY5" fmla="*/ 1443808 h 1447011"/>
                <a:gd name="connsiteX0" fmla="*/ 0 w 1539973"/>
                <a:gd name="connsiteY0" fmla="*/ 4277 h 1447011"/>
                <a:gd name="connsiteX1" fmla="*/ 589929 w 1539973"/>
                <a:gd name="connsiteY1" fmla="*/ 0 h 1447011"/>
                <a:gd name="connsiteX2" fmla="*/ 733948 w 1539973"/>
                <a:gd name="connsiteY2" fmla="*/ 111561 h 1447011"/>
                <a:gd name="connsiteX3" fmla="*/ 724423 w 1539973"/>
                <a:gd name="connsiteY3" fmla="*/ 1324345 h 1447011"/>
                <a:gd name="connsiteX4" fmla="*/ 892929 w 1539973"/>
                <a:gd name="connsiteY4" fmla="*/ 1447011 h 1447011"/>
                <a:gd name="connsiteX5" fmla="*/ 1539973 w 1539973"/>
                <a:gd name="connsiteY5" fmla="*/ 1443808 h 1447011"/>
                <a:gd name="connsiteX0" fmla="*/ 0 w 1539973"/>
                <a:gd name="connsiteY0" fmla="*/ 4277 h 1447011"/>
                <a:gd name="connsiteX1" fmla="*/ 589929 w 1539973"/>
                <a:gd name="connsiteY1" fmla="*/ 0 h 1447011"/>
                <a:gd name="connsiteX2" fmla="*/ 733948 w 1539973"/>
                <a:gd name="connsiteY2" fmla="*/ 111561 h 1447011"/>
                <a:gd name="connsiteX3" fmla="*/ 724423 w 1539973"/>
                <a:gd name="connsiteY3" fmla="*/ 1324345 h 1447011"/>
                <a:gd name="connsiteX4" fmla="*/ 892929 w 1539973"/>
                <a:gd name="connsiteY4" fmla="*/ 1447011 h 1447011"/>
                <a:gd name="connsiteX5" fmla="*/ 1539973 w 1539973"/>
                <a:gd name="connsiteY5" fmla="*/ 1443808 h 1447011"/>
                <a:gd name="connsiteX0" fmla="*/ 0 w 1539973"/>
                <a:gd name="connsiteY0" fmla="*/ 4277 h 1447011"/>
                <a:gd name="connsiteX1" fmla="*/ 589929 w 1539973"/>
                <a:gd name="connsiteY1" fmla="*/ 0 h 1447011"/>
                <a:gd name="connsiteX2" fmla="*/ 733948 w 1539973"/>
                <a:gd name="connsiteY2" fmla="*/ 111561 h 1447011"/>
                <a:gd name="connsiteX3" fmla="*/ 724423 w 1539973"/>
                <a:gd name="connsiteY3" fmla="*/ 1324345 h 1447011"/>
                <a:gd name="connsiteX4" fmla="*/ 892929 w 1539973"/>
                <a:gd name="connsiteY4" fmla="*/ 1447011 h 1447011"/>
                <a:gd name="connsiteX5" fmla="*/ 1539973 w 1539973"/>
                <a:gd name="connsiteY5" fmla="*/ 1443808 h 1447011"/>
                <a:gd name="connsiteX0" fmla="*/ 0 w 1539973"/>
                <a:gd name="connsiteY0" fmla="*/ 5812 h 1448546"/>
                <a:gd name="connsiteX1" fmla="*/ 554812 w 1539973"/>
                <a:gd name="connsiteY1" fmla="*/ 0 h 1448546"/>
                <a:gd name="connsiteX2" fmla="*/ 733948 w 1539973"/>
                <a:gd name="connsiteY2" fmla="*/ 113096 h 1448546"/>
                <a:gd name="connsiteX3" fmla="*/ 724423 w 1539973"/>
                <a:gd name="connsiteY3" fmla="*/ 1325880 h 1448546"/>
                <a:gd name="connsiteX4" fmla="*/ 892929 w 1539973"/>
                <a:gd name="connsiteY4" fmla="*/ 1448546 h 1448546"/>
                <a:gd name="connsiteX5" fmla="*/ 1539973 w 1539973"/>
                <a:gd name="connsiteY5" fmla="*/ 1445343 h 1448546"/>
                <a:gd name="connsiteX0" fmla="*/ 0 w 1539973"/>
                <a:gd name="connsiteY0" fmla="*/ 5812 h 1448546"/>
                <a:gd name="connsiteX1" fmla="*/ 554812 w 1539973"/>
                <a:gd name="connsiteY1" fmla="*/ 0 h 1448546"/>
                <a:gd name="connsiteX2" fmla="*/ 733948 w 1539973"/>
                <a:gd name="connsiteY2" fmla="*/ 113096 h 1448546"/>
                <a:gd name="connsiteX3" fmla="*/ 724423 w 1539973"/>
                <a:gd name="connsiteY3" fmla="*/ 1325880 h 1448546"/>
                <a:gd name="connsiteX4" fmla="*/ 892929 w 1539973"/>
                <a:gd name="connsiteY4" fmla="*/ 1448546 h 1448546"/>
                <a:gd name="connsiteX5" fmla="*/ 1539973 w 1539973"/>
                <a:gd name="connsiteY5" fmla="*/ 1445343 h 1448546"/>
                <a:gd name="connsiteX0" fmla="*/ 0 w 1539973"/>
                <a:gd name="connsiteY0" fmla="*/ 5812 h 1448546"/>
                <a:gd name="connsiteX1" fmla="*/ 554812 w 1539973"/>
                <a:gd name="connsiteY1" fmla="*/ 0 h 1448546"/>
                <a:gd name="connsiteX2" fmla="*/ 733948 w 1539973"/>
                <a:gd name="connsiteY2" fmla="*/ 113096 h 1448546"/>
                <a:gd name="connsiteX3" fmla="*/ 724423 w 1539973"/>
                <a:gd name="connsiteY3" fmla="*/ 1325880 h 1448546"/>
                <a:gd name="connsiteX4" fmla="*/ 892929 w 1539973"/>
                <a:gd name="connsiteY4" fmla="*/ 1448546 h 1448546"/>
                <a:gd name="connsiteX5" fmla="*/ 1539973 w 1539973"/>
                <a:gd name="connsiteY5" fmla="*/ 1445343 h 1448546"/>
                <a:gd name="connsiteX0" fmla="*/ 0 w 1539973"/>
                <a:gd name="connsiteY0" fmla="*/ 5812 h 1448546"/>
                <a:gd name="connsiteX1" fmla="*/ 554812 w 1539973"/>
                <a:gd name="connsiteY1" fmla="*/ 0 h 1448546"/>
                <a:gd name="connsiteX2" fmla="*/ 733948 w 1539973"/>
                <a:gd name="connsiteY2" fmla="*/ 99284 h 1448546"/>
                <a:gd name="connsiteX3" fmla="*/ 724423 w 1539973"/>
                <a:gd name="connsiteY3" fmla="*/ 1325880 h 1448546"/>
                <a:gd name="connsiteX4" fmla="*/ 892929 w 1539973"/>
                <a:gd name="connsiteY4" fmla="*/ 1448546 h 1448546"/>
                <a:gd name="connsiteX5" fmla="*/ 1539973 w 1539973"/>
                <a:gd name="connsiteY5" fmla="*/ 1445343 h 1448546"/>
                <a:gd name="connsiteX0" fmla="*/ 0 w 1539973"/>
                <a:gd name="connsiteY0" fmla="*/ 5812 h 1448546"/>
                <a:gd name="connsiteX1" fmla="*/ 554812 w 1539973"/>
                <a:gd name="connsiteY1" fmla="*/ 0 h 1448546"/>
                <a:gd name="connsiteX2" fmla="*/ 733948 w 1539973"/>
                <a:gd name="connsiteY2" fmla="*/ 99284 h 1448546"/>
                <a:gd name="connsiteX3" fmla="*/ 724423 w 1539973"/>
                <a:gd name="connsiteY3" fmla="*/ 1325880 h 1448546"/>
                <a:gd name="connsiteX4" fmla="*/ 892929 w 1539973"/>
                <a:gd name="connsiteY4" fmla="*/ 1448546 h 1448546"/>
                <a:gd name="connsiteX5" fmla="*/ 1539973 w 1539973"/>
                <a:gd name="connsiteY5" fmla="*/ 1445343 h 1448546"/>
                <a:gd name="connsiteX0" fmla="*/ 0 w 1539973"/>
                <a:gd name="connsiteY0" fmla="*/ 5812 h 1448546"/>
                <a:gd name="connsiteX1" fmla="*/ 554812 w 1539973"/>
                <a:gd name="connsiteY1" fmla="*/ 0 h 1448546"/>
                <a:gd name="connsiteX2" fmla="*/ 733948 w 1539973"/>
                <a:gd name="connsiteY2" fmla="*/ 99284 h 1448546"/>
                <a:gd name="connsiteX3" fmla="*/ 724423 w 1539973"/>
                <a:gd name="connsiteY3" fmla="*/ 1325880 h 1448546"/>
                <a:gd name="connsiteX4" fmla="*/ 892929 w 1539973"/>
                <a:gd name="connsiteY4" fmla="*/ 1448546 h 1448546"/>
                <a:gd name="connsiteX5" fmla="*/ 1539973 w 1539973"/>
                <a:gd name="connsiteY5" fmla="*/ 1445343 h 1448546"/>
                <a:gd name="connsiteX0" fmla="*/ 0 w 1539973"/>
                <a:gd name="connsiteY0" fmla="*/ 5812 h 1448546"/>
                <a:gd name="connsiteX1" fmla="*/ 554812 w 1539973"/>
                <a:gd name="connsiteY1" fmla="*/ 0 h 1448546"/>
                <a:gd name="connsiteX2" fmla="*/ 733948 w 1539973"/>
                <a:gd name="connsiteY2" fmla="*/ 99284 h 1448546"/>
                <a:gd name="connsiteX3" fmla="*/ 724423 w 1539973"/>
                <a:gd name="connsiteY3" fmla="*/ 1325880 h 1448546"/>
                <a:gd name="connsiteX4" fmla="*/ 892929 w 1539973"/>
                <a:gd name="connsiteY4" fmla="*/ 1448546 h 1448546"/>
                <a:gd name="connsiteX5" fmla="*/ 1539973 w 1539973"/>
                <a:gd name="connsiteY5" fmla="*/ 1445343 h 1448546"/>
                <a:gd name="connsiteX0" fmla="*/ 0 w 1539973"/>
                <a:gd name="connsiteY0" fmla="*/ 5812 h 1448546"/>
                <a:gd name="connsiteX1" fmla="*/ 554812 w 1539973"/>
                <a:gd name="connsiteY1" fmla="*/ 0 h 1448546"/>
                <a:gd name="connsiteX2" fmla="*/ 733948 w 1539973"/>
                <a:gd name="connsiteY2" fmla="*/ 99284 h 1448546"/>
                <a:gd name="connsiteX3" fmla="*/ 724423 w 1539973"/>
                <a:gd name="connsiteY3" fmla="*/ 1325880 h 1448546"/>
                <a:gd name="connsiteX4" fmla="*/ 892929 w 1539973"/>
                <a:gd name="connsiteY4" fmla="*/ 1448546 h 1448546"/>
                <a:gd name="connsiteX5" fmla="*/ 1539973 w 1539973"/>
                <a:gd name="connsiteY5" fmla="*/ 1445343 h 1448546"/>
                <a:gd name="connsiteX0" fmla="*/ 0 w 1589722"/>
                <a:gd name="connsiteY0" fmla="*/ 4278 h 1448546"/>
                <a:gd name="connsiteX1" fmla="*/ 604561 w 1589722"/>
                <a:gd name="connsiteY1" fmla="*/ 0 h 1448546"/>
                <a:gd name="connsiteX2" fmla="*/ 783697 w 1589722"/>
                <a:gd name="connsiteY2" fmla="*/ 99284 h 1448546"/>
                <a:gd name="connsiteX3" fmla="*/ 774172 w 1589722"/>
                <a:gd name="connsiteY3" fmla="*/ 1325880 h 1448546"/>
                <a:gd name="connsiteX4" fmla="*/ 942678 w 1589722"/>
                <a:gd name="connsiteY4" fmla="*/ 1448546 h 1448546"/>
                <a:gd name="connsiteX5" fmla="*/ 1589722 w 1589722"/>
                <a:gd name="connsiteY5" fmla="*/ 1445343 h 1448546"/>
                <a:gd name="connsiteX0" fmla="*/ 0 w 1589722"/>
                <a:gd name="connsiteY0" fmla="*/ 0 h 1448872"/>
                <a:gd name="connsiteX1" fmla="*/ 604561 w 1589722"/>
                <a:gd name="connsiteY1" fmla="*/ 326 h 1448872"/>
                <a:gd name="connsiteX2" fmla="*/ 783697 w 1589722"/>
                <a:gd name="connsiteY2" fmla="*/ 99610 h 1448872"/>
                <a:gd name="connsiteX3" fmla="*/ 774172 w 1589722"/>
                <a:gd name="connsiteY3" fmla="*/ 1326206 h 1448872"/>
                <a:gd name="connsiteX4" fmla="*/ 942678 w 1589722"/>
                <a:gd name="connsiteY4" fmla="*/ 1448872 h 1448872"/>
                <a:gd name="connsiteX5" fmla="*/ 1589722 w 1589722"/>
                <a:gd name="connsiteY5" fmla="*/ 1445669 h 1448872"/>
                <a:gd name="connsiteX0" fmla="*/ 0 w 1589722"/>
                <a:gd name="connsiteY0" fmla="*/ 1209 h 1448546"/>
                <a:gd name="connsiteX1" fmla="*/ 604561 w 1589722"/>
                <a:gd name="connsiteY1" fmla="*/ 0 h 1448546"/>
                <a:gd name="connsiteX2" fmla="*/ 783697 w 1589722"/>
                <a:gd name="connsiteY2" fmla="*/ 99284 h 1448546"/>
                <a:gd name="connsiteX3" fmla="*/ 774172 w 1589722"/>
                <a:gd name="connsiteY3" fmla="*/ 1325880 h 1448546"/>
                <a:gd name="connsiteX4" fmla="*/ 942678 w 1589722"/>
                <a:gd name="connsiteY4" fmla="*/ 1448546 h 1448546"/>
                <a:gd name="connsiteX5" fmla="*/ 1589722 w 1589722"/>
                <a:gd name="connsiteY5" fmla="*/ 1445343 h 1448546"/>
                <a:gd name="connsiteX0" fmla="*/ 0 w 1589722"/>
                <a:gd name="connsiteY0" fmla="*/ 1439 h 1448776"/>
                <a:gd name="connsiteX1" fmla="*/ 604561 w 1589722"/>
                <a:gd name="connsiteY1" fmla="*/ 230 h 1448776"/>
                <a:gd name="connsiteX2" fmla="*/ 783697 w 1589722"/>
                <a:gd name="connsiteY2" fmla="*/ 99514 h 1448776"/>
                <a:gd name="connsiteX3" fmla="*/ 774172 w 1589722"/>
                <a:gd name="connsiteY3" fmla="*/ 1326110 h 1448776"/>
                <a:gd name="connsiteX4" fmla="*/ 942678 w 1589722"/>
                <a:gd name="connsiteY4" fmla="*/ 1448776 h 1448776"/>
                <a:gd name="connsiteX5" fmla="*/ 1589722 w 1589722"/>
                <a:gd name="connsiteY5" fmla="*/ 1445573 h 1448776"/>
                <a:gd name="connsiteX0" fmla="*/ 0 w 1732439"/>
                <a:gd name="connsiteY0" fmla="*/ 1439 h 1448776"/>
                <a:gd name="connsiteX1" fmla="*/ 604561 w 1732439"/>
                <a:gd name="connsiteY1" fmla="*/ 230 h 1448776"/>
                <a:gd name="connsiteX2" fmla="*/ 783697 w 1732439"/>
                <a:gd name="connsiteY2" fmla="*/ 99514 h 1448776"/>
                <a:gd name="connsiteX3" fmla="*/ 774172 w 1732439"/>
                <a:gd name="connsiteY3" fmla="*/ 1326110 h 1448776"/>
                <a:gd name="connsiteX4" fmla="*/ 942678 w 1732439"/>
                <a:gd name="connsiteY4" fmla="*/ 1448776 h 1448776"/>
                <a:gd name="connsiteX5" fmla="*/ 1732439 w 1732439"/>
                <a:gd name="connsiteY5" fmla="*/ 1445573 h 1448776"/>
                <a:gd name="connsiteX0" fmla="*/ 0 w 1732439"/>
                <a:gd name="connsiteY0" fmla="*/ 1439 h 1448776"/>
                <a:gd name="connsiteX1" fmla="*/ 604561 w 1732439"/>
                <a:gd name="connsiteY1" fmla="*/ 230 h 1448776"/>
                <a:gd name="connsiteX2" fmla="*/ 783697 w 1732439"/>
                <a:gd name="connsiteY2" fmla="*/ 99514 h 1448776"/>
                <a:gd name="connsiteX3" fmla="*/ 774172 w 1732439"/>
                <a:gd name="connsiteY3" fmla="*/ 1326110 h 1448776"/>
                <a:gd name="connsiteX4" fmla="*/ 942678 w 1732439"/>
                <a:gd name="connsiteY4" fmla="*/ 1448776 h 1448776"/>
                <a:gd name="connsiteX5" fmla="*/ 1732439 w 1732439"/>
                <a:gd name="connsiteY5" fmla="*/ 1445573 h 1448776"/>
                <a:gd name="connsiteX0" fmla="*/ 0 w 1732439"/>
                <a:gd name="connsiteY0" fmla="*/ 1439 h 1448776"/>
                <a:gd name="connsiteX1" fmla="*/ 604561 w 1732439"/>
                <a:gd name="connsiteY1" fmla="*/ 230 h 1448776"/>
                <a:gd name="connsiteX2" fmla="*/ 783697 w 1732439"/>
                <a:gd name="connsiteY2" fmla="*/ 99514 h 1448776"/>
                <a:gd name="connsiteX3" fmla="*/ 774172 w 1732439"/>
                <a:gd name="connsiteY3" fmla="*/ 1326110 h 1448776"/>
                <a:gd name="connsiteX4" fmla="*/ 977773 w 1732439"/>
                <a:gd name="connsiteY4" fmla="*/ 1448776 h 1448776"/>
                <a:gd name="connsiteX5" fmla="*/ 1732439 w 1732439"/>
                <a:gd name="connsiteY5" fmla="*/ 1445573 h 1448776"/>
                <a:gd name="connsiteX0" fmla="*/ 0 w 1732439"/>
                <a:gd name="connsiteY0" fmla="*/ 1439 h 1448776"/>
                <a:gd name="connsiteX1" fmla="*/ 604561 w 1732439"/>
                <a:gd name="connsiteY1" fmla="*/ 230 h 1448776"/>
                <a:gd name="connsiteX2" fmla="*/ 783697 w 1732439"/>
                <a:gd name="connsiteY2" fmla="*/ 99514 h 1448776"/>
                <a:gd name="connsiteX3" fmla="*/ 774172 w 1732439"/>
                <a:gd name="connsiteY3" fmla="*/ 1326110 h 1448776"/>
                <a:gd name="connsiteX4" fmla="*/ 977773 w 1732439"/>
                <a:gd name="connsiteY4" fmla="*/ 1448776 h 1448776"/>
                <a:gd name="connsiteX5" fmla="*/ 1732439 w 1732439"/>
                <a:gd name="connsiteY5" fmla="*/ 1445573 h 1448776"/>
                <a:gd name="connsiteX0" fmla="*/ 0 w 977773"/>
                <a:gd name="connsiteY0" fmla="*/ 1439 h 1448776"/>
                <a:gd name="connsiteX1" fmla="*/ 604561 w 977773"/>
                <a:gd name="connsiteY1" fmla="*/ 230 h 1448776"/>
                <a:gd name="connsiteX2" fmla="*/ 783697 w 977773"/>
                <a:gd name="connsiteY2" fmla="*/ 99514 h 1448776"/>
                <a:gd name="connsiteX3" fmla="*/ 774172 w 977773"/>
                <a:gd name="connsiteY3" fmla="*/ 1326110 h 1448776"/>
                <a:gd name="connsiteX4" fmla="*/ 977773 w 977773"/>
                <a:gd name="connsiteY4" fmla="*/ 1448776 h 14487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7773" h="1448776">
                  <a:moveTo>
                    <a:pt x="0" y="1439"/>
                  </a:moveTo>
                  <a:cubicBezTo>
                    <a:pt x="6426" y="2571"/>
                    <a:pt x="519123" y="-903"/>
                    <a:pt x="604561" y="230"/>
                  </a:cubicBezTo>
                  <a:cubicBezTo>
                    <a:pt x="710438" y="230"/>
                    <a:pt x="786624" y="30718"/>
                    <a:pt x="783697" y="99514"/>
                  </a:cubicBezTo>
                  <a:cubicBezTo>
                    <a:pt x="780522" y="92112"/>
                    <a:pt x="774172" y="1333513"/>
                    <a:pt x="774172" y="1326110"/>
                  </a:cubicBezTo>
                  <a:cubicBezTo>
                    <a:pt x="777347" y="1401766"/>
                    <a:pt x="865207" y="1448396"/>
                    <a:pt x="977773" y="1448776"/>
                  </a:cubicBezTo>
                </a:path>
              </a:pathLst>
            </a:custGeom>
            <a:noFill/>
            <a:ln w="63500">
              <a:solidFill>
                <a:srgbClr val="D57A0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80" name="二等辺三角形 279"/>
            <p:cNvSpPr/>
            <p:nvPr/>
          </p:nvSpPr>
          <p:spPr>
            <a:xfrm rot="16200000">
              <a:off x="2793006" y="513239"/>
              <a:ext cx="229116" cy="273918"/>
            </a:xfrm>
            <a:prstGeom prst="triangle">
              <a:avLst/>
            </a:prstGeom>
            <a:solidFill>
              <a:srgbClr val="D57A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237" name="グループ化 236"/>
          <p:cNvGrpSpPr/>
          <p:nvPr/>
        </p:nvGrpSpPr>
        <p:grpSpPr>
          <a:xfrm rot="16200000">
            <a:off x="4735363" y="5938654"/>
            <a:ext cx="252028" cy="517997"/>
            <a:chOff x="6437719" y="3869082"/>
            <a:chExt cx="252028" cy="517997"/>
          </a:xfrm>
        </p:grpSpPr>
        <p:sp>
          <p:nvSpPr>
            <p:cNvPr id="238" name="二等辺三角形 237"/>
            <p:cNvSpPr/>
            <p:nvPr/>
          </p:nvSpPr>
          <p:spPr>
            <a:xfrm rot="10800000">
              <a:off x="6437719" y="4138063"/>
              <a:ext cx="252028" cy="249016"/>
            </a:xfrm>
            <a:prstGeom prst="triangl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39" name="正方形/長方形 141"/>
            <p:cNvSpPr/>
            <p:nvPr/>
          </p:nvSpPr>
          <p:spPr>
            <a:xfrm rot="10800000">
              <a:off x="6563733" y="3869082"/>
              <a:ext cx="0" cy="324000"/>
            </a:xfrm>
            <a:custGeom>
              <a:avLst/>
              <a:gdLst>
                <a:gd name="connsiteX0" fmla="*/ 0 w 324036"/>
                <a:gd name="connsiteY0" fmla="*/ 0 h 611783"/>
                <a:gd name="connsiteX1" fmla="*/ 324036 w 324036"/>
                <a:gd name="connsiteY1" fmla="*/ 0 h 611783"/>
                <a:gd name="connsiteX2" fmla="*/ 324036 w 324036"/>
                <a:gd name="connsiteY2" fmla="*/ 611783 h 611783"/>
                <a:gd name="connsiteX3" fmla="*/ 0 w 324036"/>
                <a:gd name="connsiteY3" fmla="*/ 611783 h 611783"/>
                <a:gd name="connsiteX4" fmla="*/ 0 w 324036"/>
                <a:gd name="connsiteY4" fmla="*/ 0 h 611783"/>
                <a:gd name="connsiteX0" fmla="*/ 0 w 324036"/>
                <a:gd name="connsiteY0" fmla="*/ 611783 h 703223"/>
                <a:gd name="connsiteX1" fmla="*/ 0 w 324036"/>
                <a:gd name="connsiteY1" fmla="*/ 0 h 703223"/>
                <a:gd name="connsiteX2" fmla="*/ 324036 w 324036"/>
                <a:gd name="connsiteY2" fmla="*/ 0 h 703223"/>
                <a:gd name="connsiteX3" fmla="*/ 324036 w 324036"/>
                <a:gd name="connsiteY3" fmla="*/ 611783 h 703223"/>
                <a:gd name="connsiteX4" fmla="*/ 91440 w 324036"/>
                <a:gd name="connsiteY4" fmla="*/ 703223 h 703223"/>
                <a:gd name="connsiteX0" fmla="*/ 0 w 324036"/>
                <a:gd name="connsiteY0" fmla="*/ 611783 h 611783"/>
                <a:gd name="connsiteX1" fmla="*/ 0 w 324036"/>
                <a:gd name="connsiteY1" fmla="*/ 0 h 611783"/>
                <a:gd name="connsiteX2" fmla="*/ 324036 w 324036"/>
                <a:gd name="connsiteY2" fmla="*/ 0 h 611783"/>
                <a:gd name="connsiteX3" fmla="*/ 324036 w 324036"/>
                <a:gd name="connsiteY3" fmla="*/ 611783 h 611783"/>
                <a:gd name="connsiteX0" fmla="*/ 0 w 324036"/>
                <a:gd name="connsiteY0" fmla="*/ 0 h 611783"/>
                <a:gd name="connsiteX1" fmla="*/ 324036 w 324036"/>
                <a:gd name="connsiteY1" fmla="*/ 0 h 611783"/>
                <a:gd name="connsiteX2" fmla="*/ 324036 w 324036"/>
                <a:gd name="connsiteY2" fmla="*/ 611783 h 611783"/>
                <a:gd name="connsiteX0" fmla="*/ 0 w 0"/>
                <a:gd name="connsiteY0" fmla="*/ 0 h 611783"/>
                <a:gd name="connsiteX1" fmla="*/ 0 w 0"/>
                <a:gd name="connsiteY1" fmla="*/ 611783 h 611783"/>
              </a:gdLst>
              <a:ahLst/>
              <a:cxnLst>
                <a:cxn ang="0">
                  <a:pos x="connsiteX0" y="connsiteY0"/>
                </a:cxn>
                <a:cxn ang="0">
                  <a:pos x="connsiteX1" y="connsiteY1"/>
                </a:cxn>
              </a:cxnLst>
              <a:rect l="l" t="t" r="r" b="b"/>
              <a:pathLst>
                <a:path h="611783">
                  <a:moveTo>
                    <a:pt x="0" y="0"/>
                  </a:moveTo>
                  <a:lnTo>
                    <a:pt x="0" y="611783"/>
                  </a:lnTo>
                </a:path>
              </a:pathLst>
            </a:custGeom>
            <a:ln w="635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230" name="グループ化 229"/>
          <p:cNvGrpSpPr/>
          <p:nvPr/>
        </p:nvGrpSpPr>
        <p:grpSpPr>
          <a:xfrm>
            <a:off x="3815917" y="3950103"/>
            <a:ext cx="2347529" cy="2024339"/>
            <a:chOff x="4004562" y="4149164"/>
            <a:chExt cx="2442422" cy="1842617"/>
          </a:xfrm>
        </p:grpSpPr>
        <p:sp>
          <p:nvSpPr>
            <p:cNvPr id="228" name="角丸四角形 156"/>
            <p:cNvSpPr/>
            <p:nvPr/>
          </p:nvSpPr>
          <p:spPr>
            <a:xfrm rot="16200000">
              <a:off x="4428227" y="3825198"/>
              <a:ext cx="1694792" cy="2342723"/>
            </a:xfrm>
            <a:custGeom>
              <a:avLst/>
              <a:gdLst>
                <a:gd name="connsiteX0" fmla="*/ 0 w 864096"/>
                <a:gd name="connsiteY0" fmla="*/ 144019 h 864096"/>
                <a:gd name="connsiteX1" fmla="*/ 144019 w 864096"/>
                <a:gd name="connsiteY1" fmla="*/ 0 h 864096"/>
                <a:gd name="connsiteX2" fmla="*/ 720077 w 864096"/>
                <a:gd name="connsiteY2" fmla="*/ 0 h 864096"/>
                <a:gd name="connsiteX3" fmla="*/ 864096 w 864096"/>
                <a:gd name="connsiteY3" fmla="*/ 144019 h 864096"/>
                <a:gd name="connsiteX4" fmla="*/ 864096 w 864096"/>
                <a:gd name="connsiteY4" fmla="*/ 720077 h 864096"/>
                <a:gd name="connsiteX5" fmla="*/ 720077 w 864096"/>
                <a:gd name="connsiteY5" fmla="*/ 864096 h 864096"/>
                <a:gd name="connsiteX6" fmla="*/ 144019 w 864096"/>
                <a:gd name="connsiteY6" fmla="*/ 864096 h 864096"/>
                <a:gd name="connsiteX7" fmla="*/ 0 w 864096"/>
                <a:gd name="connsiteY7" fmla="*/ 720077 h 864096"/>
                <a:gd name="connsiteX8" fmla="*/ 0 w 864096"/>
                <a:gd name="connsiteY8" fmla="*/ 144019 h 864096"/>
                <a:gd name="connsiteX0" fmla="*/ 144019 w 864096"/>
                <a:gd name="connsiteY0" fmla="*/ 864096 h 955536"/>
                <a:gd name="connsiteX1" fmla="*/ 0 w 864096"/>
                <a:gd name="connsiteY1" fmla="*/ 720077 h 955536"/>
                <a:gd name="connsiteX2" fmla="*/ 0 w 864096"/>
                <a:gd name="connsiteY2" fmla="*/ 144019 h 955536"/>
                <a:gd name="connsiteX3" fmla="*/ 144019 w 864096"/>
                <a:gd name="connsiteY3" fmla="*/ 0 h 955536"/>
                <a:gd name="connsiteX4" fmla="*/ 720077 w 864096"/>
                <a:gd name="connsiteY4" fmla="*/ 0 h 955536"/>
                <a:gd name="connsiteX5" fmla="*/ 864096 w 864096"/>
                <a:gd name="connsiteY5" fmla="*/ 144019 h 955536"/>
                <a:gd name="connsiteX6" fmla="*/ 864096 w 864096"/>
                <a:gd name="connsiteY6" fmla="*/ 720077 h 955536"/>
                <a:gd name="connsiteX7" fmla="*/ 720077 w 864096"/>
                <a:gd name="connsiteY7" fmla="*/ 864096 h 955536"/>
                <a:gd name="connsiteX8" fmla="*/ 235459 w 864096"/>
                <a:gd name="connsiteY8" fmla="*/ 955536 h 955536"/>
                <a:gd name="connsiteX0" fmla="*/ 144019 w 864096"/>
                <a:gd name="connsiteY0" fmla="*/ 864096 h 864096"/>
                <a:gd name="connsiteX1" fmla="*/ 0 w 864096"/>
                <a:gd name="connsiteY1" fmla="*/ 720077 h 864096"/>
                <a:gd name="connsiteX2" fmla="*/ 0 w 864096"/>
                <a:gd name="connsiteY2" fmla="*/ 144019 h 864096"/>
                <a:gd name="connsiteX3" fmla="*/ 144019 w 864096"/>
                <a:gd name="connsiteY3" fmla="*/ 0 h 864096"/>
                <a:gd name="connsiteX4" fmla="*/ 720077 w 864096"/>
                <a:gd name="connsiteY4" fmla="*/ 0 h 864096"/>
                <a:gd name="connsiteX5" fmla="*/ 864096 w 864096"/>
                <a:gd name="connsiteY5" fmla="*/ 144019 h 864096"/>
                <a:gd name="connsiteX6" fmla="*/ 864096 w 864096"/>
                <a:gd name="connsiteY6" fmla="*/ 720077 h 864096"/>
                <a:gd name="connsiteX7" fmla="*/ 720077 w 864096"/>
                <a:gd name="connsiteY7" fmla="*/ 864096 h 864096"/>
                <a:gd name="connsiteX0" fmla="*/ 0 w 864096"/>
                <a:gd name="connsiteY0" fmla="*/ 720077 h 864096"/>
                <a:gd name="connsiteX1" fmla="*/ 0 w 864096"/>
                <a:gd name="connsiteY1" fmla="*/ 144019 h 864096"/>
                <a:gd name="connsiteX2" fmla="*/ 144019 w 864096"/>
                <a:gd name="connsiteY2" fmla="*/ 0 h 864096"/>
                <a:gd name="connsiteX3" fmla="*/ 720077 w 864096"/>
                <a:gd name="connsiteY3" fmla="*/ 0 h 864096"/>
                <a:gd name="connsiteX4" fmla="*/ 864096 w 864096"/>
                <a:gd name="connsiteY4" fmla="*/ 144019 h 864096"/>
                <a:gd name="connsiteX5" fmla="*/ 864096 w 864096"/>
                <a:gd name="connsiteY5" fmla="*/ 720077 h 864096"/>
                <a:gd name="connsiteX6" fmla="*/ 720077 w 864096"/>
                <a:gd name="connsiteY6" fmla="*/ 864096 h 864096"/>
                <a:gd name="connsiteX0" fmla="*/ 0 w 864096"/>
                <a:gd name="connsiteY0" fmla="*/ 144019 h 864096"/>
                <a:gd name="connsiteX1" fmla="*/ 144019 w 864096"/>
                <a:gd name="connsiteY1" fmla="*/ 0 h 864096"/>
                <a:gd name="connsiteX2" fmla="*/ 720077 w 864096"/>
                <a:gd name="connsiteY2" fmla="*/ 0 h 864096"/>
                <a:gd name="connsiteX3" fmla="*/ 864096 w 864096"/>
                <a:gd name="connsiteY3" fmla="*/ 144019 h 864096"/>
                <a:gd name="connsiteX4" fmla="*/ 864096 w 864096"/>
                <a:gd name="connsiteY4" fmla="*/ 720077 h 864096"/>
                <a:gd name="connsiteX5" fmla="*/ 720077 w 864096"/>
                <a:gd name="connsiteY5" fmla="*/ 864096 h 864096"/>
                <a:gd name="connsiteX0" fmla="*/ 0 w 720077"/>
                <a:gd name="connsiteY0" fmla="*/ 0 h 864096"/>
                <a:gd name="connsiteX1" fmla="*/ 576058 w 720077"/>
                <a:gd name="connsiteY1" fmla="*/ 0 h 864096"/>
                <a:gd name="connsiteX2" fmla="*/ 720077 w 720077"/>
                <a:gd name="connsiteY2" fmla="*/ 144019 h 864096"/>
                <a:gd name="connsiteX3" fmla="*/ 720077 w 720077"/>
                <a:gd name="connsiteY3" fmla="*/ 720077 h 864096"/>
                <a:gd name="connsiteX4" fmla="*/ 576058 w 720077"/>
                <a:gd name="connsiteY4" fmla="*/ 864096 h 864096"/>
                <a:gd name="connsiteX0" fmla="*/ 0 w 835034"/>
                <a:gd name="connsiteY0" fmla="*/ 0 h 902196"/>
                <a:gd name="connsiteX1" fmla="*/ 576058 w 835034"/>
                <a:gd name="connsiteY1" fmla="*/ 0 h 902196"/>
                <a:gd name="connsiteX2" fmla="*/ 720077 w 835034"/>
                <a:gd name="connsiteY2" fmla="*/ 144019 h 902196"/>
                <a:gd name="connsiteX3" fmla="*/ 720077 w 835034"/>
                <a:gd name="connsiteY3" fmla="*/ 720077 h 902196"/>
                <a:gd name="connsiteX4" fmla="*/ 814183 w 835034"/>
                <a:gd name="connsiteY4" fmla="*/ 902196 h 902196"/>
                <a:gd name="connsiteX0" fmla="*/ 0 w 814183"/>
                <a:gd name="connsiteY0" fmla="*/ 0 h 902713"/>
                <a:gd name="connsiteX1" fmla="*/ 576058 w 814183"/>
                <a:gd name="connsiteY1" fmla="*/ 0 h 902713"/>
                <a:gd name="connsiteX2" fmla="*/ 720077 w 814183"/>
                <a:gd name="connsiteY2" fmla="*/ 144019 h 902713"/>
                <a:gd name="connsiteX3" fmla="*/ 720077 w 814183"/>
                <a:gd name="connsiteY3" fmla="*/ 720077 h 902713"/>
                <a:gd name="connsiteX4" fmla="*/ 814183 w 814183"/>
                <a:gd name="connsiteY4" fmla="*/ 902196 h 902713"/>
                <a:gd name="connsiteX0" fmla="*/ 0 w 863977"/>
                <a:gd name="connsiteY0" fmla="*/ 0 h 902713"/>
                <a:gd name="connsiteX1" fmla="*/ 576058 w 863977"/>
                <a:gd name="connsiteY1" fmla="*/ 0 h 902713"/>
                <a:gd name="connsiteX2" fmla="*/ 720077 w 863977"/>
                <a:gd name="connsiteY2" fmla="*/ 144019 h 902713"/>
                <a:gd name="connsiteX3" fmla="*/ 720077 w 863977"/>
                <a:gd name="connsiteY3" fmla="*/ 720077 h 902713"/>
                <a:gd name="connsiteX4" fmla="*/ 863977 w 863977"/>
                <a:gd name="connsiteY4" fmla="*/ 902196 h 902713"/>
                <a:gd name="connsiteX0" fmla="*/ 0 w 863977"/>
                <a:gd name="connsiteY0" fmla="*/ 0 h 902334"/>
                <a:gd name="connsiteX1" fmla="*/ 576058 w 863977"/>
                <a:gd name="connsiteY1" fmla="*/ 0 h 902334"/>
                <a:gd name="connsiteX2" fmla="*/ 720077 w 863977"/>
                <a:gd name="connsiteY2" fmla="*/ 144019 h 902334"/>
                <a:gd name="connsiteX3" fmla="*/ 720077 w 863977"/>
                <a:gd name="connsiteY3" fmla="*/ 720077 h 902334"/>
                <a:gd name="connsiteX4" fmla="*/ 863977 w 863977"/>
                <a:gd name="connsiteY4" fmla="*/ 902196 h 902334"/>
                <a:gd name="connsiteX0" fmla="*/ 0 w 872382"/>
                <a:gd name="connsiteY0" fmla="*/ 0 h 916014"/>
                <a:gd name="connsiteX1" fmla="*/ 576058 w 872382"/>
                <a:gd name="connsiteY1" fmla="*/ 0 h 916014"/>
                <a:gd name="connsiteX2" fmla="*/ 720077 w 872382"/>
                <a:gd name="connsiteY2" fmla="*/ 144019 h 916014"/>
                <a:gd name="connsiteX3" fmla="*/ 720077 w 872382"/>
                <a:gd name="connsiteY3" fmla="*/ 720077 h 916014"/>
                <a:gd name="connsiteX4" fmla="*/ 863977 w 872382"/>
                <a:gd name="connsiteY4" fmla="*/ 902196 h 916014"/>
                <a:gd name="connsiteX5" fmla="*/ 855040 w 872382"/>
                <a:gd name="connsiteY5" fmla="*/ 903322 h 916014"/>
                <a:gd name="connsiteX0" fmla="*/ 0 w 1007466"/>
                <a:gd name="connsiteY0" fmla="*/ 0 h 910332"/>
                <a:gd name="connsiteX1" fmla="*/ 576058 w 1007466"/>
                <a:gd name="connsiteY1" fmla="*/ 0 h 910332"/>
                <a:gd name="connsiteX2" fmla="*/ 720077 w 1007466"/>
                <a:gd name="connsiteY2" fmla="*/ 144019 h 910332"/>
                <a:gd name="connsiteX3" fmla="*/ 720077 w 1007466"/>
                <a:gd name="connsiteY3" fmla="*/ 720077 h 910332"/>
                <a:gd name="connsiteX4" fmla="*/ 863977 w 1007466"/>
                <a:gd name="connsiteY4" fmla="*/ 902196 h 910332"/>
                <a:gd name="connsiteX5" fmla="*/ 1007440 w 1007466"/>
                <a:gd name="connsiteY5" fmla="*/ 881097 h 910332"/>
                <a:gd name="connsiteX0" fmla="*/ 0 w 1061433"/>
                <a:gd name="connsiteY0" fmla="*/ 0 h 916014"/>
                <a:gd name="connsiteX1" fmla="*/ 576058 w 1061433"/>
                <a:gd name="connsiteY1" fmla="*/ 0 h 916014"/>
                <a:gd name="connsiteX2" fmla="*/ 720077 w 1061433"/>
                <a:gd name="connsiteY2" fmla="*/ 144019 h 916014"/>
                <a:gd name="connsiteX3" fmla="*/ 720077 w 1061433"/>
                <a:gd name="connsiteY3" fmla="*/ 720077 h 916014"/>
                <a:gd name="connsiteX4" fmla="*/ 863977 w 1061433"/>
                <a:gd name="connsiteY4" fmla="*/ 902196 h 916014"/>
                <a:gd name="connsiteX5" fmla="*/ 1061415 w 1061433"/>
                <a:gd name="connsiteY5" fmla="*/ 903322 h 916014"/>
                <a:gd name="connsiteX0" fmla="*/ 0 w 1061415"/>
                <a:gd name="connsiteY0" fmla="*/ 0 h 903322"/>
                <a:gd name="connsiteX1" fmla="*/ 576058 w 1061415"/>
                <a:gd name="connsiteY1" fmla="*/ 0 h 903322"/>
                <a:gd name="connsiteX2" fmla="*/ 720077 w 1061415"/>
                <a:gd name="connsiteY2" fmla="*/ 144019 h 903322"/>
                <a:gd name="connsiteX3" fmla="*/ 720077 w 1061415"/>
                <a:gd name="connsiteY3" fmla="*/ 720077 h 903322"/>
                <a:gd name="connsiteX4" fmla="*/ 863977 w 1061415"/>
                <a:gd name="connsiteY4" fmla="*/ 902196 h 903322"/>
                <a:gd name="connsiteX5" fmla="*/ 1061415 w 1061415"/>
                <a:gd name="connsiteY5" fmla="*/ 903322 h 903322"/>
                <a:gd name="connsiteX0" fmla="*/ 0 w 1207465"/>
                <a:gd name="connsiteY0" fmla="*/ 0 h 912379"/>
                <a:gd name="connsiteX1" fmla="*/ 576058 w 1207465"/>
                <a:gd name="connsiteY1" fmla="*/ 0 h 912379"/>
                <a:gd name="connsiteX2" fmla="*/ 720077 w 1207465"/>
                <a:gd name="connsiteY2" fmla="*/ 144019 h 912379"/>
                <a:gd name="connsiteX3" fmla="*/ 720077 w 1207465"/>
                <a:gd name="connsiteY3" fmla="*/ 720077 h 912379"/>
                <a:gd name="connsiteX4" fmla="*/ 863977 w 1207465"/>
                <a:gd name="connsiteY4" fmla="*/ 902196 h 912379"/>
                <a:gd name="connsiteX5" fmla="*/ 1207465 w 1207465"/>
                <a:gd name="connsiteY5" fmla="*/ 887447 h 912379"/>
                <a:gd name="connsiteX0" fmla="*/ 0 w 1210640"/>
                <a:gd name="connsiteY0" fmla="*/ 0 h 918548"/>
                <a:gd name="connsiteX1" fmla="*/ 576058 w 1210640"/>
                <a:gd name="connsiteY1" fmla="*/ 0 h 918548"/>
                <a:gd name="connsiteX2" fmla="*/ 720077 w 1210640"/>
                <a:gd name="connsiteY2" fmla="*/ 144019 h 918548"/>
                <a:gd name="connsiteX3" fmla="*/ 720077 w 1210640"/>
                <a:gd name="connsiteY3" fmla="*/ 720077 h 918548"/>
                <a:gd name="connsiteX4" fmla="*/ 863977 w 1210640"/>
                <a:gd name="connsiteY4" fmla="*/ 902196 h 918548"/>
                <a:gd name="connsiteX5" fmla="*/ 1210640 w 1210640"/>
                <a:gd name="connsiteY5" fmla="*/ 906497 h 918548"/>
                <a:gd name="connsiteX0" fmla="*/ 0 w 1210640"/>
                <a:gd name="connsiteY0" fmla="*/ 0 h 907618"/>
                <a:gd name="connsiteX1" fmla="*/ 576058 w 1210640"/>
                <a:gd name="connsiteY1" fmla="*/ 0 h 907618"/>
                <a:gd name="connsiteX2" fmla="*/ 720077 w 1210640"/>
                <a:gd name="connsiteY2" fmla="*/ 144019 h 907618"/>
                <a:gd name="connsiteX3" fmla="*/ 720077 w 1210640"/>
                <a:gd name="connsiteY3" fmla="*/ 720077 h 907618"/>
                <a:gd name="connsiteX4" fmla="*/ 863977 w 1210640"/>
                <a:gd name="connsiteY4" fmla="*/ 902196 h 907618"/>
                <a:gd name="connsiteX5" fmla="*/ 1210640 w 1210640"/>
                <a:gd name="connsiteY5" fmla="*/ 906497 h 907618"/>
                <a:gd name="connsiteX0" fmla="*/ 0 w 1397965"/>
                <a:gd name="connsiteY0" fmla="*/ 0 h 912379"/>
                <a:gd name="connsiteX1" fmla="*/ 576058 w 1397965"/>
                <a:gd name="connsiteY1" fmla="*/ 0 h 912379"/>
                <a:gd name="connsiteX2" fmla="*/ 720077 w 1397965"/>
                <a:gd name="connsiteY2" fmla="*/ 144019 h 912379"/>
                <a:gd name="connsiteX3" fmla="*/ 720077 w 1397965"/>
                <a:gd name="connsiteY3" fmla="*/ 720077 h 912379"/>
                <a:gd name="connsiteX4" fmla="*/ 863977 w 1397965"/>
                <a:gd name="connsiteY4" fmla="*/ 902196 h 912379"/>
                <a:gd name="connsiteX5" fmla="*/ 1397965 w 1397965"/>
                <a:gd name="connsiteY5" fmla="*/ 887447 h 912379"/>
                <a:gd name="connsiteX0" fmla="*/ 0 w 1397965"/>
                <a:gd name="connsiteY0" fmla="*/ 0 h 902297"/>
                <a:gd name="connsiteX1" fmla="*/ 576058 w 1397965"/>
                <a:gd name="connsiteY1" fmla="*/ 0 h 902297"/>
                <a:gd name="connsiteX2" fmla="*/ 720077 w 1397965"/>
                <a:gd name="connsiteY2" fmla="*/ 144019 h 902297"/>
                <a:gd name="connsiteX3" fmla="*/ 720077 w 1397965"/>
                <a:gd name="connsiteY3" fmla="*/ 720077 h 902297"/>
                <a:gd name="connsiteX4" fmla="*/ 863977 w 1397965"/>
                <a:gd name="connsiteY4" fmla="*/ 902196 h 902297"/>
                <a:gd name="connsiteX5" fmla="*/ 1397965 w 1397965"/>
                <a:gd name="connsiteY5" fmla="*/ 887447 h 902297"/>
                <a:gd name="connsiteX0" fmla="*/ 0 w 1394790"/>
                <a:gd name="connsiteY0" fmla="*/ 0 h 910182"/>
                <a:gd name="connsiteX1" fmla="*/ 576058 w 1394790"/>
                <a:gd name="connsiteY1" fmla="*/ 0 h 910182"/>
                <a:gd name="connsiteX2" fmla="*/ 720077 w 1394790"/>
                <a:gd name="connsiteY2" fmla="*/ 144019 h 910182"/>
                <a:gd name="connsiteX3" fmla="*/ 720077 w 1394790"/>
                <a:gd name="connsiteY3" fmla="*/ 720077 h 910182"/>
                <a:gd name="connsiteX4" fmla="*/ 863977 w 1394790"/>
                <a:gd name="connsiteY4" fmla="*/ 902196 h 910182"/>
                <a:gd name="connsiteX5" fmla="*/ 1394790 w 1394790"/>
                <a:gd name="connsiteY5" fmla="*/ 874747 h 910182"/>
                <a:gd name="connsiteX0" fmla="*/ 0 w 1404315"/>
                <a:gd name="connsiteY0" fmla="*/ 0 h 913960"/>
                <a:gd name="connsiteX1" fmla="*/ 576058 w 1404315"/>
                <a:gd name="connsiteY1" fmla="*/ 0 h 913960"/>
                <a:gd name="connsiteX2" fmla="*/ 720077 w 1404315"/>
                <a:gd name="connsiteY2" fmla="*/ 144019 h 913960"/>
                <a:gd name="connsiteX3" fmla="*/ 720077 w 1404315"/>
                <a:gd name="connsiteY3" fmla="*/ 720077 h 913960"/>
                <a:gd name="connsiteX4" fmla="*/ 863977 w 1404315"/>
                <a:gd name="connsiteY4" fmla="*/ 902196 h 913960"/>
                <a:gd name="connsiteX5" fmla="*/ 1404315 w 1404315"/>
                <a:gd name="connsiteY5" fmla="*/ 890622 h 913960"/>
                <a:gd name="connsiteX0" fmla="*/ 0 w 1404315"/>
                <a:gd name="connsiteY0" fmla="*/ 0 h 902473"/>
                <a:gd name="connsiteX1" fmla="*/ 576058 w 1404315"/>
                <a:gd name="connsiteY1" fmla="*/ 0 h 902473"/>
                <a:gd name="connsiteX2" fmla="*/ 720077 w 1404315"/>
                <a:gd name="connsiteY2" fmla="*/ 144019 h 902473"/>
                <a:gd name="connsiteX3" fmla="*/ 720077 w 1404315"/>
                <a:gd name="connsiteY3" fmla="*/ 720077 h 902473"/>
                <a:gd name="connsiteX4" fmla="*/ 863977 w 1404315"/>
                <a:gd name="connsiteY4" fmla="*/ 902196 h 902473"/>
                <a:gd name="connsiteX5" fmla="*/ 1404315 w 1404315"/>
                <a:gd name="connsiteY5" fmla="*/ 890622 h 902473"/>
                <a:gd name="connsiteX0" fmla="*/ 0 w 1404315"/>
                <a:gd name="connsiteY0" fmla="*/ 0 h 910182"/>
                <a:gd name="connsiteX1" fmla="*/ 576058 w 1404315"/>
                <a:gd name="connsiteY1" fmla="*/ 0 h 910182"/>
                <a:gd name="connsiteX2" fmla="*/ 720077 w 1404315"/>
                <a:gd name="connsiteY2" fmla="*/ 144019 h 910182"/>
                <a:gd name="connsiteX3" fmla="*/ 720077 w 1404315"/>
                <a:gd name="connsiteY3" fmla="*/ 720077 h 910182"/>
                <a:gd name="connsiteX4" fmla="*/ 863977 w 1404315"/>
                <a:gd name="connsiteY4" fmla="*/ 902196 h 910182"/>
                <a:gd name="connsiteX5" fmla="*/ 1404315 w 1404315"/>
                <a:gd name="connsiteY5" fmla="*/ 874747 h 910182"/>
                <a:gd name="connsiteX0" fmla="*/ 0 w 1404315"/>
                <a:gd name="connsiteY0" fmla="*/ 0 h 911410"/>
                <a:gd name="connsiteX1" fmla="*/ 576058 w 1404315"/>
                <a:gd name="connsiteY1" fmla="*/ 0 h 911410"/>
                <a:gd name="connsiteX2" fmla="*/ 720077 w 1404315"/>
                <a:gd name="connsiteY2" fmla="*/ 144019 h 911410"/>
                <a:gd name="connsiteX3" fmla="*/ 720077 w 1404315"/>
                <a:gd name="connsiteY3" fmla="*/ 720077 h 911410"/>
                <a:gd name="connsiteX4" fmla="*/ 863977 w 1404315"/>
                <a:gd name="connsiteY4" fmla="*/ 902196 h 911410"/>
                <a:gd name="connsiteX5" fmla="*/ 1404315 w 1404315"/>
                <a:gd name="connsiteY5" fmla="*/ 874747 h 911410"/>
                <a:gd name="connsiteX0" fmla="*/ 0 w 1401140"/>
                <a:gd name="connsiteY0" fmla="*/ 0 h 917186"/>
                <a:gd name="connsiteX1" fmla="*/ 576058 w 1401140"/>
                <a:gd name="connsiteY1" fmla="*/ 0 h 917186"/>
                <a:gd name="connsiteX2" fmla="*/ 720077 w 1401140"/>
                <a:gd name="connsiteY2" fmla="*/ 144019 h 917186"/>
                <a:gd name="connsiteX3" fmla="*/ 720077 w 1401140"/>
                <a:gd name="connsiteY3" fmla="*/ 720077 h 917186"/>
                <a:gd name="connsiteX4" fmla="*/ 863977 w 1401140"/>
                <a:gd name="connsiteY4" fmla="*/ 902196 h 917186"/>
                <a:gd name="connsiteX5" fmla="*/ 1401140 w 1401140"/>
                <a:gd name="connsiteY5" fmla="*/ 893797 h 917186"/>
                <a:gd name="connsiteX0" fmla="*/ 0 w 1401140"/>
                <a:gd name="connsiteY0" fmla="*/ 0 h 913134"/>
                <a:gd name="connsiteX1" fmla="*/ 576058 w 1401140"/>
                <a:gd name="connsiteY1" fmla="*/ 0 h 913134"/>
                <a:gd name="connsiteX2" fmla="*/ 720077 w 1401140"/>
                <a:gd name="connsiteY2" fmla="*/ 144019 h 913134"/>
                <a:gd name="connsiteX3" fmla="*/ 720077 w 1401140"/>
                <a:gd name="connsiteY3" fmla="*/ 720077 h 913134"/>
                <a:gd name="connsiteX4" fmla="*/ 863977 w 1401140"/>
                <a:gd name="connsiteY4" fmla="*/ 902196 h 913134"/>
                <a:gd name="connsiteX5" fmla="*/ 1401140 w 1401140"/>
                <a:gd name="connsiteY5" fmla="*/ 893797 h 913134"/>
                <a:gd name="connsiteX0" fmla="*/ 0 w 1401140"/>
                <a:gd name="connsiteY0" fmla="*/ 0 h 902250"/>
                <a:gd name="connsiteX1" fmla="*/ 576058 w 1401140"/>
                <a:gd name="connsiteY1" fmla="*/ 0 h 902250"/>
                <a:gd name="connsiteX2" fmla="*/ 720077 w 1401140"/>
                <a:gd name="connsiteY2" fmla="*/ 144019 h 902250"/>
                <a:gd name="connsiteX3" fmla="*/ 720077 w 1401140"/>
                <a:gd name="connsiteY3" fmla="*/ 720077 h 902250"/>
                <a:gd name="connsiteX4" fmla="*/ 863977 w 1401140"/>
                <a:gd name="connsiteY4" fmla="*/ 902196 h 902250"/>
                <a:gd name="connsiteX5" fmla="*/ 1401140 w 1401140"/>
                <a:gd name="connsiteY5" fmla="*/ 893797 h 902250"/>
                <a:gd name="connsiteX0" fmla="*/ 0 w 1401140"/>
                <a:gd name="connsiteY0" fmla="*/ 0 h 902250"/>
                <a:gd name="connsiteX1" fmla="*/ 576058 w 1401140"/>
                <a:gd name="connsiteY1" fmla="*/ 0 h 902250"/>
                <a:gd name="connsiteX2" fmla="*/ 720077 w 1401140"/>
                <a:gd name="connsiteY2" fmla="*/ 144019 h 902250"/>
                <a:gd name="connsiteX3" fmla="*/ 720077 w 1401140"/>
                <a:gd name="connsiteY3" fmla="*/ 720077 h 902250"/>
                <a:gd name="connsiteX4" fmla="*/ 908427 w 1401140"/>
                <a:gd name="connsiteY4" fmla="*/ 902196 h 902250"/>
                <a:gd name="connsiteX5" fmla="*/ 1401140 w 1401140"/>
                <a:gd name="connsiteY5" fmla="*/ 893797 h 902250"/>
                <a:gd name="connsiteX0" fmla="*/ 0 w 1401140"/>
                <a:gd name="connsiteY0" fmla="*/ 0 h 902250"/>
                <a:gd name="connsiteX1" fmla="*/ 576058 w 1401140"/>
                <a:gd name="connsiteY1" fmla="*/ 0 h 902250"/>
                <a:gd name="connsiteX2" fmla="*/ 720077 w 1401140"/>
                <a:gd name="connsiteY2" fmla="*/ 144019 h 902250"/>
                <a:gd name="connsiteX3" fmla="*/ 720077 w 1401140"/>
                <a:gd name="connsiteY3" fmla="*/ 720077 h 902250"/>
                <a:gd name="connsiteX4" fmla="*/ 908427 w 1401140"/>
                <a:gd name="connsiteY4" fmla="*/ 902196 h 902250"/>
                <a:gd name="connsiteX5" fmla="*/ 1401140 w 1401140"/>
                <a:gd name="connsiteY5" fmla="*/ 893797 h 902250"/>
                <a:gd name="connsiteX0" fmla="*/ 0 w 1156665"/>
                <a:gd name="connsiteY0" fmla="*/ 6350 h 902250"/>
                <a:gd name="connsiteX1" fmla="*/ 331583 w 1156665"/>
                <a:gd name="connsiteY1" fmla="*/ 0 h 902250"/>
                <a:gd name="connsiteX2" fmla="*/ 475602 w 1156665"/>
                <a:gd name="connsiteY2" fmla="*/ 144019 h 902250"/>
                <a:gd name="connsiteX3" fmla="*/ 475602 w 1156665"/>
                <a:gd name="connsiteY3" fmla="*/ 720077 h 902250"/>
                <a:gd name="connsiteX4" fmla="*/ 663952 w 1156665"/>
                <a:gd name="connsiteY4" fmla="*/ 902196 h 902250"/>
                <a:gd name="connsiteX5" fmla="*/ 1156665 w 1156665"/>
                <a:gd name="connsiteY5" fmla="*/ 893797 h 902250"/>
                <a:gd name="connsiteX0" fmla="*/ 0 w 1163015"/>
                <a:gd name="connsiteY0" fmla="*/ 0 h 902250"/>
                <a:gd name="connsiteX1" fmla="*/ 337933 w 1163015"/>
                <a:gd name="connsiteY1" fmla="*/ 0 h 902250"/>
                <a:gd name="connsiteX2" fmla="*/ 481952 w 1163015"/>
                <a:gd name="connsiteY2" fmla="*/ 144019 h 902250"/>
                <a:gd name="connsiteX3" fmla="*/ 481952 w 1163015"/>
                <a:gd name="connsiteY3" fmla="*/ 720077 h 902250"/>
                <a:gd name="connsiteX4" fmla="*/ 670302 w 1163015"/>
                <a:gd name="connsiteY4" fmla="*/ 902196 h 902250"/>
                <a:gd name="connsiteX5" fmla="*/ 1163015 w 1163015"/>
                <a:gd name="connsiteY5" fmla="*/ 893797 h 902250"/>
                <a:gd name="connsiteX0" fmla="*/ 0 w 883615"/>
                <a:gd name="connsiteY0" fmla="*/ 0 h 915166"/>
                <a:gd name="connsiteX1" fmla="*/ 337933 w 883615"/>
                <a:gd name="connsiteY1" fmla="*/ 0 h 915166"/>
                <a:gd name="connsiteX2" fmla="*/ 481952 w 883615"/>
                <a:gd name="connsiteY2" fmla="*/ 144019 h 915166"/>
                <a:gd name="connsiteX3" fmla="*/ 481952 w 883615"/>
                <a:gd name="connsiteY3" fmla="*/ 720077 h 915166"/>
                <a:gd name="connsiteX4" fmla="*/ 670302 w 883615"/>
                <a:gd name="connsiteY4" fmla="*/ 902196 h 915166"/>
                <a:gd name="connsiteX5" fmla="*/ 883615 w 883615"/>
                <a:gd name="connsiteY5" fmla="*/ 900147 h 915166"/>
                <a:gd name="connsiteX0" fmla="*/ 0 w 883615"/>
                <a:gd name="connsiteY0" fmla="*/ 0 h 903928"/>
                <a:gd name="connsiteX1" fmla="*/ 337933 w 883615"/>
                <a:gd name="connsiteY1" fmla="*/ 0 h 903928"/>
                <a:gd name="connsiteX2" fmla="*/ 481952 w 883615"/>
                <a:gd name="connsiteY2" fmla="*/ 144019 h 903928"/>
                <a:gd name="connsiteX3" fmla="*/ 481952 w 883615"/>
                <a:gd name="connsiteY3" fmla="*/ 720077 h 903928"/>
                <a:gd name="connsiteX4" fmla="*/ 670302 w 883615"/>
                <a:gd name="connsiteY4" fmla="*/ 902196 h 903928"/>
                <a:gd name="connsiteX5" fmla="*/ 883615 w 883615"/>
                <a:gd name="connsiteY5" fmla="*/ 900147 h 903928"/>
                <a:gd name="connsiteX0" fmla="*/ 0 w 883615"/>
                <a:gd name="connsiteY0" fmla="*/ 0 h 903928"/>
                <a:gd name="connsiteX1" fmla="*/ 337933 w 883615"/>
                <a:gd name="connsiteY1" fmla="*/ 0 h 903928"/>
                <a:gd name="connsiteX2" fmla="*/ 481952 w 883615"/>
                <a:gd name="connsiteY2" fmla="*/ 144019 h 903928"/>
                <a:gd name="connsiteX3" fmla="*/ 481952 w 883615"/>
                <a:gd name="connsiteY3" fmla="*/ 720077 h 903928"/>
                <a:gd name="connsiteX4" fmla="*/ 667127 w 883615"/>
                <a:gd name="connsiteY4" fmla="*/ 902196 h 903928"/>
                <a:gd name="connsiteX5" fmla="*/ 883615 w 883615"/>
                <a:gd name="connsiteY5" fmla="*/ 900147 h 903928"/>
                <a:gd name="connsiteX0" fmla="*/ 0 w 883615"/>
                <a:gd name="connsiteY0" fmla="*/ 0 h 902196"/>
                <a:gd name="connsiteX1" fmla="*/ 337933 w 883615"/>
                <a:gd name="connsiteY1" fmla="*/ 0 h 902196"/>
                <a:gd name="connsiteX2" fmla="*/ 481952 w 883615"/>
                <a:gd name="connsiteY2" fmla="*/ 144019 h 902196"/>
                <a:gd name="connsiteX3" fmla="*/ 481952 w 883615"/>
                <a:gd name="connsiteY3" fmla="*/ 720077 h 902196"/>
                <a:gd name="connsiteX4" fmla="*/ 667127 w 883615"/>
                <a:gd name="connsiteY4" fmla="*/ 902196 h 902196"/>
                <a:gd name="connsiteX5" fmla="*/ 883615 w 883615"/>
                <a:gd name="connsiteY5" fmla="*/ 900147 h 902196"/>
                <a:gd name="connsiteX0" fmla="*/ 0 w 883615"/>
                <a:gd name="connsiteY0" fmla="*/ 0 h 902196"/>
                <a:gd name="connsiteX1" fmla="*/ 337933 w 883615"/>
                <a:gd name="connsiteY1" fmla="*/ 0 h 902196"/>
                <a:gd name="connsiteX2" fmla="*/ 481952 w 883615"/>
                <a:gd name="connsiteY2" fmla="*/ 144019 h 902196"/>
                <a:gd name="connsiteX3" fmla="*/ 481952 w 883615"/>
                <a:gd name="connsiteY3" fmla="*/ 720077 h 902196"/>
                <a:gd name="connsiteX4" fmla="*/ 667127 w 883615"/>
                <a:gd name="connsiteY4" fmla="*/ 902196 h 902196"/>
                <a:gd name="connsiteX5" fmla="*/ 883615 w 883615"/>
                <a:gd name="connsiteY5" fmla="*/ 900147 h 902196"/>
                <a:gd name="connsiteX0" fmla="*/ 0 w 883615"/>
                <a:gd name="connsiteY0" fmla="*/ 0 h 902196"/>
                <a:gd name="connsiteX1" fmla="*/ 337933 w 883615"/>
                <a:gd name="connsiteY1" fmla="*/ 0 h 902196"/>
                <a:gd name="connsiteX2" fmla="*/ 481952 w 883615"/>
                <a:gd name="connsiteY2" fmla="*/ 144019 h 902196"/>
                <a:gd name="connsiteX3" fmla="*/ 481952 w 883615"/>
                <a:gd name="connsiteY3" fmla="*/ 720077 h 902196"/>
                <a:gd name="connsiteX4" fmla="*/ 667127 w 883615"/>
                <a:gd name="connsiteY4" fmla="*/ 902196 h 902196"/>
                <a:gd name="connsiteX5" fmla="*/ 883615 w 883615"/>
                <a:gd name="connsiteY5" fmla="*/ 900147 h 902196"/>
                <a:gd name="connsiteX0" fmla="*/ 0 w 884460"/>
                <a:gd name="connsiteY0" fmla="*/ 0 h 902196"/>
                <a:gd name="connsiteX1" fmla="*/ 337933 w 884460"/>
                <a:gd name="connsiteY1" fmla="*/ 0 h 902196"/>
                <a:gd name="connsiteX2" fmla="*/ 481952 w 884460"/>
                <a:gd name="connsiteY2" fmla="*/ 144019 h 902196"/>
                <a:gd name="connsiteX3" fmla="*/ 481952 w 884460"/>
                <a:gd name="connsiteY3" fmla="*/ 720077 h 902196"/>
                <a:gd name="connsiteX4" fmla="*/ 667127 w 884460"/>
                <a:gd name="connsiteY4" fmla="*/ 902196 h 902196"/>
                <a:gd name="connsiteX5" fmla="*/ 883615 w 884460"/>
                <a:gd name="connsiteY5" fmla="*/ 900147 h 902196"/>
                <a:gd name="connsiteX0" fmla="*/ 0 w 883615"/>
                <a:gd name="connsiteY0" fmla="*/ 0 h 902367"/>
                <a:gd name="connsiteX1" fmla="*/ 337933 w 883615"/>
                <a:gd name="connsiteY1" fmla="*/ 0 h 902367"/>
                <a:gd name="connsiteX2" fmla="*/ 481952 w 883615"/>
                <a:gd name="connsiteY2" fmla="*/ 144019 h 902367"/>
                <a:gd name="connsiteX3" fmla="*/ 481952 w 883615"/>
                <a:gd name="connsiteY3" fmla="*/ 720077 h 902367"/>
                <a:gd name="connsiteX4" fmla="*/ 667127 w 883615"/>
                <a:gd name="connsiteY4" fmla="*/ 902196 h 902367"/>
                <a:gd name="connsiteX5" fmla="*/ 883615 w 883615"/>
                <a:gd name="connsiteY5" fmla="*/ 900147 h 902367"/>
                <a:gd name="connsiteX0" fmla="*/ 0 w 902665"/>
                <a:gd name="connsiteY0" fmla="*/ 0 h 904678"/>
                <a:gd name="connsiteX1" fmla="*/ 337933 w 902665"/>
                <a:gd name="connsiteY1" fmla="*/ 0 h 904678"/>
                <a:gd name="connsiteX2" fmla="*/ 481952 w 902665"/>
                <a:gd name="connsiteY2" fmla="*/ 144019 h 904678"/>
                <a:gd name="connsiteX3" fmla="*/ 481952 w 902665"/>
                <a:gd name="connsiteY3" fmla="*/ 720077 h 904678"/>
                <a:gd name="connsiteX4" fmla="*/ 667127 w 902665"/>
                <a:gd name="connsiteY4" fmla="*/ 902196 h 904678"/>
                <a:gd name="connsiteX5" fmla="*/ 902665 w 902665"/>
                <a:gd name="connsiteY5" fmla="*/ 903322 h 904678"/>
                <a:gd name="connsiteX0" fmla="*/ 0 w 902665"/>
                <a:gd name="connsiteY0" fmla="*/ 0 h 904678"/>
                <a:gd name="connsiteX1" fmla="*/ 337933 w 902665"/>
                <a:gd name="connsiteY1" fmla="*/ 0 h 904678"/>
                <a:gd name="connsiteX2" fmla="*/ 481952 w 902665"/>
                <a:gd name="connsiteY2" fmla="*/ 144019 h 904678"/>
                <a:gd name="connsiteX3" fmla="*/ 481952 w 902665"/>
                <a:gd name="connsiteY3" fmla="*/ 720077 h 904678"/>
                <a:gd name="connsiteX4" fmla="*/ 667127 w 902665"/>
                <a:gd name="connsiteY4" fmla="*/ 902196 h 904678"/>
                <a:gd name="connsiteX5" fmla="*/ 902665 w 902665"/>
                <a:gd name="connsiteY5" fmla="*/ 903322 h 904678"/>
                <a:gd name="connsiteX0" fmla="*/ 0 w 909015"/>
                <a:gd name="connsiteY0" fmla="*/ 0 h 902196"/>
                <a:gd name="connsiteX1" fmla="*/ 337933 w 909015"/>
                <a:gd name="connsiteY1" fmla="*/ 0 h 902196"/>
                <a:gd name="connsiteX2" fmla="*/ 481952 w 909015"/>
                <a:gd name="connsiteY2" fmla="*/ 144019 h 902196"/>
                <a:gd name="connsiteX3" fmla="*/ 481952 w 909015"/>
                <a:gd name="connsiteY3" fmla="*/ 720077 h 902196"/>
                <a:gd name="connsiteX4" fmla="*/ 667127 w 909015"/>
                <a:gd name="connsiteY4" fmla="*/ 902196 h 902196"/>
                <a:gd name="connsiteX5" fmla="*/ 909015 w 909015"/>
                <a:gd name="connsiteY5" fmla="*/ 896972 h 902196"/>
                <a:gd name="connsiteX0" fmla="*/ 0 w 909015"/>
                <a:gd name="connsiteY0" fmla="*/ 9525 h 911721"/>
                <a:gd name="connsiteX1" fmla="*/ 331583 w 909015"/>
                <a:gd name="connsiteY1" fmla="*/ 0 h 911721"/>
                <a:gd name="connsiteX2" fmla="*/ 481952 w 909015"/>
                <a:gd name="connsiteY2" fmla="*/ 153544 h 911721"/>
                <a:gd name="connsiteX3" fmla="*/ 481952 w 909015"/>
                <a:gd name="connsiteY3" fmla="*/ 729602 h 911721"/>
                <a:gd name="connsiteX4" fmla="*/ 667127 w 909015"/>
                <a:gd name="connsiteY4" fmla="*/ 911721 h 911721"/>
                <a:gd name="connsiteX5" fmla="*/ 909015 w 909015"/>
                <a:gd name="connsiteY5" fmla="*/ 906497 h 911721"/>
                <a:gd name="connsiteX0" fmla="*/ 0 w 1036015"/>
                <a:gd name="connsiteY0" fmla="*/ 0 h 1440110"/>
                <a:gd name="connsiteX1" fmla="*/ 458583 w 1036015"/>
                <a:gd name="connsiteY1" fmla="*/ 528389 h 1440110"/>
                <a:gd name="connsiteX2" fmla="*/ 608952 w 1036015"/>
                <a:gd name="connsiteY2" fmla="*/ 681933 h 1440110"/>
                <a:gd name="connsiteX3" fmla="*/ 608952 w 1036015"/>
                <a:gd name="connsiteY3" fmla="*/ 1257991 h 1440110"/>
                <a:gd name="connsiteX4" fmla="*/ 794127 w 1036015"/>
                <a:gd name="connsiteY4" fmla="*/ 1440110 h 1440110"/>
                <a:gd name="connsiteX5" fmla="*/ 1036015 w 1036015"/>
                <a:gd name="connsiteY5" fmla="*/ 1434886 h 1440110"/>
                <a:gd name="connsiteX0" fmla="*/ 0 w 1036015"/>
                <a:gd name="connsiteY0" fmla="*/ 1653 h 1441763"/>
                <a:gd name="connsiteX1" fmla="*/ 430008 w 1036015"/>
                <a:gd name="connsiteY1" fmla="*/ 0 h 1441763"/>
                <a:gd name="connsiteX2" fmla="*/ 608952 w 1036015"/>
                <a:gd name="connsiteY2" fmla="*/ 683586 h 1441763"/>
                <a:gd name="connsiteX3" fmla="*/ 608952 w 1036015"/>
                <a:gd name="connsiteY3" fmla="*/ 1259644 h 1441763"/>
                <a:gd name="connsiteX4" fmla="*/ 794127 w 1036015"/>
                <a:gd name="connsiteY4" fmla="*/ 1441763 h 1441763"/>
                <a:gd name="connsiteX5" fmla="*/ 1036015 w 1036015"/>
                <a:gd name="connsiteY5" fmla="*/ 1436539 h 1441763"/>
                <a:gd name="connsiteX0" fmla="*/ 0 w 1036015"/>
                <a:gd name="connsiteY0" fmla="*/ 1653 h 1441763"/>
                <a:gd name="connsiteX1" fmla="*/ 430008 w 1036015"/>
                <a:gd name="connsiteY1" fmla="*/ 0 h 1441763"/>
                <a:gd name="connsiteX2" fmla="*/ 608952 w 1036015"/>
                <a:gd name="connsiteY2" fmla="*/ 108937 h 1441763"/>
                <a:gd name="connsiteX3" fmla="*/ 608952 w 1036015"/>
                <a:gd name="connsiteY3" fmla="*/ 1259644 h 1441763"/>
                <a:gd name="connsiteX4" fmla="*/ 794127 w 1036015"/>
                <a:gd name="connsiteY4" fmla="*/ 1441763 h 1441763"/>
                <a:gd name="connsiteX5" fmla="*/ 1036015 w 1036015"/>
                <a:gd name="connsiteY5" fmla="*/ 1436539 h 1441763"/>
                <a:gd name="connsiteX0" fmla="*/ 0 w 1036015"/>
                <a:gd name="connsiteY0" fmla="*/ 1653 h 1441763"/>
                <a:gd name="connsiteX1" fmla="*/ 430008 w 1036015"/>
                <a:gd name="connsiteY1" fmla="*/ 0 h 1441763"/>
                <a:gd name="connsiteX2" fmla="*/ 608952 w 1036015"/>
                <a:gd name="connsiteY2" fmla="*/ 108937 h 1441763"/>
                <a:gd name="connsiteX3" fmla="*/ 608952 w 1036015"/>
                <a:gd name="connsiteY3" fmla="*/ 1259644 h 1441763"/>
                <a:gd name="connsiteX4" fmla="*/ 794127 w 1036015"/>
                <a:gd name="connsiteY4" fmla="*/ 1441763 h 1441763"/>
                <a:gd name="connsiteX5" fmla="*/ 1036015 w 1036015"/>
                <a:gd name="connsiteY5" fmla="*/ 1436539 h 1441763"/>
                <a:gd name="connsiteX0" fmla="*/ 0 w 1036015"/>
                <a:gd name="connsiteY0" fmla="*/ 4277 h 1444387"/>
                <a:gd name="connsiteX1" fmla="*/ 464933 w 1036015"/>
                <a:gd name="connsiteY1" fmla="*/ 0 h 1444387"/>
                <a:gd name="connsiteX2" fmla="*/ 608952 w 1036015"/>
                <a:gd name="connsiteY2" fmla="*/ 111561 h 1444387"/>
                <a:gd name="connsiteX3" fmla="*/ 608952 w 1036015"/>
                <a:gd name="connsiteY3" fmla="*/ 1262268 h 1444387"/>
                <a:gd name="connsiteX4" fmla="*/ 794127 w 1036015"/>
                <a:gd name="connsiteY4" fmla="*/ 1444387 h 1444387"/>
                <a:gd name="connsiteX5" fmla="*/ 1036015 w 1036015"/>
                <a:gd name="connsiteY5" fmla="*/ 1439163 h 1444387"/>
                <a:gd name="connsiteX0" fmla="*/ 0 w 1036015"/>
                <a:gd name="connsiteY0" fmla="*/ 4277 h 1447011"/>
                <a:gd name="connsiteX1" fmla="*/ 464933 w 1036015"/>
                <a:gd name="connsiteY1" fmla="*/ 0 h 1447011"/>
                <a:gd name="connsiteX2" fmla="*/ 608952 w 1036015"/>
                <a:gd name="connsiteY2" fmla="*/ 111561 h 1447011"/>
                <a:gd name="connsiteX3" fmla="*/ 608952 w 1036015"/>
                <a:gd name="connsiteY3" fmla="*/ 1262268 h 1447011"/>
                <a:gd name="connsiteX4" fmla="*/ 736977 w 1036015"/>
                <a:gd name="connsiteY4" fmla="*/ 1447011 h 1447011"/>
                <a:gd name="connsiteX5" fmla="*/ 1036015 w 1036015"/>
                <a:gd name="connsiteY5" fmla="*/ 1439163 h 1447011"/>
                <a:gd name="connsiteX0" fmla="*/ 0 w 1036015"/>
                <a:gd name="connsiteY0" fmla="*/ 4277 h 1447011"/>
                <a:gd name="connsiteX1" fmla="*/ 464933 w 1036015"/>
                <a:gd name="connsiteY1" fmla="*/ 0 h 1447011"/>
                <a:gd name="connsiteX2" fmla="*/ 608952 w 1036015"/>
                <a:gd name="connsiteY2" fmla="*/ 111561 h 1447011"/>
                <a:gd name="connsiteX3" fmla="*/ 608952 w 1036015"/>
                <a:gd name="connsiteY3" fmla="*/ 1262268 h 1447011"/>
                <a:gd name="connsiteX4" fmla="*/ 736977 w 1036015"/>
                <a:gd name="connsiteY4" fmla="*/ 1447011 h 1447011"/>
                <a:gd name="connsiteX5" fmla="*/ 1036015 w 1036015"/>
                <a:gd name="connsiteY5" fmla="*/ 1439163 h 1447011"/>
                <a:gd name="connsiteX0" fmla="*/ 0 w 1036015"/>
                <a:gd name="connsiteY0" fmla="*/ 4277 h 1447011"/>
                <a:gd name="connsiteX1" fmla="*/ 464933 w 1036015"/>
                <a:gd name="connsiteY1" fmla="*/ 0 h 1447011"/>
                <a:gd name="connsiteX2" fmla="*/ 608952 w 1036015"/>
                <a:gd name="connsiteY2" fmla="*/ 111561 h 1447011"/>
                <a:gd name="connsiteX3" fmla="*/ 608952 w 1036015"/>
                <a:gd name="connsiteY3" fmla="*/ 1262268 h 1447011"/>
                <a:gd name="connsiteX4" fmla="*/ 736977 w 1036015"/>
                <a:gd name="connsiteY4" fmla="*/ 1447011 h 1447011"/>
                <a:gd name="connsiteX5" fmla="*/ 1036015 w 1036015"/>
                <a:gd name="connsiteY5" fmla="*/ 1439163 h 1447011"/>
                <a:gd name="connsiteX0" fmla="*/ 0 w 1036015"/>
                <a:gd name="connsiteY0" fmla="*/ 4277 h 1447011"/>
                <a:gd name="connsiteX1" fmla="*/ 464933 w 1036015"/>
                <a:gd name="connsiteY1" fmla="*/ 0 h 1447011"/>
                <a:gd name="connsiteX2" fmla="*/ 608952 w 1036015"/>
                <a:gd name="connsiteY2" fmla="*/ 111561 h 1447011"/>
                <a:gd name="connsiteX3" fmla="*/ 608952 w 1036015"/>
                <a:gd name="connsiteY3" fmla="*/ 1262268 h 1447011"/>
                <a:gd name="connsiteX4" fmla="*/ 736977 w 1036015"/>
                <a:gd name="connsiteY4" fmla="*/ 1447011 h 1447011"/>
                <a:gd name="connsiteX5" fmla="*/ 1036015 w 1036015"/>
                <a:gd name="connsiteY5" fmla="*/ 1439163 h 1447011"/>
                <a:gd name="connsiteX0" fmla="*/ 0 w 1036015"/>
                <a:gd name="connsiteY0" fmla="*/ 4277 h 1447011"/>
                <a:gd name="connsiteX1" fmla="*/ 464933 w 1036015"/>
                <a:gd name="connsiteY1" fmla="*/ 0 h 1447011"/>
                <a:gd name="connsiteX2" fmla="*/ 608952 w 1036015"/>
                <a:gd name="connsiteY2" fmla="*/ 111561 h 1447011"/>
                <a:gd name="connsiteX3" fmla="*/ 599427 w 1036015"/>
                <a:gd name="connsiteY3" fmla="*/ 1319995 h 1447011"/>
                <a:gd name="connsiteX4" fmla="*/ 736977 w 1036015"/>
                <a:gd name="connsiteY4" fmla="*/ 1447011 h 1447011"/>
                <a:gd name="connsiteX5" fmla="*/ 1036015 w 1036015"/>
                <a:gd name="connsiteY5" fmla="*/ 1439163 h 1447011"/>
                <a:gd name="connsiteX0" fmla="*/ 0 w 1036015"/>
                <a:gd name="connsiteY0" fmla="*/ 4277 h 1447011"/>
                <a:gd name="connsiteX1" fmla="*/ 464933 w 1036015"/>
                <a:gd name="connsiteY1" fmla="*/ 0 h 1447011"/>
                <a:gd name="connsiteX2" fmla="*/ 608952 w 1036015"/>
                <a:gd name="connsiteY2" fmla="*/ 111561 h 1447011"/>
                <a:gd name="connsiteX3" fmla="*/ 599427 w 1036015"/>
                <a:gd name="connsiteY3" fmla="*/ 1319995 h 1447011"/>
                <a:gd name="connsiteX4" fmla="*/ 736977 w 1036015"/>
                <a:gd name="connsiteY4" fmla="*/ 1447011 h 1447011"/>
                <a:gd name="connsiteX5" fmla="*/ 1036015 w 1036015"/>
                <a:gd name="connsiteY5" fmla="*/ 1439163 h 1447011"/>
                <a:gd name="connsiteX0" fmla="*/ 0 w 1036015"/>
                <a:gd name="connsiteY0" fmla="*/ 4277 h 1447011"/>
                <a:gd name="connsiteX1" fmla="*/ 464933 w 1036015"/>
                <a:gd name="connsiteY1" fmla="*/ 0 h 1447011"/>
                <a:gd name="connsiteX2" fmla="*/ 608952 w 1036015"/>
                <a:gd name="connsiteY2" fmla="*/ 111561 h 1447011"/>
                <a:gd name="connsiteX3" fmla="*/ 599427 w 1036015"/>
                <a:gd name="connsiteY3" fmla="*/ 1319995 h 1447011"/>
                <a:gd name="connsiteX4" fmla="*/ 736977 w 1036015"/>
                <a:gd name="connsiteY4" fmla="*/ 1447011 h 1447011"/>
                <a:gd name="connsiteX5" fmla="*/ 1036015 w 1036015"/>
                <a:gd name="connsiteY5" fmla="*/ 1441787 h 1447011"/>
                <a:gd name="connsiteX0" fmla="*/ 0 w 1414977"/>
                <a:gd name="connsiteY0" fmla="*/ 4277 h 1447011"/>
                <a:gd name="connsiteX1" fmla="*/ 464933 w 1414977"/>
                <a:gd name="connsiteY1" fmla="*/ 0 h 1447011"/>
                <a:gd name="connsiteX2" fmla="*/ 608952 w 1414977"/>
                <a:gd name="connsiteY2" fmla="*/ 111561 h 1447011"/>
                <a:gd name="connsiteX3" fmla="*/ 599427 w 1414977"/>
                <a:gd name="connsiteY3" fmla="*/ 1319995 h 1447011"/>
                <a:gd name="connsiteX4" fmla="*/ 736977 w 1414977"/>
                <a:gd name="connsiteY4" fmla="*/ 1447011 h 1447011"/>
                <a:gd name="connsiteX5" fmla="*/ 1414977 w 1414977"/>
                <a:gd name="connsiteY5" fmla="*/ 1443808 h 1447011"/>
                <a:gd name="connsiteX0" fmla="*/ 0 w 1414977"/>
                <a:gd name="connsiteY0" fmla="*/ 4277 h 1447011"/>
                <a:gd name="connsiteX1" fmla="*/ 464933 w 1414977"/>
                <a:gd name="connsiteY1" fmla="*/ 0 h 1447011"/>
                <a:gd name="connsiteX2" fmla="*/ 608952 w 1414977"/>
                <a:gd name="connsiteY2" fmla="*/ 111561 h 1447011"/>
                <a:gd name="connsiteX3" fmla="*/ 599427 w 1414977"/>
                <a:gd name="connsiteY3" fmla="*/ 1319995 h 1447011"/>
                <a:gd name="connsiteX4" fmla="*/ 767933 w 1414977"/>
                <a:gd name="connsiteY4" fmla="*/ 1447011 h 1447011"/>
                <a:gd name="connsiteX5" fmla="*/ 1414977 w 1414977"/>
                <a:gd name="connsiteY5" fmla="*/ 1443808 h 1447011"/>
                <a:gd name="connsiteX0" fmla="*/ 0 w 1414977"/>
                <a:gd name="connsiteY0" fmla="*/ 4277 h 1447011"/>
                <a:gd name="connsiteX1" fmla="*/ 464933 w 1414977"/>
                <a:gd name="connsiteY1" fmla="*/ 0 h 1447011"/>
                <a:gd name="connsiteX2" fmla="*/ 608952 w 1414977"/>
                <a:gd name="connsiteY2" fmla="*/ 111561 h 1447011"/>
                <a:gd name="connsiteX3" fmla="*/ 599427 w 1414977"/>
                <a:gd name="connsiteY3" fmla="*/ 1292443 h 1447011"/>
                <a:gd name="connsiteX4" fmla="*/ 767933 w 1414977"/>
                <a:gd name="connsiteY4" fmla="*/ 1447011 h 1447011"/>
                <a:gd name="connsiteX5" fmla="*/ 1414977 w 1414977"/>
                <a:gd name="connsiteY5" fmla="*/ 1443808 h 1447011"/>
                <a:gd name="connsiteX0" fmla="*/ 0 w 1414977"/>
                <a:gd name="connsiteY0" fmla="*/ 4277 h 1447011"/>
                <a:gd name="connsiteX1" fmla="*/ 464933 w 1414977"/>
                <a:gd name="connsiteY1" fmla="*/ 0 h 1447011"/>
                <a:gd name="connsiteX2" fmla="*/ 608952 w 1414977"/>
                <a:gd name="connsiteY2" fmla="*/ 111561 h 1447011"/>
                <a:gd name="connsiteX3" fmla="*/ 599427 w 1414977"/>
                <a:gd name="connsiteY3" fmla="*/ 1324345 h 1447011"/>
                <a:gd name="connsiteX4" fmla="*/ 767933 w 1414977"/>
                <a:gd name="connsiteY4" fmla="*/ 1447011 h 1447011"/>
                <a:gd name="connsiteX5" fmla="*/ 1414977 w 1414977"/>
                <a:gd name="connsiteY5" fmla="*/ 1443808 h 1447011"/>
                <a:gd name="connsiteX0" fmla="*/ 0 w 1539973"/>
                <a:gd name="connsiteY0" fmla="*/ 4277 h 1447011"/>
                <a:gd name="connsiteX1" fmla="*/ 589929 w 1539973"/>
                <a:gd name="connsiteY1" fmla="*/ 0 h 1447011"/>
                <a:gd name="connsiteX2" fmla="*/ 733948 w 1539973"/>
                <a:gd name="connsiteY2" fmla="*/ 111561 h 1447011"/>
                <a:gd name="connsiteX3" fmla="*/ 724423 w 1539973"/>
                <a:gd name="connsiteY3" fmla="*/ 1324345 h 1447011"/>
                <a:gd name="connsiteX4" fmla="*/ 892929 w 1539973"/>
                <a:gd name="connsiteY4" fmla="*/ 1447011 h 1447011"/>
                <a:gd name="connsiteX5" fmla="*/ 1539973 w 1539973"/>
                <a:gd name="connsiteY5" fmla="*/ 1443808 h 1447011"/>
                <a:gd name="connsiteX0" fmla="*/ 0 w 1539973"/>
                <a:gd name="connsiteY0" fmla="*/ 4277 h 1447011"/>
                <a:gd name="connsiteX1" fmla="*/ 589929 w 1539973"/>
                <a:gd name="connsiteY1" fmla="*/ 0 h 1447011"/>
                <a:gd name="connsiteX2" fmla="*/ 733948 w 1539973"/>
                <a:gd name="connsiteY2" fmla="*/ 111561 h 1447011"/>
                <a:gd name="connsiteX3" fmla="*/ 724423 w 1539973"/>
                <a:gd name="connsiteY3" fmla="*/ 1324345 h 1447011"/>
                <a:gd name="connsiteX4" fmla="*/ 892929 w 1539973"/>
                <a:gd name="connsiteY4" fmla="*/ 1447011 h 1447011"/>
                <a:gd name="connsiteX5" fmla="*/ 1539973 w 1539973"/>
                <a:gd name="connsiteY5" fmla="*/ 1443808 h 1447011"/>
                <a:gd name="connsiteX0" fmla="*/ 0 w 1539973"/>
                <a:gd name="connsiteY0" fmla="*/ 4277 h 1447011"/>
                <a:gd name="connsiteX1" fmla="*/ 589929 w 1539973"/>
                <a:gd name="connsiteY1" fmla="*/ 0 h 1447011"/>
                <a:gd name="connsiteX2" fmla="*/ 733948 w 1539973"/>
                <a:gd name="connsiteY2" fmla="*/ 111561 h 1447011"/>
                <a:gd name="connsiteX3" fmla="*/ 724423 w 1539973"/>
                <a:gd name="connsiteY3" fmla="*/ 1324345 h 1447011"/>
                <a:gd name="connsiteX4" fmla="*/ 892929 w 1539973"/>
                <a:gd name="connsiteY4" fmla="*/ 1447011 h 1447011"/>
                <a:gd name="connsiteX5" fmla="*/ 1539973 w 1539973"/>
                <a:gd name="connsiteY5" fmla="*/ 1443808 h 1447011"/>
                <a:gd name="connsiteX0" fmla="*/ 0 w 1539973"/>
                <a:gd name="connsiteY0" fmla="*/ 4277 h 1447011"/>
                <a:gd name="connsiteX1" fmla="*/ 589929 w 1539973"/>
                <a:gd name="connsiteY1" fmla="*/ 0 h 1447011"/>
                <a:gd name="connsiteX2" fmla="*/ 733948 w 1539973"/>
                <a:gd name="connsiteY2" fmla="*/ 111561 h 1447011"/>
                <a:gd name="connsiteX3" fmla="*/ 724423 w 1539973"/>
                <a:gd name="connsiteY3" fmla="*/ 1324345 h 1447011"/>
                <a:gd name="connsiteX4" fmla="*/ 892929 w 1539973"/>
                <a:gd name="connsiteY4" fmla="*/ 1447011 h 1447011"/>
                <a:gd name="connsiteX5" fmla="*/ 1539973 w 1539973"/>
                <a:gd name="connsiteY5" fmla="*/ 1443808 h 1447011"/>
                <a:gd name="connsiteX0" fmla="*/ 0 w 1539973"/>
                <a:gd name="connsiteY0" fmla="*/ 4277 h 1447011"/>
                <a:gd name="connsiteX1" fmla="*/ 589929 w 1539973"/>
                <a:gd name="connsiteY1" fmla="*/ 0 h 1447011"/>
                <a:gd name="connsiteX2" fmla="*/ 733948 w 1539973"/>
                <a:gd name="connsiteY2" fmla="*/ 111561 h 1447011"/>
                <a:gd name="connsiteX3" fmla="*/ 724423 w 1539973"/>
                <a:gd name="connsiteY3" fmla="*/ 1324345 h 1447011"/>
                <a:gd name="connsiteX4" fmla="*/ 892929 w 1539973"/>
                <a:gd name="connsiteY4" fmla="*/ 1447011 h 1447011"/>
                <a:gd name="connsiteX5" fmla="*/ 1539973 w 1539973"/>
                <a:gd name="connsiteY5" fmla="*/ 1443808 h 1447011"/>
                <a:gd name="connsiteX0" fmla="*/ 0 w 1539973"/>
                <a:gd name="connsiteY0" fmla="*/ 4277 h 1447011"/>
                <a:gd name="connsiteX1" fmla="*/ 589929 w 1539973"/>
                <a:gd name="connsiteY1" fmla="*/ 0 h 1447011"/>
                <a:gd name="connsiteX2" fmla="*/ 733948 w 1539973"/>
                <a:gd name="connsiteY2" fmla="*/ 111561 h 1447011"/>
                <a:gd name="connsiteX3" fmla="*/ 724423 w 1539973"/>
                <a:gd name="connsiteY3" fmla="*/ 1324345 h 1447011"/>
                <a:gd name="connsiteX4" fmla="*/ 892929 w 1539973"/>
                <a:gd name="connsiteY4" fmla="*/ 1447011 h 1447011"/>
                <a:gd name="connsiteX5" fmla="*/ 1539973 w 1539973"/>
                <a:gd name="connsiteY5" fmla="*/ 1443808 h 1447011"/>
                <a:gd name="connsiteX0" fmla="*/ 0 w 1539973"/>
                <a:gd name="connsiteY0" fmla="*/ 4277 h 1447011"/>
                <a:gd name="connsiteX1" fmla="*/ 589929 w 1539973"/>
                <a:gd name="connsiteY1" fmla="*/ 0 h 1447011"/>
                <a:gd name="connsiteX2" fmla="*/ 733948 w 1539973"/>
                <a:gd name="connsiteY2" fmla="*/ 111561 h 1447011"/>
                <a:gd name="connsiteX3" fmla="*/ 724423 w 1539973"/>
                <a:gd name="connsiteY3" fmla="*/ 1324345 h 1447011"/>
                <a:gd name="connsiteX4" fmla="*/ 892929 w 1539973"/>
                <a:gd name="connsiteY4" fmla="*/ 1447011 h 1447011"/>
                <a:gd name="connsiteX5" fmla="*/ 1539973 w 1539973"/>
                <a:gd name="connsiteY5" fmla="*/ 1443808 h 1447011"/>
                <a:gd name="connsiteX0" fmla="*/ 0 w 1539973"/>
                <a:gd name="connsiteY0" fmla="*/ 5812 h 1448546"/>
                <a:gd name="connsiteX1" fmla="*/ 554812 w 1539973"/>
                <a:gd name="connsiteY1" fmla="*/ 0 h 1448546"/>
                <a:gd name="connsiteX2" fmla="*/ 733948 w 1539973"/>
                <a:gd name="connsiteY2" fmla="*/ 113096 h 1448546"/>
                <a:gd name="connsiteX3" fmla="*/ 724423 w 1539973"/>
                <a:gd name="connsiteY3" fmla="*/ 1325880 h 1448546"/>
                <a:gd name="connsiteX4" fmla="*/ 892929 w 1539973"/>
                <a:gd name="connsiteY4" fmla="*/ 1448546 h 1448546"/>
                <a:gd name="connsiteX5" fmla="*/ 1539973 w 1539973"/>
                <a:gd name="connsiteY5" fmla="*/ 1445343 h 1448546"/>
                <a:gd name="connsiteX0" fmla="*/ 0 w 1539973"/>
                <a:gd name="connsiteY0" fmla="*/ 5812 h 1448546"/>
                <a:gd name="connsiteX1" fmla="*/ 554812 w 1539973"/>
                <a:gd name="connsiteY1" fmla="*/ 0 h 1448546"/>
                <a:gd name="connsiteX2" fmla="*/ 733948 w 1539973"/>
                <a:gd name="connsiteY2" fmla="*/ 113096 h 1448546"/>
                <a:gd name="connsiteX3" fmla="*/ 724423 w 1539973"/>
                <a:gd name="connsiteY3" fmla="*/ 1325880 h 1448546"/>
                <a:gd name="connsiteX4" fmla="*/ 892929 w 1539973"/>
                <a:gd name="connsiteY4" fmla="*/ 1448546 h 1448546"/>
                <a:gd name="connsiteX5" fmla="*/ 1539973 w 1539973"/>
                <a:gd name="connsiteY5" fmla="*/ 1445343 h 1448546"/>
                <a:gd name="connsiteX0" fmla="*/ 0 w 1539973"/>
                <a:gd name="connsiteY0" fmla="*/ 5812 h 1448546"/>
                <a:gd name="connsiteX1" fmla="*/ 554812 w 1539973"/>
                <a:gd name="connsiteY1" fmla="*/ 0 h 1448546"/>
                <a:gd name="connsiteX2" fmla="*/ 733948 w 1539973"/>
                <a:gd name="connsiteY2" fmla="*/ 113096 h 1448546"/>
                <a:gd name="connsiteX3" fmla="*/ 724423 w 1539973"/>
                <a:gd name="connsiteY3" fmla="*/ 1325880 h 1448546"/>
                <a:gd name="connsiteX4" fmla="*/ 892929 w 1539973"/>
                <a:gd name="connsiteY4" fmla="*/ 1448546 h 1448546"/>
                <a:gd name="connsiteX5" fmla="*/ 1539973 w 1539973"/>
                <a:gd name="connsiteY5" fmla="*/ 1445343 h 1448546"/>
                <a:gd name="connsiteX0" fmla="*/ 0 w 1539973"/>
                <a:gd name="connsiteY0" fmla="*/ 5812 h 1448546"/>
                <a:gd name="connsiteX1" fmla="*/ 554812 w 1539973"/>
                <a:gd name="connsiteY1" fmla="*/ 0 h 1448546"/>
                <a:gd name="connsiteX2" fmla="*/ 733948 w 1539973"/>
                <a:gd name="connsiteY2" fmla="*/ 99284 h 1448546"/>
                <a:gd name="connsiteX3" fmla="*/ 724423 w 1539973"/>
                <a:gd name="connsiteY3" fmla="*/ 1325880 h 1448546"/>
                <a:gd name="connsiteX4" fmla="*/ 892929 w 1539973"/>
                <a:gd name="connsiteY4" fmla="*/ 1448546 h 1448546"/>
                <a:gd name="connsiteX5" fmla="*/ 1539973 w 1539973"/>
                <a:gd name="connsiteY5" fmla="*/ 1445343 h 1448546"/>
                <a:gd name="connsiteX0" fmla="*/ 0 w 1539973"/>
                <a:gd name="connsiteY0" fmla="*/ 5812 h 1448546"/>
                <a:gd name="connsiteX1" fmla="*/ 554812 w 1539973"/>
                <a:gd name="connsiteY1" fmla="*/ 0 h 1448546"/>
                <a:gd name="connsiteX2" fmla="*/ 733948 w 1539973"/>
                <a:gd name="connsiteY2" fmla="*/ 99284 h 1448546"/>
                <a:gd name="connsiteX3" fmla="*/ 724423 w 1539973"/>
                <a:gd name="connsiteY3" fmla="*/ 1325880 h 1448546"/>
                <a:gd name="connsiteX4" fmla="*/ 892929 w 1539973"/>
                <a:gd name="connsiteY4" fmla="*/ 1448546 h 1448546"/>
                <a:gd name="connsiteX5" fmla="*/ 1539973 w 1539973"/>
                <a:gd name="connsiteY5" fmla="*/ 1445343 h 1448546"/>
                <a:gd name="connsiteX0" fmla="*/ 0 w 1539973"/>
                <a:gd name="connsiteY0" fmla="*/ 5812 h 1448546"/>
                <a:gd name="connsiteX1" fmla="*/ 554812 w 1539973"/>
                <a:gd name="connsiteY1" fmla="*/ 0 h 1448546"/>
                <a:gd name="connsiteX2" fmla="*/ 733948 w 1539973"/>
                <a:gd name="connsiteY2" fmla="*/ 99284 h 1448546"/>
                <a:gd name="connsiteX3" fmla="*/ 724423 w 1539973"/>
                <a:gd name="connsiteY3" fmla="*/ 1325880 h 1448546"/>
                <a:gd name="connsiteX4" fmla="*/ 892929 w 1539973"/>
                <a:gd name="connsiteY4" fmla="*/ 1448546 h 1448546"/>
                <a:gd name="connsiteX5" fmla="*/ 1539973 w 1539973"/>
                <a:gd name="connsiteY5" fmla="*/ 1445343 h 1448546"/>
                <a:gd name="connsiteX0" fmla="*/ 0 w 1539973"/>
                <a:gd name="connsiteY0" fmla="*/ 5812 h 1448546"/>
                <a:gd name="connsiteX1" fmla="*/ 554812 w 1539973"/>
                <a:gd name="connsiteY1" fmla="*/ 0 h 1448546"/>
                <a:gd name="connsiteX2" fmla="*/ 733948 w 1539973"/>
                <a:gd name="connsiteY2" fmla="*/ 99284 h 1448546"/>
                <a:gd name="connsiteX3" fmla="*/ 724423 w 1539973"/>
                <a:gd name="connsiteY3" fmla="*/ 1325880 h 1448546"/>
                <a:gd name="connsiteX4" fmla="*/ 892929 w 1539973"/>
                <a:gd name="connsiteY4" fmla="*/ 1448546 h 1448546"/>
                <a:gd name="connsiteX5" fmla="*/ 1539973 w 1539973"/>
                <a:gd name="connsiteY5" fmla="*/ 1445343 h 1448546"/>
                <a:gd name="connsiteX0" fmla="*/ 0 w 1539973"/>
                <a:gd name="connsiteY0" fmla="*/ 5812 h 1448546"/>
                <a:gd name="connsiteX1" fmla="*/ 554812 w 1539973"/>
                <a:gd name="connsiteY1" fmla="*/ 0 h 1448546"/>
                <a:gd name="connsiteX2" fmla="*/ 733948 w 1539973"/>
                <a:gd name="connsiteY2" fmla="*/ 99284 h 1448546"/>
                <a:gd name="connsiteX3" fmla="*/ 724423 w 1539973"/>
                <a:gd name="connsiteY3" fmla="*/ 1325880 h 1448546"/>
                <a:gd name="connsiteX4" fmla="*/ 892929 w 1539973"/>
                <a:gd name="connsiteY4" fmla="*/ 1448546 h 1448546"/>
                <a:gd name="connsiteX5" fmla="*/ 1539973 w 1539973"/>
                <a:gd name="connsiteY5" fmla="*/ 1445343 h 1448546"/>
                <a:gd name="connsiteX0" fmla="*/ 0 w 1589722"/>
                <a:gd name="connsiteY0" fmla="*/ 4278 h 1448546"/>
                <a:gd name="connsiteX1" fmla="*/ 604561 w 1589722"/>
                <a:gd name="connsiteY1" fmla="*/ 0 h 1448546"/>
                <a:gd name="connsiteX2" fmla="*/ 783697 w 1589722"/>
                <a:gd name="connsiteY2" fmla="*/ 99284 h 1448546"/>
                <a:gd name="connsiteX3" fmla="*/ 774172 w 1589722"/>
                <a:gd name="connsiteY3" fmla="*/ 1325880 h 1448546"/>
                <a:gd name="connsiteX4" fmla="*/ 942678 w 1589722"/>
                <a:gd name="connsiteY4" fmla="*/ 1448546 h 1448546"/>
                <a:gd name="connsiteX5" fmla="*/ 1589722 w 1589722"/>
                <a:gd name="connsiteY5" fmla="*/ 1445343 h 1448546"/>
                <a:gd name="connsiteX0" fmla="*/ 0 w 1589722"/>
                <a:gd name="connsiteY0" fmla="*/ 0 h 1448872"/>
                <a:gd name="connsiteX1" fmla="*/ 604561 w 1589722"/>
                <a:gd name="connsiteY1" fmla="*/ 326 h 1448872"/>
                <a:gd name="connsiteX2" fmla="*/ 783697 w 1589722"/>
                <a:gd name="connsiteY2" fmla="*/ 99610 h 1448872"/>
                <a:gd name="connsiteX3" fmla="*/ 774172 w 1589722"/>
                <a:gd name="connsiteY3" fmla="*/ 1326206 h 1448872"/>
                <a:gd name="connsiteX4" fmla="*/ 942678 w 1589722"/>
                <a:gd name="connsiteY4" fmla="*/ 1448872 h 1448872"/>
                <a:gd name="connsiteX5" fmla="*/ 1589722 w 1589722"/>
                <a:gd name="connsiteY5" fmla="*/ 1445669 h 1448872"/>
                <a:gd name="connsiteX0" fmla="*/ 0 w 1589722"/>
                <a:gd name="connsiteY0" fmla="*/ 1209 h 1448546"/>
                <a:gd name="connsiteX1" fmla="*/ 604561 w 1589722"/>
                <a:gd name="connsiteY1" fmla="*/ 0 h 1448546"/>
                <a:gd name="connsiteX2" fmla="*/ 783697 w 1589722"/>
                <a:gd name="connsiteY2" fmla="*/ 99284 h 1448546"/>
                <a:gd name="connsiteX3" fmla="*/ 774172 w 1589722"/>
                <a:gd name="connsiteY3" fmla="*/ 1325880 h 1448546"/>
                <a:gd name="connsiteX4" fmla="*/ 942678 w 1589722"/>
                <a:gd name="connsiteY4" fmla="*/ 1448546 h 1448546"/>
                <a:gd name="connsiteX5" fmla="*/ 1589722 w 1589722"/>
                <a:gd name="connsiteY5" fmla="*/ 1445343 h 1448546"/>
                <a:gd name="connsiteX0" fmla="*/ 0 w 1589722"/>
                <a:gd name="connsiteY0" fmla="*/ 1439 h 1448776"/>
                <a:gd name="connsiteX1" fmla="*/ 604561 w 1589722"/>
                <a:gd name="connsiteY1" fmla="*/ 230 h 1448776"/>
                <a:gd name="connsiteX2" fmla="*/ 783697 w 1589722"/>
                <a:gd name="connsiteY2" fmla="*/ 99514 h 1448776"/>
                <a:gd name="connsiteX3" fmla="*/ 774172 w 1589722"/>
                <a:gd name="connsiteY3" fmla="*/ 1326110 h 1448776"/>
                <a:gd name="connsiteX4" fmla="*/ 942678 w 1589722"/>
                <a:gd name="connsiteY4" fmla="*/ 1448776 h 1448776"/>
                <a:gd name="connsiteX5" fmla="*/ 1589722 w 1589722"/>
                <a:gd name="connsiteY5" fmla="*/ 1445573 h 1448776"/>
                <a:gd name="connsiteX0" fmla="*/ 0 w 1732439"/>
                <a:gd name="connsiteY0" fmla="*/ 1439 h 1448776"/>
                <a:gd name="connsiteX1" fmla="*/ 604561 w 1732439"/>
                <a:gd name="connsiteY1" fmla="*/ 230 h 1448776"/>
                <a:gd name="connsiteX2" fmla="*/ 783697 w 1732439"/>
                <a:gd name="connsiteY2" fmla="*/ 99514 h 1448776"/>
                <a:gd name="connsiteX3" fmla="*/ 774172 w 1732439"/>
                <a:gd name="connsiteY3" fmla="*/ 1326110 h 1448776"/>
                <a:gd name="connsiteX4" fmla="*/ 942678 w 1732439"/>
                <a:gd name="connsiteY4" fmla="*/ 1448776 h 1448776"/>
                <a:gd name="connsiteX5" fmla="*/ 1732439 w 1732439"/>
                <a:gd name="connsiteY5" fmla="*/ 1445573 h 1448776"/>
                <a:gd name="connsiteX0" fmla="*/ 0 w 1732439"/>
                <a:gd name="connsiteY0" fmla="*/ 1439 h 1448776"/>
                <a:gd name="connsiteX1" fmla="*/ 604561 w 1732439"/>
                <a:gd name="connsiteY1" fmla="*/ 230 h 1448776"/>
                <a:gd name="connsiteX2" fmla="*/ 783697 w 1732439"/>
                <a:gd name="connsiteY2" fmla="*/ 99514 h 1448776"/>
                <a:gd name="connsiteX3" fmla="*/ 774172 w 1732439"/>
                <a:gd name="connsiteY3" fmla="*/ 1326110 h 1448776"/>
                <a:gd name="connsiteX4" fmla="*/ 942678 w 1732439"/>
                <a:gd name="connsiteY4" fmla="*/ 1448776 h 1448776"/>
                <a:gd name="connsiteX5" fmla="*/ 1732439 w 1732439"/>
                <a:gd name="connsiteY5" fmla="*/ 1445573 h 1448776"/>
                <a:gd name="connsiteX0" fmla="*/ 0 w 1732439"/>
                <a:gd name="connsiteY0" fmla="*/ 1439 h 1448776"/>
                <a:gd name="connsiteX1" fmla="*/ 604561 w 1732439"/>
                <a:gd name="connsiteY1" fmla="*/ 230 h 1448776"/>
                <a:gd name="connsiteX2" fmla="*/ 783697 w 1732439"/>
                <a:gd name="connsiteY2" fmla="*/ 99514 h 1448776"/>
                <a:gd name="connsiteX3" fmla="*/ 774172 w 1732439"/>
                <a:gd name="connsiteY3" fmla="*/ 1326110 h 1448776"/>
                <a:gd name="connsiteX4" fmla="*/ 977773 w 1732439"/>
                <a:gd name="connsiteY4" fmla="*/ 1448776 h 1448776"/>
                <a:gd name="connsiteX5" fmla="*/ 1732439 w 1732439"/>
                <a:gd name="connsiteY5" fmla="*/ 1445573 h 1448776"/>
                <a:gd name="connsiteX0" fmla="*/ 0 w 1732439"/>
                <a:gd name="connsiteY0" fmla="*/ 1439 h 1448776"/>
                <a:gd name="connsiteX1" fmla="*/ 604561 w 1732439"/>
                <a:gd name="connsiteY1" fmla="*/ 230 h 1448776"/>
                <a:gd name="connsiteX2" fmla="*/ 783697 w 1732439"/>
                <a:gd name="connsiteY2" fmla="*/ 99514 h 1448776"/>
                <a:gd name="connsiteX3" fmla="*/ 774172 w 1732439"/>
                <a:gd name="connsiteY3" fmla="*/ 1326110 h 1448776"/>
                <a:gd name="connsiteX4" fmla="*/ 977773 w 1732439"/>
                <a:gd name="connsiteY4" fmla="*/ 1448776 h 1448776"/>
                <a:gd name="connsiteX5" fmla="*/ 1732439 w 1732439"/>
                <a:gd name="connsiteY5" fmla="*/ 1445573 h 1448776"/>
                <a:gd name="connsiteX0" fmla="*/ 0 w 977773"/>
                <a:gd name="connsiteY0" fmla="*/ 1439 h 1448776"/>
                <a:gd name="connsiteX1" fmla="*/ 604561 w 977773"/>
                <a:gd name="connsiteY1" fmla="*/ 230 h 1448776"/>
                <a:gd name="connsiteX2" fmla="*/ 783697 w 977773"/>
                <a:gd name="connsiteY2" fmla="*/ 99514 h 1448776"/>
                <a:gd name="connsiteX3" fmla="*/ 774172 w 977773"/>
                <a:gd name="connsiteY3" fmla="*/ 1326110 h 1448776"/>
                <a:gd name="connsiteX4" fmla="*/ 977773 w 977773"/>
                <a:gd name="connsiteY4" fmla="*/ 1448776 h 1448776"/>
                <a:gd name="connsiteX0" fmla="*/ 0 w 783778"/>
                <a:gd name="connsiteY0" fmla="*/ 1439 h 1326142"/>
                <a:gd name="connsiteX1" fmla="*/ 604561 w 783778"/>
                <a:gd name="connsiteY1" fmla="*/ 230 h 1326142"/>
                <a:gd name="connsiteX2" fmla="*/ 783697 w 783778"/>
                <a:gd name="connsiteY2" fmla="*/ 99514 h 1326142"/>
                <a:gd name="connsiteX3" fmla="*/ 774172 w 783778"/>
                <a:gd name="connsiteY3" fmla="*/ 1326110 h 1326142"/>
                <a:gd name="connsiteX0" fmla="*/ 0 w 1665239"/>
                <a:gd name="connsiteY0" fmla="*/ 15908 h 1325964"/>
                <a:gd name="connsiteX1" fmla="*/ 1486022 w 1665239"/>
                <a:gd name="connsiteY1" fmla="*/ 52 h 1325964"/>
                <a:gd name="connsiteX2" fmla="*/ 1665158 w 1665239"/>
                <a:gd name="connsiteY2" fmla="*/ 99336 h 1325964"/>
                <a:gd name="connsiteX3" fmla="*/ 1655633 w 1665239"/>
                <a:gd name="connsiteY3" fmla="*/ 1325932 h 1325964"/>
                <a:gd name="connsiteX0" fmla="*/ 0 w 1665158"/>
                <a:gd name="connsiteY0" fmla="*/ 15908 h 1325964"/>
                <a:gd name="connsiteX1" fmla="*/ 1486022 w 1665158"/>
                <a:gd name="connsiteY1" fmla="*/ 52 h 1325964"/>
                <a:gd name="connsiteX2" fmla="*/ 1665158 w 1665158"/>
                <a:gd name="connsiteY2" fmla="*/ 99336 h 1325964"/>
                <a:gd name="connsiteX3" fmla="*/ 1655633 w 1665158"/>
                <a:gd name="connsiteY3" fmla="*/ 1325932 h 1325964"/>
              </a:gdLst>
              <a:ahLst/>
              <a:cxnLst>
                <a:cxn ang="0">
                  <a:pos x="connsiteX0" y="connsiteY0"/>
                </a:cxn>
                <a:cxn ang="0">
                  <a:pos x="connsiteX1" y="connsiteY1"/>
                </a:cxn>
                <a:cxn ang="0">
                  <a:pos x="connsiteX2" y="connsiteY2"/>
                </a:cxn>
                <a:cxn ang="0">
                  <a:pos x="connsiteX3" y="connsiteY3"/>
                </a:cxn>
              </a:cxnLst>
              <a:rect l="l" t="t" r="r" b="b"/>
              <a:pathLst>
                <a:path w="1665158" h="1325964">
                  <a:moveTo>
                    <a:pt x="0" y="15908"/>
                  </a:moveTo>
                  <a:cubicBezTo>
                    <a:pt x="6426" y="17040"/>
                    <a:pt x="1400584" y="-1081"/>
                    <a:pt x="1486022" y="52"/>
                  </a:cubicBezTo>
                  <a:cubicBezTo>
                    <a:pt x="1591899" y="52"/>
                    <a:pt x="1657430" y="16508"/>
                    <a:pt x="1665158" y="99336"/>
                  </a:cubicBezTo>
                  <a:cubicBezTo>
                    <a:pt x="1661983" y="91934"/>
                    <a:pt x="1655633" y="1333335"/>
                    <a:pt x="1655633" y="1325932"/>
                  </a:cubicBezTo>
                </a:path>
              </a:pathLst>
            </a:custGeom>
            <a:noFill/>
            <a:ln w="635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29" name="二等辺三角形 228"/>
            <p:cNvSpPr/>
            <p:nvPr/>
          </p:nvSpPr>
          <p:spPr>
            <a:xfrm rot="10800000">
              <a:off x="4004562" y="5735650"/>
              <a:ext cx="252028" cy="256131"/>
            </a:xfrm>
            <a:prstGeom prst="triangl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282" name="グループ化 281"/>
          <p:cNvGrpSpPr/>
          <p:nvPr/>
        </p:nvGrpSpPr>
        <p:grpSpPr>
          <a:xfrm>
            <a:off x="4257871" y="3254901"/>
            <a:ext cx="252028" cy="2719540"/>
            <a:chOff x="4257871" y="3254901"/>
            <a:chExt cx="252028" cy="2719540"/>
          </a:xfrm>
        </p:grpSpPr>
        <p:sp>
          <p:nvSpPr>
            <p:cNvPr id="154" name="二等辺三角形 153"/>
            <p:cNvSpPr/>
            <p:nvPr/>
          </p:nvSpPr>
          <p:spPr>
            <a:xfrm rot="10800000">
              <a:off x="4257871" y="5718310"/>
              <a:ext cx="252028" cy="256131"/>
            </a:xfrm>
            <a:prstGeom prst="triangle">
              <a:avLst/>
            </a:prstGeom>
            <a:solidFill>
              <a:srgbClr val="D57A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5" name="正方形/長方形 141"/>
            <p:cNvSpPr/>
            <p:nvPr/>
          </p:nvSpPr>
          <p:spPr>
            <a:xfrm rot="10800000">
              <a:off x="4383885" y="3254901"/>
              <a:ext cx="0" cy="2520000"/>
            </a:xfrm>
            <a:custGeom>
              <a:avLst/>
              <a:gdLst>
                <a:gd name="connsiteX0" fmla="*/ 0 w 324036"/>
                <a:gd name="connsiteY0" fmla="*/ 0 h 611783"/>
                <a:gd name="connsiteX1" fmla="*/ 324036 w 324036"/>
                <a:gd name="connsiteY1" fmla="*/ 0 h 611783"/>
                <a:gd name="connsiteX2" fmla="*/ 324036 w 324036"/>
                <a:gd name="connsiteY2" fmla="*/ 611783 h 611783"/>
                <a:gd name="connsiteX3" fmla="*/ 0 w 324036"/>
                <a:gd name="connsiteY3" fmla="*/ 611783 h 611783"/>
                <a:gd name="connsiteX4" fmla="*/ 0 w 324036"/>
                <a:gd name="connsiteY4" fmla="*/ 0 h 611783"/>
                <a:gd name="connsiteX0" fmla="*/ 0 w 324036"/>
                <a:gd name="connsiteY0" fmla="*/ 611783 h 703223"/>
                <a:gd name="connsiteX1" fmla="*/ 0 w 324036"/>
                <a:gd name="connsiteY1" fmla="*/ 0 h 703223"/>
                <a:gd name="connsiteX2" fmla="*/ 324036 w 324036"/>
                <a:gd name="connsiteY2" fmla="*/ 0 h 703223"/>
                <a:gd name="connsiteX3" fmla="*/ 324036 w 324036"/>
                <a:gd name="connsiteY3" fmla="*/ 611783 h 703223"/>
                <a:gd name="connsiteX4" fmla="*/ 91440 w 324036"/>
                <a:gd name="connsiteY4" fmla="*/ 703223 h 703223"/>
                <a:gd name="connsiteX0" fmla="*/ 0 w 324036"/>
                <a:gd name="connsiteY0" fmla="*/ 611783 h 611783"/>
                <a:gd name="connsiteX1" fmla="*/ 0 w 324036"/>
                <a:gd name="connsiteY1" fmla="*/ 0 h 611783"/>
                <a:gd name="connsiteX2" fmla="*/ 324036 w 324036"/>
                <a:gd name="connsiteY2" fmla="*/ 0 h 611783"/>
                <a:gd name="connsiteX3" fmla="*/ 324036 w 324036"/>
                <a:gd name="connsiteY3" fmla="*/ 611783 h 611783"/>
                <a:gd name="connsiteX0" fmla="*/ 0 w 324036"/>
                <a:gd name="connsiteY0" fmla="*/ 0 h 611783"/>
                <a:gd name="connsiteX1" fmla="*/ 324036 w 324036"/>
                <a:gd name="connsiteY1" fmla="*/ 0 h 611783"/>
                <a:gd name="connsiteX2" fmla="*/ 324036 w 324036"/>
                <a:gd name="connsiteY2" fmla="*/ 611783 h 611783"/>
                <a:gd name="connsiteX0" fmla="*/ 0 w 0"/>
                <a:gd name="connsiteY0" fmla="*/ 0 h 611783"/>
                <a:gd name="connsiteX1" fmla="*/ 0 w 0"/>
                <a:gd name="connsiteY1" fmla="*/ 611783 h 611783"/>
              </a:gdLst>
              <a:ahLst/>
              <a:cxnLst>
                <a:cxn ang="0">
                  <a:pos x="connsiteX0" y="connsiteY0"/>
                </a:cxn>
                <a:cxn ang="0">
                  <a:pos x="connsiteX1" y="connsiteY1"/>
                </a:cxn>
              </a:cxnLst>
              <a:rect l="l" t="t" r="r" b="b"/>
              <a:pathLst>
                <a:path h="611783">
                  <a:moveTo>
                    <a:pt x="0" y="0"/>
                  </a:moveTo>
                  <a:lnTo>
                    <a:pt x="0" y="611783"/>
                  </a:lnTo>
                </a:path>
              </a:pathLst>
            </a:custGeom>
            <a:ln w="63500">
              <a:solidFill>
                <a:srgbClr val="D57A0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131" name="角丸四角形 130"/>
          <p:cNvSpPr/>
          <p:nvPr/>
        </p:nvSpPr>
        <p:spPr>
          <a:xfrm>
            <a:off x="435514" y="5977014"/>
            <a:ext cx="4244498" cy="431899"/>
          </a:xfrm>
          <a:prstGeom prst="round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grpSp>
        <p:nvGrpSpPr>
          <p:cNvPr id="199" name="グループ化 198"/>
          <p:cNvGrpSpPr/>
          <p:nvPr/>
        </p:nvGrpSpPr>
        <p:grpSpPr>
          <a:xfrm>
            <a:off x="4139952" y="2836027"/>
            <a:ext cx="4526521" cy="431899"/>
            <a:chOff x="4319973" y="3289483"/>
            <a:chExt cx="4346500" cy="431899"/>
          </a:xfrm>
        </p:grpSpPr>
        <p:sp>
          <p:nvSpPr>
            <p:cNvPr id="127" name="角丸四角形 126"/>
            <p:cNvSpPr/>
            <p:nvPr/>
          </p:nvSpPr>
          <p:spPr>
            <a:xfrm>
              <a:off x="4319973" y="3289483"/>
              <a:ext cx="4343358" cy="431899"/>
            </a:xfrm>
            <a:prstGeom prst="roundRect">
              <a:avLst/>
            </a:prstGeom>
            <a:solidFill>
              <a:srgbClr val="ED88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11" name="テキスト ボックス 10"/>
            <p:cNvSpPr txBox="1"/>
            <p:nvPr/>
          </p:nvSpPr>
          <p:spPr>
            <a:xfrm>
              <a:off x="4365581" y="3377192"/>
              <a:ext cx="4300892" cy="256480"/>
            </a:xfrm>
            <a:prstGeom prst="rect">
              <a:avLst/>
            </a:prstGeom>
            <a:noFill/>
            <a:ln>
              <a:noFill/>
            </a:ln>
            <a:effectLst/>
          </p:spPr>
          <p:style>
            <a:lnRef idx="1">
              <a:schemeClr val="accent6"/>
            </a:lnRef>
            <a:fillRef idx="3">
              <a:schemeClr val="accent6"/>
            </a:fillRef>
            <a:effectRef idx="2">
              <a:schemeClr val="accent6"/>
            </a:effectRef>
            <a:fontRef idx="minor">
              <a:schemeClr val="lt1"/>
            </a:fontRef>
          </p:style>
          <p:txBody>
            <a:bodyPr wrap="square" lIns="0" tIns="0" rIns="0" bIns="0">
              <a:spAutoFit/>
            </a:bodyPr>
            <a:lstStyle/>
            <a:p>
              <a:pPr algn="ctr" eaLnBrk="1" latinLnBrk="1" hangingPunct="1">
                <a:lnSpc>
                  <a:spcPts val="2000"/>
                </a:lnSpc>
                <a:defRPr/>
              </a:pPr>
              <a:r>
                <a:rPr lang="ja-JP" altLang="en-US" dirty="0">
                  <a:solidFill>
                    <a:schemeClr val="bg1"/>
                  </a:solidFill>
                  <a:latin typeface="HGPｺﾞｼｯｸE" panose="020B0900000000000000" pitchFamily="50" charset="-128"/>
                  <a:ea typeface="HGPｺﾞｼｯｸE" panose="020B0900000000000000" pitchFamily="50" charset="-128"/>
                </a:rPr>
                <a:t>Ｈしよう、彼女だからいいよね</a:t>
              </a:r>
            </a:p>
          </p:txBody>
        </p:sp>
      </p:grpSp>
      <p:sp>
        <p:nvSpPr>
          <p:cNvPr id="14" name="テキスト ボックス 13"/>
          <p:cNvSpPr txBox="1"/>
          <p:nvPr/>
        </p:nvSpPr>
        <p:spPr>
          <a:xfrm>
            <a:off x="2175140" y="6054464"/>
            <a:ext cx="948978" cy="276999"/>
          </a:xfrm>
          <a:prstGeom prst="rect">
            <a:avLst/>
          </a:prstGeom>
          <a:noFill/>
          <a:effectLst/>
        </p:spPr>
        <p:style>
          <a:lnRef idx="0">
            <a:schemeClr val="dk1"/>
          </a:lnRef>
          <a:fillRef idx="3">
            <a:schemeClr val="dk1"/>
          </a:fillRef>
          <a:effectRef idx="3">
            <a:schemeClr val="dk1"/>
          </a:effectRef>
          <a:fontRef idx="minor">
            <a:schemeClr val="lt1"/>
          </a:fontRef>
        </p:style>
        <p:txBody>
          <a:bodyPr wrap="none" lIns="0" tIns="0" rIns="0" bIns="0" anchor="ctr" anchorCtr="0">
            <a:spAutoFit/>
          </a:bodyPr>
          <a:lstStyle/>
          <a:p>
            <a:pPr algn="ctr" eaLnBrk="1" latinLnBrk="1" hangingPunct="1">
              <a:defRPr/>
            </a:pPr>
            <a:r>
              <a:rPr lang="ja-JP" altLang="en-US" dirty="0">
                <a:solidFill>
                  <a:schemeClr val="bg1"/>
                </a:solidFill>
                <a:latin typeface="HGPｺﾞｼｯｸE" panose="020B0900000000000000" pitchFamily="50" charset="-128"/>
                <a:ea typeface="HGPｺﾞｼｯｸE" panose="020B0900000000000000" pitchFamily="50" charset="-128"/>
              </a:rPr>
              <a:t>デートＤＶ</a:t>
            </a:r>
          </a:p>
        </p:txBody>
      </p:sp>
      <p:cxnSp>
        <p:nvCxnSpPr>
          <p:cNvPr id="25" name="直線矢印コネクタ 24"/>
          <p:cNvCxnSpPr/>
          <p:nvPr/>
        </p:nvCxnSpPr>
        <p:spPr>
          <a:xfrm rot="10800000" flipV="1">
            <a:off x="6081816" y="4843638"/>
            <a:ext cx="304698" cy="205713"/>
          </a:xfrm>
          <a:prstGeom prst="straightConnector1">
            <a:avLst/>
          </a:prstGeom>
          <a:ln>
            <a:solidFill>
              <a:srgbClr val="002060"/>
            </a:solidFill>
            <a:tailEnd type="arrow"/>
          </a:ln>
        </p:spPr>
        <p:style>
          <a:lnRef idx="1">
            <a:schemeClr val="accent1"/>
          </a:lnRef>
          <a:fillRef idx="0">
            <a:schemeClr val="accent1"/>
          </a:fillRef>
          <a:effectRef idx="0">
            <a:schemeClr val="accent1"/>
          </a:effectRef>
          <a:fontRef idx="minor">
            <a:schemeClr val="tx1"/>
          </a:fontRef>
        </p:style>
      </p:cxnSp>
      <p:sp>
        <p:nvSpPr>
          <p:cNvPr id="38" name="角丸四角形 37"/>
          <p:cNvSpPr/>
          <p:nvPr/>
        </p:nvSpPr>
        <p:spPr>
          <a:xfrm>
            <a:off x="5636126" y="404813"/>
            <a:ext cx="2520654" cy="431899"/>
          </a:xfrm>
          <a:prstGeom prst="roundRect">
            <a:avLst/>
          </a:prstGeom>
          <a:solidFill>
            <a:srgbClr val="F97B7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9" name="Text Box 96"/>
          <p:cNvSpPr txBox="1">
            <a:spLocks noChangeArrowheads="1"/>
          </p:cNvSpPr>
          <p:nvPr/>
        </p:nvSpPr>
        <p:spPr bwMode="auto">
          <a:xfrm>
            <a:off x="6047663" y="466874"/>
            <a:ext cx="1697580" cy="307777"/>
          </a:xfrm>
          <a:prstGeom prst="rect">
            <a:avLst/>
          </a:prstGeom>
          <a:noFill/>
          <a:ln w="9525">
            <a:noFill/>
            <a:miter lim="800000"/>
            <a:headEnd/>
            <a:tailEnd/>
          </a:ln>
        </p:spPr>
        <p:txBody>
          <a:bodyPr wrap="none" lIns="0" tIns="0" rIns="0" bIns="0" anchor="ctr" anchorCtr="0">
            <a:spAutoFit/>
          </a:bodyPr>
          <a:lstStyle/>
          <a:p>
            <a:pPr algn="ctr" eaLnBrk="1" hangingPunct="1">
              <a:lnSpc>
                <a:spcPts val="2400"/>
              </a:lnSpc>
              <a:defRPr/>
            </a:pPr>
            <a:r>
              <a:rPr lang="ja-JP" altLang="en-US" spc="-50" dirty="0">
                <a:solidFill>
                  <a:schemeClr val="bg1"/>
                </a:solidFill>
                <a:latin typeface="HGPｺﾞｼｯｸE" panose="020B0900000000000000" pitchFamily="50" charset="-128"/>
                <a:ea typeface="HGPｺﾞｼｯｸE" panose="020B0900000000000000" pitchFamily="50" charset="-128"/>
              </a:rPr>
              <a:t>付き合いが始まる</a:t>
            </a:r>
          </a:p>
        </p:txBody>
      </p:sp>
      <p:grpSp>
        <p:nvGrpSpPr>
          <p:cNvPr id="160" name="グループ化 159"/>
          <p:cNvGrpSpPr/>
          <p:nvPr/>
        </p:nvGrpSpPr>
        <p:grpSpPr>
          <a:xfrm>
            <a:off x="6770439" y="832469"/>
            <a:ext cx="252028" cy="517997"/>
            <a:chOff x="6420682" y="832469"/>
            <a:chExt cx="252028" cy="517997"/>
          </a:xfrm>
        </p:grpSpPr>
        <p:sp>
          <p:nvSpPr>
            <p:cNvPr id="55" name="二等辺三角形 54"/>
            <p:cNvSpPr/>
            <p:nvPr/>
          </p:nvSpPr>
          <p:spPr>
            <a:xfrm rot="10800000">
              <a:off x="6420682" y="1101450"/>
              <a:ext cx="252028" cy="249016"/>
            </a:xfrm>
            <a:prstGeom prst="triangl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2" name="正方形/長方形 141"/>
            <p:cNvSpPr/>
            <p:nvPr/>
          </p:nvSpPr>
          <p:spPr>
            <a:xfrm rot="10800000">
              <a:off x="6546696" y="832469"/>
              <a:ext cx="0" cy="324000"/>
            </a:xfrm>
            <a:custGeom>
              <a:avLst/>
              <a:gdLst>
                <a:gd name="connsiteX0" fmla="*/ 0 w 324036"/>
                <a:gd name="connsiteY0" fmla="*/ 0 h 611783"/>
                <a:gd name="connsiteX1" fmla="*/ 324036 w 324036"/>
                <a:gd name="connsiteY1" fmla="*/ 0 h 611783"/>
                <a:gd name="connsiteX2" fmla="*/ 324036 w 324036"/>
                <a:gd name="connsiteY2" fmla="*/ 611783 h 611783"/>
                <a:gd name="connsiteX3" fmla="*/ 0 w 324036"/>
                <a:gd name="connsiteY3" fmla="*/ 611783 h 611783"/>
                <a:gd name="connsiteX4" fmla="*/ 0 w 324036"/>
                <a:gd name="connsiteY4" fmla="*/ 0 h 611783"/>
                <a:gd name="connsiteX0" fmla="*/ 0 w 324036"/>
                <a:gd name="connsiteY0" fmla="*/ 611783 h 703223"/>
                <a:gd name="connsiteX1" fmla="*/ 0 w 324036"/>
                <a:gd name="connsiteY1" fmla="*/ 0 h 703223"/>
                <a:gd name="connsiteX2" fmla="*/ 324036 w 324036"/>
                <a:gd name="connsiteY2" fmla="*/ 0 h 703223"/>
                <a:gd name="connsiteX3" fmla="*/ 324036 w 324036"/>
                <a:gd name="connsiteY3" fmla="*/ 611783 h 703223"/>
                <a:gd name="connsiteX4" fmla="*/ 91440 w 324036"/>
                <a:gd name="connsiteY4" fmla="*/ 703223 h 703223"/>
                <a:gd name="connsiteX0" fmla="*/ 0 w 324036"/>
                <a:gd name="connsiteY0" fmla="*/ 611783 h 611783"/>
                <a:gd name="connsiteX1" fmla="*/ 0 w 324036"/>
                <a:gd name="connsiteY1" fmla="*/ 0 h 611783"/>
                <a:gd name="connsiteX2" fmla="*/ 324036 w 324036"/>
                <a:gd name="connsiteY2" fmla="*/ 0 h 611783"/>
                <a:gd name="connsiteX3" fmla="*/ 324036 w 324036"/>
                <a:gd name="connsiteY3" fmla="*/ 611783 h 611783"/>
                <a:gd name="connsiteX0" fmla="*/ 0 w 324036"/>
                <a:gd name="connsiteY0" fmla="*/ 0 h 611783"/>
                <a:gd name="connsiteX1" fmla="*/ 324036 w 324036"/>
                <a:gd name="connsiteY1" fmla="*/ 0 h 611783"/>
                <a:gd name="connsiteX2" fmla="*/ 324036 w 324036"/>
                <a:gd name="connsiteY2" fmla="*/ 611783 h 611783"/>
                <a:gd name="connsiteX0" fmla="*/ 0 w 0"/>
                <a:gd name="connsiteY0" fmla="*/ 0 h 611783"/>
                <a:gd name="connsiteX1" fmla="*/ 0 w 0"/>
                <a:gd name="connsiteY1" fmla="*/ 611783 h 611783"/>
              </a:gdLst>
              <a:ahLst/>
              <a:cxnLst>
                <a:cxn ang="0">
                  <a:pos x="connsiteX0" y="connsiteY0"/>
                </a:cxn>
                <a:cxn ang="0">
                  <a:pos x="connsiteX1" y="connsiteY1"/>
                </a:cxn>
              </a:cxnLst>
              <a:rect l="l" t="t" r="r" b="b"/>
              <a:pathLst>
                <a:path h="611783">
                  <a:moveTo>
                    <a:pt x="0" y="0"/>
                  </a:moveTo>
                  <a:lnTo>
                    <a:pt x="0" y="611783"/>
                  </a:lnTo>
                </a:path>
              </a:pathLst>
            </a:custGeom>
            <a:ln w="635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159" name="グループ化 158"/>
          <p:cNvGrpSpPr/>
          <p:nvPr/>
        </p:nvGrpSpPr>
        <p:grpSpPr>
          <a:xfrm>
            <a:off x="6787476" y="2330875"/>
            <a:ext cx="252028" cy="517997"/>
            <a:chOff x="6437719" y="2916761"/>
            <a:chExt cx="252028" cy="517997"/>
          </a:xfrm>
        </p:grpSpPr>
        <p:sp>
          <p:nvSpPr>
            <p:cNvPr id="148" name="二等辺三角形 147"/>
            <p:cNvSpPr/>
            <p:nvPr/>
          </p:nvSpPr>
          <p:spPr>
            <a:xfrm rot="10800000">
              <a:off x="6437719" y="3185742"/>
              <a:ext cx="252028" cy="249016"/>
            </a:xfrm>
            <a:prstGeom prst="triangl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9" name="正方形/長方形 141"/>
            <p:cNvSpPr/>
            <p:nvPr/>
          </p:nvSpPr>
          <p:spPr>
            <a:xfrm rot="10800000">
              <a:off x="6563733" y="2916761"/>
              <a:ext cx="0" cy="324000"/>
            </a:xfrm>
            <a:custGeom>
              <a:avLst/>
              <a:gdLst>
                <a:gd name="connsiteX0" fmla="*/ 0 w 324036"/>
                <a:gd name="connsiteY0" fmla="*/ 0 h 611783"/>
                <a:gd name="connsiteX1" fmla="*/ 324036 w 324036"/>
                <a:gd name="connsiteY1" fmla="*/ 0 h 611783"/>
                <a:gd name="connsiteX2" fmla="*/ 324036 w 324036"/>
                <a:gd name="connsiteY2" fmla="*/ 611783 h 611783"/>
                <a:gd name="connsiteX3" fmla="*/ 0 w 324036"/>
                <a:gd name="connsiteY3" fmla="*/ 611783 h 611783"/>
                <a:gd name="connsiteX4" fmla="*/ 0 w 324036"/>
                <a:gd name="connsiteY4" fmla="*/ 0 h 611783"/>
                <a:gd name="connsiteX0" fmla="*/ 0 w 324036"/>
                <a:gd name="connsiteY0" fmla="*/ 611783 h 703223"/>
                <a:gd name="connsiteX1" fmla="*/ 0 w 324036"/>
                <a:gd name="connsiteY1" fmla="*/ 0 h 703223"/>
                <a:gd name="connsiteX2" fmla="*/ 324036 w 324036"/>
                <a:gd name="connsiteY2" fmla="*/ 0 h 703223"/>
                <a:gd name="connsiteX3" fmla="*/ 324036 w 324036"/>
                <a:gd name="connsiteY3" fmla="*/ 611783 h 703223"/>
                <a:gd name="connsiteX4" fmla="*/ 91440 w 324036"/>
                <a:gd name="connsiteY4" fmla="*/ 703223 h 703223"/>
                <a:gd name="connsiteX0" fmla="*/ 0 w 324036"/>
                <a:gd name="connsiteY0" fmla="*/ 611783 h 611783"/>
                <a:gd name="connsiteX1" fmla="*/ 0 w 324036"/>
                <a:gd name="connsiteY1" fmla="*/ 0 h 611783"/>
                <a:gd name="connsiteX2" fmla="*/ 324036 w 324036"/>
                <a:gd name="connsiteY2" fmla="*/ 0 h 611783"/>
                <a:gd name="connsiteX3" fmla="*/ 324036 w 324036"/>
                <a:gd name="connsiteY3" fmla="*/ 611783 h 611783"/>
                <a:gd name="connsiteX0" fmla="*/ 0 w 324036"/>
                <a:gd name="connsiteY0" fmla="*/ 0 h 611783"/>
                <a:gd name="connsiteX1" fmla="*/ 324036 w 324036"/>
                <a:gd name="connsiteY1" fmla="*/ 0 h 611783"/>
                <a:gd name="connsiteX2" fmla="*/ 324036 w 324036"/>
                <a:gd name="connsiteY2" fmla="*/ 611783 h 611783"/>
                <a:gd name="connsiteX0" fmla="*/ 0 w 0"/>
                <a:gd name="connsiteY0" fmla="*/ 0 h 611783"/>
                <a:gd name="connsiteX1" fmla="*/ 0 w 0"/>
                <a:gd name="connsiteY1" fmla="*/ 611783 h 611783"/>
              </a:gdLst>
              <a:ahLst/>
              <a:cxnLst>
                <a:cxn ang="0">
                  <a:pos x="connsiteX0" y="connsiteY0"/>
                </a:cxn>
                <a:cxn ang="0">
                  <a:pos x="connsiteX1" y="connsiteY1"/>
                </a:cxn>
              </a:cxnLst>
              <a:rect l="l" t="t" r="r" b="b"/>
              <a:pathLst>
                <a:path h="611783">
                  <a:moveTo>
                    <a:pt x="0" y="0"/>
                  </a:moveTo>
                  <a:lnTo>
                    <a:pt x="0" y="611783"/>
                  </a:lnTo>
                </a:path>
              </a:pathLst>
            </a:custGeom>
            <a:ln w="635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161" name="グループ化 160"/>
          <p:cNvGrpSpPr/>
          <p:nvPr/>
        </p:nvGrpSpPr>
        <p:grpSpPr>
          <a:xfrm>
            <a:off x="6787476" y="3255931"/>
            <a:ext cx="252028" cy="517997"/>
            <a:chOff x="6437719" y="3869082"/>
            <a:chExt cx="252028" cy="517997"/>
          </a:xfrm>
        </p:grpSpPr>
        <p:sp>
          <p:nvSpPr>
            <p:cNvPr id="151" name="二等辺三角形 150"/>
            <p:cNvSpPr/>
            <p:nvPr/>
          </p:nvSpPr>
          <p:spPr>
            <a:xfrm rot="10800000">
              <a:off x="6437719" y="4138063"/>
              <a:ext cx="252028" cy="249016"/>
            </a:xfrm>
            <a:prstGeom prst="triangle">
              <a:avLst/>
            </a:prstGeom>
            <a:solidFill>
              <a:srgbClr val="D57A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2" name="正方形/長方形 141"/>
            <p:cNvSpPr/>
            <p:nvPr/>
          </p:nvSpPr>
          <p:spPr>
            <a:xfrm rot="10800000">
              <a:off x="6563733" y="3869082"/>
              <a:ext cx="0" cy="324000"/>
            </a:xfrm>
            <a:custGeom>
              <a:avLst/>
              <a:gdLst>
                <a:gd name="connsiteX0" fmla="*/ 0 w 324036"/>
                <a:gd name="connsiteY0" fmla="*/ 0 h 611783"/>
                <a:gd name="connsiteX1" fmla="*/ 324036 w 324036"/>
                <a:gd name="connsiteY1" fmla="*/ 0 h 611783"/>
                <a:gd name="connsiteX2" fmla="*/ 324036 w 324036"/>
                <a:gd name="connsiteY2" fmla="*/ 611783 h 611783"/>
                <a:gd name="connsiteX3" fmla="*/ 0 w 324036"/>
                <a:gd name="connsiteY3" fmla="*/ 611783 h 611783"/>
                <a:gd name="connsiteX4" fmla="*/ 0 w 324036"/>
                <a:gd name="connsiteY4" fmla="*/ 0 h 611783"/>
                <a:gd name="connsiteX0" fmla="*/ 0 w 324036"/>
                <a:gd name="connsiteY0" fmla="*/ 611783 h 703223"/>
                <a:gd name="connsiteX1" fmla="*/ 0 w 324036"/>
                <a:gd name="connsiteY1" fmla="*/ 0 h 703223"/>
                <a:gd name="connsiteX2" fmla="*/ 324036 w 324036"/>
                <a:gd name="connsiteY2" fmla="*/ 0 h 703223"/>
                <a:gd name="connsiteX3" fmla="*/ 324036 w 324036"/>
                <a:gd name="connsiteY3" fmla="*/ 611783 h 703223"/>
                <a:gd name="connsiteX4" fmla="*/ 91440 w 324036"/>
                <a:gd name="connsiteY4" fmla="*/ 703223 h 703223"/>
                <a:gd name="connsiteX0" fmla="*/ 0 w 324036"/>
                <a:gd name="connsiteY0" fmla="*/ 611783 h 611783"/>
                <a:gd name="connsiteX1" fmla="*/ 0 w 324036"/>
                <a:gd name="connsiteY1" fmla="*/ 0 h 611783"/>
                <a:gd name="connsiteX2" fmla="*/ 324036 w 324036"/>
                <a:gd name="connsiteY2" fmla="*/ 0 h 611783"/>
                <a:gd name="connsiteX3" fmla="*/ 324036 w 324036"/>
                <a:gd name="connsiteY3" fmla="*/ 611783 h 611783"/>
                <a:gd name="connsiteX0" fmla="*/ 0 w 324036"/>
                <a:gd name="connsiteY0" fmla="*/ 0 h 611783"/>
                <a:gd name="connsiteX1" fmla="*/ 324036 w 324036"/>
                <a:gd name="connsiteY1" fmla="*/ 0 h 611783"/>
                <a:gd name="connsiteX2" fmla="*/ 324036 w 324036"/>
                <a:gd name="connsiteY2" fmla="*/ 611783 h 611783"/>
                <a:gd name="connsiteX0" fmla="*/ 0 w 0"/>
                <a:gd name="connsiteY0" fmla="*/ 0 h 611783"/>
                <a:gd name="connsiteX1" fmla="*/ 0 w 0"/>
                <a:gd name="connsiteY1" fmla="*/ 611783 h 611783"/>
              </a:gdLst>
              <a:ahLst/>
              <a:cxnLst>
                <a:cxn ang="0">
                  <a:pos x="connsiteX0" y="connsiteY0"/>
                </a:cxn>
                <a:cxn ang="0">
                  <a:pos x="connsiteX1" y="connsiteY1"/>
                </a:cxn>
              </a:cxnLst>
              <a:rect l="l" t="t" r="r" b="b"/>
              <a:pathLst>
                <a:path h="611783">
                  <a:moveTo>
                    <a:pt x="0" y="0"/>
                  </a:moveTo>
                  <a:lnTo>
                    <a:pt x="0" y="611783"/>
                  </a:lnTo>
                </a:path>
              </a:pathLst>
            </a:custGeom>
            <a:ln w="63500">
              <a:solidFill>
                <a:srgbClr val="D57A0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7" name="テキスト ボックス 6"/>
          <p:cNvSpPr txBox="1"/>
          <p:nvPr/>
        </p:nvSpPr>
        <p:spPr>
          <a:xfrm>
            <a:off x="6277050" y="1386248"/>
            <a:ext cx="1238801" cy="205184"/>
          </a:xfrm>
          <a:prstGeom prst="rect">
            <a:avLst/>
          </a:prstGeom>
          <a:noFill/>
          <a:ln>
            <a:noFill/>
          </a:ln>
          <a:effectLst/>
        </p:spPr>
        <p:style>
          <a:lnRef idx="1">
            <a:schemeClr val="accent2"/>
          </a:lnRef>
          <a:fillRef idx="2">
            <a:schemeClr val="accent2"/>
          </a:fillRef>
          <a:effectRef idx="1">
            <a:schemeClr val="accent2"/>
          </a:effectRef>
          <a:fontRef idx="minor">
            <a:schemeClr val="dk1"/>
          </a:fontRef>
        </p:style>
        <p:txBody>
          <a:bodyPr wrap="none" lIns="0" tIns="0" rIns="0" bIns="0" anchor="ctr" anchorCtr="0">
            <a:spAutoFit/>
          </a:bodyPr>
          <a:lstStyle/>
          <a:p>
            <a:pPr algn="ctr" eaLnBrk="1" latinLnBrk="1" hangingPunct="1">
              <a:lnSpc>
                <a:spcPts val="1600"/>
              </a:lnSpc>
              <a:defRPr/>
            </a:pPr>
            <a:r>
              <a:rPr lang="ja-JP" altLang="en-US" sz="1600" spc="-120" dirty="0">
                <a:solidFill>
                  <a:srgbClr val="002060"/>
                </a:solidFill>
                <a:latin typeface="HGPｺﾞｼｯｸE" panose="020B0900000000000000" pitchFamily="50" charset="-128"/>
                <a:ea typeface="HGPｺﾞｼｯｸE" panose="020B0900000000000000" pitchFamily="50" charset="-128"/>
              </a:rPr>
              <a:t>大好きだからね</a:t>
            </a:r>
          </a:p>
        </p:txBody>
      </p:sp>
      <p:sp>
        <p:nvSpPr>
          <p:cNvPr id="8" name="テキスト ボックス 7"/>
          <p:cNvSpPr txBox="1"/>
          <p:nvPr/>
        </p:nvSpPr>
        <p:spPr>
          <a:xfrm>
            <a:off x="5851455" y="1645214"/>
            <a:ext cx="2089996" cy="205184"/>
          </a:xfrm>
          <a:prstGeom prst="rect">
            <a:avLst/>
          </a:prstGeom>
          <a:noFill/>
          <a:ln>
            <a:noFill/>
          </a:ln>
          <a:effectLst/>
        </p:spPr>
        <p:style>
          <a:lnRef idx="1">
            <a:schemeClr val="accent2"/>
          </a:lnRef>
          <a:fillRef idx="2">
            <a:schemeClr val="accent2"/>
          </a:fillRef>
          <a:effectRef idx="1">
            <a:schemeClr val="accent2"/>
          </a:effectRef>
          <a:fontRef idx="minor">
            <a:schemeClr val="dk1"/>
          </a:fontRef>
        </p:style>
        <p:txBody>
          <a:bodyPr wrap="none" lIns="0" tIns="0" rIns="0" bIns="0" anchor="ctr" anchorCtr="0">
            <a:spAutoFit/>
          </a:bodyPr>
          <a:lstStyle>
            <a:defPPr>
              <a:defRPr lang="ja-JP"/>
            </a:defPPr>
            <a:lvl1pPr algn="ctr" latinLnBrk="1">
              <a:lnSpc>
                <a:spcPts val="2400"/>
              </a:lnSpc>
              <a:defRPr sz="2400">
                <a:solidFill>
                  <a:schemeClr val="bg1"/>
                </a:solidFill>
                <a:latin typeface="HGPｺﾞｼｯｸE" panose="020B0900000000000000" pitchFamily="50" charset="-128"/>
                <a:ea typeface="HGPｺﾞｼｯｸE" panose="020B0900000000000000" pitchFamily="50" charset="-128"/>
              </a:defRPr>
            </a:lvl1pPr>
          </a:lstStyle>
          <a:p>
            <a:pPr>
              <a:lnSpc>
                <a:spcPts val="1600"/>
              </a:lnSpc>
            </a:pPr>
            <a:r>
              <a:rPr lang="ja-JP" altLang="en-US" sz="1600" spc="-70" dirty="0">
                <a:solidFill>
                  <a:srgbClr val="002060"/>
                </a:solidFill>
              </a:rPr>
              <a:t>抱きしめたい、キスしたい</a:t>
            </a:r>
          </a:p>
        </p:txBody>
      </p:sp>
      <p:sp>
        <p:nvSpPr>
          <p:cNvPr id="9" name="テキスト ボックス 8"/>
          <p:cNvSpPr txBox="1"/>
          <p:nvPr/>
        </p:nvSpPr>
        <p:spPr>
          <a:xfrm>
            <a:off x="6164201" y="1904179"/>
            <a:ext cx="1464503" cy="410369"/>
          </a:xfrm>
          <a:prstGeom prst="rect">
            <a:avLst/>
          </a:prstGeom>
          <a:noFill/>
          <a:ln>
            <a:noFill/>
          </a:ln>
          <a:effectLst/>
        </p:spPr>
        <p:style>
          <a:lnRef idx="1">
            <a:schemeClr val="accent2"/>
          </a:lnRef>
          <a:fillRef idx="2">
            <a:schemeClr val="accent2"/>
          </a:fillRef>
          <a:effectRef idx="1">
            <a:schemeClr val="accent2"/>
          </a:effectRef>
          <a:fontRef idx="minor">
            <a:schemeClr val="dk1"/>
          </a:fontRef>
        </p:style>
        <p:txBody>
          <a:bodyPr wrap="none" lIns="0" tIns="0" rIns="0" bIns="0" anchor="ctr" anchorCtr="0">
            <a:spAutoFit/>
          </a:bodyPr>
          <a:lstStyle>
            <a:defPPr>
              <a:defRPr lang="ja-JP"/>
            </a:defPPr>
            <a:lvl1pPr algn="ctr" latinLnBrk="1">
              <a:lnSpc>
                <a:spcPts val="2400"/>
              </a:lnSpc>
              <a:defRPr sz="2400">
                <a:solidFill>
                  <a:schemeClr val="bg1"/>
                </a:solidFill>
                <a:latin typeface="HGPｺﾞｼｯｸE" panose="020B0900000000000000" pitchFamily="50" charset="-128"/>
                <a:ea typeface="HGPｺﾞｼｯｸE" panose="020B0900000000000000" pitchFamily="50" charset="-128"/>
              </a:defRPr>
            </a:lvl1pPr>
          </a:lstStyle>
          <a:p>
            <a:pPr>
              <a:lnSpc>
                <a:spcPts val="1600"/>
              </a:lnSpc>
            </a:pPr>
            <a:r>
              <a:rPr lang="ja-JP" altLang="en-US" sz="1600" spc="-120" dirty="0">
                <a:solidFill>
                  <a:srgbClr val="002060"/>
                </a:solidFill>
              </a:rPr>
              <a:t>愛し合ってるから、</a:t>
            </a:r>
            <a:endParaRPr lang="en-US" altLang="ja-JP" sz="1600" spc="-120" dirty="0">
              <a:solidFill>
                <a:srgbClr val="002060"/>
              </a:solidFill>
            </a:endParaRPr>
          </a:p>
          <a:p>
            <a:pPr>
              <a:lnSpc>
                <a:spcPts val="1600"/>
              </a:lnSpc>
            </a:pPr>
            <a:r>
              <a:rPr lang="ja-JP" altLang="en-US" sz="1600" spc="-120" dirty="0">
                <a:solidFill>
                  <a:srgbClr val="002060"/>
                </a:solidFill>
              </a:rPr>
              <a:t>Ｈしたいな</a:t>
            </a:r>
          </a:p>
        </p:txBody>
      </p:sp>
      <p:grpSp>
        <p:nvGrpSpPr>
          <p:cNvPr id="169" name="グループ化 168"/>
          <p:cNvGrpSpPr/>
          <p:nvPr/>
        </p:nvGrpSpPr>
        <p:grpSpPr>
          <a:xfrm>
            <a:off x="1675489" y="462299"/>
            <a:ext cx="1112150" cy="431899"/>
            <a:chOff x="1947682" y="1731370"/>
            <a:chExt cx="1112150" cy="431899"/>
          </a:xfrm>
        </p:grpSpPr>
        <p:sp>
          <p:nvSpPr>
            <p:cNvPr id="165" name="角丸四角形 164"/>
            <p:cNvSpPr/>
            <p:nvPr/>
          </p:nvSpPr>
          <p:spPr>
            <a:xfrm>
              <a:off x="1947682" y="1731370"/>
              <a:ext cx="1112150" cy="431899"/>
            </a:xfrm>
            <a:prstGeom prst="round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166" name="テキスト ボックス 165"/>
            <p:cNvSpPr txBox="1"/>
            <p:nvPr/>
          </p:nvSpPr>
          <p:spPr>
            <a:xfrm>
              <a:off x="2285749" y="1831903"/>
              <a:ext cx="436017" cy="230832"/>
            </a:xfrm>
            <a:prstGeom prst="rect">
              <a:avLst/>
            </a:prstGeom>
            <a:noFill/>
            <a:ln>
              <a:noFill/>
            </a:ln>
            <a:effectLst/>
          </p:spPr>
          <p:style>
            <a:lnRef idx="1">
              <a:schemeClr val="dk1"/>
            </a:lnRef>
            <a:fillRef idx="2">
              <a:schemeClr val="dk1"/>
            </a:fillRef>
            <a:effectRef idx="1">
              <a:schemeClr val="dk1"/>
            </a:effectRef>
            <a:fontRef idx="minor">
              <a:schemeClr val="dk1"/>
            </a:fontRef>
          </p:style>
          <p:txBody>
            <a:bodyPr wrap="none" lIns="0" tIns="0" rIns="0" bIns="0" anchor="ctr" anchorCtr="0">
              <a:spAutoFit/>
            </a:bodyPr>
            <a:lstStyle/>
            <a:p>
              <a:pPr algn="ctr" eaLnBrk="1" latinLnBrk="1" hangingPunct="1">
                <a:lnSpc>
                  <a:spcPts val="1800"/>
                </a:lnSpc>
                <a:defRPr/>
              </a:pPr>
              <a:r>
                <a:rPr lang="ja-JP" altLang="en-US" spc="-100" dirty="0">
                  <a:solidFill>
                    <a:schemeClr val="bg1"/>
                  </a:solidFill>
                  <a:latin typeface="HGPｺﾞｼｯｸE" panose="020B0900000000000000" pitchFamily="50" charset="-128"/>
                  <a:ea typeface="HGPｺﾞｼｯｸE" panose="020B0900000000000000" pitchFamily="50" charset="-128"/>
                </a:rPr>
                <a:t>友人</a:t>
              </a:r>
            </a:p>
          </p:txBody>
        </p:sp>
      </p:grpSp>
      <p:grpSp>
        <p:nvGrpSpPr>
          <p:cNvPr id="175" name="グループ化 174"/>
          <p:cNvGrpSpPr/>
          <p:nvPr/>
        </p:nvGrpSpPr>
        <p:grpSpPr>
          <a:xfrm>
            <a:off x="2156761" y="2042787"/>
            <a:ext cx="229116" cy="1777997"/>
            <a:chOff x="6437719" y="2609082"/>
            <a:chExt cx="252028" cy="1777997"/>
          </a:xfrm>
        </p:grpSpPr>
        <p:sp>
          <p:nvSpPr>
            <p:cNvPr id="176" name="二等辺三角形 175"/>
            <p:cNvSpPr/>
            <p:nvPr/>
          </p:nvSpPr>
          <p:spPr>
            <a:xfrm rot="10800000">
              <a:off x="6437719" y="4138063"/>
              <a:ext cx="252028" cy="249016"/>
            </a:xfrm>
            <a:prstGeom prst="triangl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7" name="正方形/長方形 141"/>
            <p:cNvSpPr/>
            <p:nvPr/>
          </p:nvSpPr>
          <p:spPr>
            <a:xfrm rot="10800000">
              <a:off x="6563733" y="2609082"/>
              <a:ext cx="0" cy="1584000"/>
            </a:xfrm>
            <a:custGeom>
              <a:avLst/>
              <a:gdLst>
                <a:gd name="connsiteX0" fmla="*/ 0 w 324036"/>
                <a:gd name="connsiteY0" fmla="*/ 0 h 611783"/>
                <a:gd name="connsiteX1" fmla="*/ 324036 w 324036"/>
                <a:gd name="connsiteY1" fmla="*/ 0 h 611783"/>
                <a:gd name="connsiteX2" fmla="*/ 324036 w 324036"/>
                <a:gd name="connsiteY2" fmla="*/ 611783 h 611783"/>
                <a:gd name="connsiteX3" fmla="*/ 0 w 324036"/>
                <a:gd name="connsiteY3" fmla="*/ 611783 h 611783"/>
                <a:gd name="connsiteX4" fmla="*/ 0 w 324036"/>
                <a:gd name="connsiteY4" fmla="*/ 0 h 611783"/>
                <a:gd name="connsiteX0" fmla="*/ 0 w 324036"/>
                <a:gd name="connsiteY0" fmla="*/ 611783 h 703223"/>
                <a:gd name="connsiteX1" fmla="*/ 0 w 324036"/>
                <a:gd name="connsiteY1" fmla="*/ 0 h 703223"/>
                <a:gd name="connsiteX2" fmla="*/ 324036 w 324036"/>
                <a:gd name="connsiteY2" fmla="*/ 0 h 703223"/>
                <a:gd name="connsiteX3" fmla="*/ 324036 w 324036"/>
                <a:gd name="connsiteY3" fmla="*/ 611783 h 703223"/>
                <a:gd name="connsiteX4" fmla="*/ 91440 w 324036"/>
                <a:gd name="connsiteY4" fmla="*/ 703223 h 703223"/>
                <a:gd name="connsiteX0" fmla="*/ 0 w 324036"/>
                <a:gd name="connsiteY0" fmla="*/ 611783 h 611783"/>
                <a:gd name="connsiteX1" fmla="*/ 0 w 324036"/>
                <a:gd name="connsiteY1" fmla="*/ 0 h 611783"/>
                <a:gd name="connsiteX2" fmla="*/ 324036 w 324036"/>
                <a:gd name="connsiteY2" fmla="*/ 0 h 611783"/>
                <a:gd name="connsiteX3" fmla="*/ 324036 w 324036"/>
                <a:gd name="connsiteY3" fmla="*/ 611783 h 611783"/>
                <a:gd name="connsiteX0" fmla="*/ 0 w 324036"/>
                <a:gd name="connsiteY0" fmla="*/ 0 h 611783"/>
                <a:gd name="connsiteX1" fmla="*/ 324036 w 324036"/>
                <a:gd name="connsiteY1" fmla="*/ 0 h 611783"/>
                <a:gd name="connsiteX2" fmla="*/ 324036 w 324036"/>
                <a:gd name="connsiteY2" fmla="*/ 611783 h 611783"/>
                <a:gd name="connsiteX0" fmla="*/ 0 w 0"/>
                <a:gd name="connsiteY0" fmla="*/ 0 h 611783"/>
                <a:gd name="connsiteX1" fmla="*/ 0 w 0"/>
                <a:gd name="connsiteY1" fmla="*/ 611783 h 611783"/>
              </a:gdLst>
              <a:ahLst/>
              <a:cxnLst>
                <a:cxn ang="0">
                  <a:pos x="connsiteX0" y="connsiteY0"/>
                </a:cxn>
                <a:cxn ang="0">
                  <a:pos x="connsiteX1" y="connsiteY1"/>
                </a:cxn>
              </a:cxnLst>
              <a:rect l="l" t="t" r="r" b="b"/>
              <a:pathLst>
                <a:path h="611783">
                  <a:moveTo>
                    <a:pt x="0" y="0"/>
                  </a:moveTo>
                  <a:lnTo>
                    <a:pt x="0" y="611783"/>
                  </a:lnTo>
                </a:path>
              </a:pathLst>
            </a:custGeom>
            <a:ln w="635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167" name="角丸四角形 166"/>
          <p:cNvSpPr/>
          <p:nvPr/>
        </p:nvSpPr>
        <p:spPr>
          <a:xfrm>
            <a:off x="1325378" y="1174029"/>
            <a:ext cx="1870260" cy="1030835"/>
          </a:xfrm>
          <a:prstGeom prst="roundRect">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168" name="テキスト ボックス 167"/>
          <p:cNvSpPr txBox="1"/>
          <p:nvPr/>
        </p:nvSpPr>
        <p:spPr>
          <a:xfrm>
            <a:off x="1552948" y="1282689"/>
            <a:ext cx="1430292" cy="846386"/>
          </a:xfrm>
          <a:prstGeom prst="rect">
            <a:avLst/>
          </a:prstGeom>
          <a:noFill/>
          <a:ln>
            <a:noFill/>
          </a:ln>
          <a:effectLst/>
        </p:spPr>
        <p:style>
          <a:lnRef idx="1">
            <a:schemeClr val="dk1"/>
          </a:lnRef>
          <a:fillRef idx="2">
            <a:schemeClr val="dk1"/>
          </a:fillRef>
          <a:effectRef idx="1">
            <a:schemeClr val="dk1"/>
          </a:effectRef>
          <a:fontRef idx="minor">
            <a:schemeClr val="dk1"/>
          </a:fontRef>
        </p:style>
        <p:txBody>
          <a:bodyPr wrap="square" lIns="0" tIns="0" rIns="0" bIns="0" anchor="ctr" anchorCtr="0">
            <a:spAutoFit/>
          </a:bodyPr>
          <a:lstStyle/>
          <a:p>
            <a:pPr algn="ctr" eaLnBrk="1" latinLnBrk="1" hangingPunct="1">
              <a:lnSpc>
                <a:spcPts val="2200"/>
              </a:lnSpc>
              <a:defRPr/>
            </a:pPr>
            <a:r>
              <a:rPr lang="ja-JP" altLang="en-US" spc="-100" dirty="0">
                <a:solidFill>
                  <a:srgbClr val="002060"/>
                </a:solidFill>
                <a:latin typeface="HGPｺﾞｼｯｸE" panose="020B0900000000000000" pitchFamily="50" charset="-128"/>
                <a:ea typeface="HGPｺﾞｼｯｸE" panose="020B0900000000000000" pitchFamily="50" charset="-128"/>
              </a:rPr>
              <a:t>みんな</a:t>
            </a:r>
            <a:endParaRPr lang="en-US" altLang="ja-JP" spc="-100" dirty="0">
              <a:solidFill>
                <a:srgbClr val="002060"/>
              </a:solidFill>
              <a:latin typeface="HGPｺﾞｼｯｸE" panose="020B0900000000000000" pitchFamily="50" charset="-128"/>
              <a:ea typeface="HGPｺﾞｼｯｸE" panose="020B0900000000000000" pitchFamily="50" charset="-128"/>
            </a:endParaRPr>
          </a:p>
          <a:p>
            <a:pPr algn="ctr" eaLnBrk="1" latinLnBrk="1" hangingPunct="1">
              <a:lnSpc>
                <a:spcPts val="2200"/>
              </a:lnSpc>
              <a:defRPr/>
            </a:pPr>
            <a:r>
              <a:rPr lang="ja-JP" altLang="en-US" spc="-100" dirty="0">
                <a:solidFill>
                  <a:srgbClr val="002060"/>
                </a:solidFill>
                <a:latin typeface="HGPｺﾞｼｯｸE" panose="020B0900000000000000" pitchFamily="50" charset="-128"/>
                <a:ea typeface="HGPｺﾞｼｯｸE" panose="020B0900000000000000" pitchFamily="50" charset="-128"/>
              </a:rPr>
              <a:t>Ｈしてるよ、</a:t>
            </a:r>
            <a:endParaRPr lang="en-US" altLang="ja-JP" spc="-100" dirty="0">
              <a:solidFill>
                <a:srgbClr val="002060"/>
              </a:solidFill>
              <a:latin typeface="HGPｺﾞｼｯｸE" panose="020B0900000000000000" pitchFamily="50" charset="-128"/>
              <a:ea typeface="HGPｺﾞｼｯｸE" panose="020B0900000000000000" pitchFamily="50" charset="-128"/>
            </a:endParaRPr>
          </a:p>
          <a:p>
            <a:pPr algn="ctr" eaLnBrk="1" latinLnBrk="1" hangingPunct="1">
              <a:lnSpc>
                <a:spcPts val="2200"/>
              </a:lnSpc>
              <a:defRPr/>
            </a:pPr>
            <a:r>
              <a:rPr lang="ja-JP" altLang="en-US" spc="-100" dirty="0">
                <a:solidFill>
                  <a:srgbClr val="002060"/>
                </a:solidFill>
                <a:latin typeface="HGPｺﾞｼｯｸE" panose="020B0900000000000000" pitchFamily="50" charset="-128"/>
                <a:ea typeface="HGPｺﾞｼｯｸE" panose="020B0900000000000000" pitchFamily="50" charset="-128"/>
              </a:rPr>
              <a:t>彼女なら</a:t>
            </a:r>
          </a:p>
        </p:txBody>
      </p:sp>
      <p:sp>
        <p:nvSpPr>
          <p:cNvPr id="173" name="直角三角形 172"/>
          <p:cNvSpPr/>
          <p:nvPr/>
        </p:nvSpPr>
        <p:spPr>
          <a:xfrm>
            <a:off x="2195736" y="883288"/>
            <a:ext cx="185746" cy="405417"/>
          </a:xfrm>
          <a:prstGeom prst="rtTriangle">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grpSp>
        <p:nvGrpSpPr>
          <p:cNvPr id="10" name="グループ化 9"/>
          <p:cNvGrpSpPr/>
          <p:nvPr/>
        </p:nvGrpSpPr>
        <p:grpSpPr>
          <a:xfrm>
            <a:off x="7111033" y="5983619"/>
            <a:ext cx="1224135" cy="431899"/>
            <a:chOff x="7128284" y="5983619"/>
            <a:chExt cx="1535046" cy="431899"/>
          </a:xfrm>
        </p:grpSpPr>
        <p:sp>
          <p:nvSpPr>
            <p:cNvPr id="178" name="角丸四角形 177"/>
            <p:cNvSpPr/>
            <p:nvPr/>
          </p:nvSpPr>
          <p:spPr>
            <a:xfrm>
              <a:off x="7128284" y="5983619"/>
              <a:ext cx="1535046" cy="431899"/>
            </a:xfrm>
            <a:prstGeom prst="roundRect">
              <a:avLst/>
            </a:prstGeom>
            <a:solidFill>
              <a:srgbClr val="F97B7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179" name="テキスト ボックス 178"/>
            <p:cNvSpPr txBox="1"/>
            <p:nvPr/>
          </p:nvSpPr>
          <p:spPr>
            <a:xfrm>
              <a:off x="7626502" y="6071328"/>
              <a:ext cx="538610" cy="256480"/>
            </a:xfrm>
            <a:prstGeom prst="rect">
              <a:avLst/>
            </a:prstGeom>
            <a:noFill/>
            <a:ln>
              <a:noFill/>
            </a:ln>
            <a:effectLst/>
          </p:spPr>
          <p:style>
            <a:lnRef idx="1">
              <a:schemeClr val="accent6"/>
            </a:lnRef>
            <a:fillRef idx="3">
              <a:schemeClr val="accent6"/>
            </a:fillRef>
            <a:effectRef idx="2">
              <a:schemeClr val="accent6"/>
            </a:effectRef>
            <a:fontRef idx="minor">
              <a:schemeClr val="lt1"/>
            </a:fontRef>
          </p:style>
          <p:txBody>
            <a:bodyPr wrap="none" lIns="0" tIns="0" rIns="0" bIns="0" anchor="ctr" anchorCtr="0">
              <a:spAutoFit/>
            </a:bodyPr>
            <a:lstStyle/>
            <a:p>
              <a:pPr algn="ctr" eaLnBrk="1" latinLnBrk="1" hangingPunct="1">
                <a:lnSpc>
                  <a:spcPts val="2000"/>
                </a:lnSpc>
                <a:defRPr/>
              </a:pPr>
              <a:r>
                <a:rPr lang="ja-JP" altLang="en-US" dirty="0">
                  <a:solidFill>
                    <a:schemeClr val="bg1"/>
                  </a:solidFill>
                  <a:latin typeface="HGPｺﾞｼｯｸE" panose="020B0900000000000000" pitchFamily="50" charset="-128"/>
                  <a:ea typeface="HGPｺﾞｼｯｸE" panose="020B0900000000000000" pitchFamily="50" charset="-128"/>
                </a:rPr>
                <a:t>恋 人</a:t>
              </a:r>
            </a:p>
          </p:txBody>
        </p:sp>
      </p:grpSp>
      <p:grpSp>
        <p:nvGrpSpPr>
          <p:cNvPr id="186" name="グループ化 185"/>
          <p:cNvGrpSpPr/>
          <p:nvPr/>
        </p:nvGrpSpPr>
        <p:grpSpPr>
          <a:xfrm>
            <a:off x="505342" y="2041699"/>
            <a:ext cx="1714794" cy="1614602"/>
            <a:chOff x="1079500" y="2168860"/>
            <a:chExt cx="1692188" cy="1673554"/>
          </a:xfrm>
        </p:grpSpPr>
        <p:sp>
          <p:nvSpPr>
            <p:cNvPr id="32" name="星 24 31"/>
            <p:cNvSpPr>
              <a:spLocks noChangeArrowheads="1"/>
            </p:cNvSpPr>
            <p:nvPr/>
          </p:nvSpPr>
          <p:spPr bwMode="auto">
            <a:xfrm>
              <a:off x="1079500" y="2168860"/>
              <a:ext cx="1692188" cy="1673554"/>
            </a:xfrm>
            <a:prstGeom prst="star24">
              <a:avLst>
                <a:gd name="adj" fmla="val 37500"/>
              </a:avLst>
            </a:prstGeom>
            <a:solidFill>
              <a:srgbClr val="0070C0"/>
            </a:solidFill>
            <a:ln w="9525" algn="ctr">
              <a:noFill/>
              <a:round/>
              <a:headEnd/>
              <a:tailEnd/>
            </a:ln>
          </p:spPr>
          <p:txBody>
            <a:bodyPr anchor="ctr"/>
            <a:lstStyle/>
            <a:p>
              <a:pPr algn="ctr" eaLnBrk="1" latinLnBrk="1" hangingPunct="1">
                <a:defRPr/>
              </a:pPr>
              <a:endParaRPr lang="ja-JP" altLang="en-US" sz="3200" dirty="0">
                <a:solidFill>
                  <a:srgbClr val="FF0000"/>
                </a:solidFill>
                <a:latin typeface="+mj-ea"/>
                <a:ea typeface="+mj-ea"/>
                <a:sym typeface="ＭＳ Ｐゴシック" pitchFamily="50" charset="-128"/>
              </a:endParaRPr>
            </a:p>
          </p:txBody>
        </p:sp>
        <p:sp>
          <p:nvSpPr>
            <p:cNvPr id="185" name="テキスト ボックス 184"/>
            <p:cNvSpPr txBox="1"/>
            <p:nvPr/>
          </p:nvSpPr>
          <p:spPr>
            <a:xfrm>
              <a:off x="1339554" y="2851749"/>
              <a:ext cx="1172082" cy="307777"/>
            </a:xfrm>
            <a:prstGeom prst="rect">
              <a:avLst/>
            </a:prstGeom>
            <a:noFill/>
            <a:ln>
              <a:noFill/>
            </a:ln>
            <a:effectLst/>
          </p:spPr>
          <p:style>
            <a:lnRef idx="1">
              <a:schemeClr val="accent6"/>
            </a:lnRef>
            <a:fillRef idx="3">
              <a:schemeClr val="accent6"/>
            </a:fillRef>
            <a:effectRef idx="2">
              <a:schemeClr val="accent6"/>
            </a:effectRef>
            <a:fontRef idx="minor">
              <a:schemeClr val="lt1"/>
            </a:fontRef>
          </p:style>
          <p:txBody>
            <a:bodyPr wrap="none" lIns="0" tIns="0" rIns="0" bIns="0" anchor="ctr" anchorCtr="0">
              <a:spAutoFit/>
            </a:bodyPr>
            <a:lstStyle/>
            <a:p>
              <a:pPr algn="ctr" eaLnBrk="1" latinLnBrk="1" hangingPunct="1">
                <a:lnSpc>
                  <a:spcPts val="2400"/>
                </a:lnSpc>
                <a:defRPr/>
              </a:pPr>
              <a:r>
                <a:rPr lang="ja-JP" altLang="en-US" sz="2400" dirty="0">
                  <a:solidFill>
                    <a:schemeClr val="bg1"/>
                  </a:solidFill>
                  <a:latin typeface="HGPｺﾞｼｯｸE" panose="020B0900000000000000" pitchFamily="50" charset="-128"/>
                  <a:ea typeface="HGPｺﾞｼｯｸE" panose="020B0900000000000000" pitchFamily="50" charset="-128"/>
                </a:rPr>
                <a:t>二次被害</a:t>
              </a:r>
            </a:p>
          </p:txBody>
        </p:sp>
      </p:grpSp>
      <p:grpSp>
        <p:nvGrpSpPr>
          <p:cNvPr id="196" name="グループ化 195"/>
          <p:cNvGrpSpPr/>
          <p:nvPr/>
        </p:nvGrpSpPr>
        <p:grpSpPr>
          <a:xfrm>
            <a:off x="2156761" y="5364820"/>
            <a:ext cx="229116" cy="625997"/>
            <a:chOff x="6437719" y="3761082"/>
            <a:chExt cx="252028" cy="625997"/>
          </a:xfrm>
        </p:grpSpPr>
        <p:sp>
          <p:nvSpPr>
            <p:cNvPr id="197" name="二等辺三角形 196"/>
            <p:cNvSpPr/>
            <p:nvPr/>
          </p:nvSpPr>
          <p:spPr>
            <a:xfrm rot="10800000">
              <a:off x="6437719" y="4138063"/>
              <a:ext cx="252028" cy="249016"/>
            </a:xfrm>
            <a:prstGeom prst="triangl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98" name="正方形/長方形 141"/>
            <p:cNvSpPr/>
            <p:nvPr/>
          </p:nvSpPr>
          <p:spPr>
            <a:xfrm rot="10800000">
              <a:off x="6563733" y="3761082"/>
              <a:ext cx="0" cy="432000"/>
            </a:xfrm>
            <a:custGeom>
              <a:avLst/>
              <a:gdLst>
                <a:gd name="connsiteX0" fmla="*/ 0 w 324036"/>
                <a:gd name="connsiteY0" fmla="*/ 0 h 611783"/>
                <a:gd name="connsiteX1" fmla="*/ 324036 w 324036"/>
                <a:gd name="connsiteY1" fmla="*/ 0 h 611783"/>
                <a:gd name="connsiteX2" fmla="*/ 324036 w 324036"/>
                <a:gd name="connsiteY2" fmla="*/ 611783 h 611783"/>
                <a:gd name="connsiteX3" fmla="*/ 0 w 324036"/>
                <a:gd name="connsiteY3" fmla="*/ 611783 h 611783"/>
                <a:gd name="connsiteX4" fmla="*/ 0 w 324036"/>
                <a:gd name="connsiteY4" fmla="*/ 0 h 611783"/>
                <a:gd name="connsiteX0" fmla="*/ 0 w 324036"/>
                <a:gd name="connsiteY0" fmla="*/ 611783 h 703223"/>
                <a:gd name="connsiteX1" fmla="*/ 0 w 324036"/>
                <a:gd name="connsiteY1" fmla="*/ 0 h 703223"/>
                <a:gd name="connsiteX2" fmla="*/ 324036 w 324036"/>
                <a:gd name="connsiteY2" fmla="*/ 0 h 703223"/>
                <a:gd name="connsiteX3" fmla="*/ 324036 w 324036"/>
                <a:gd name="connsiteY3" fmla="*/ 611783 h 703223"/>
                <a:gd name="connsiteX4" fmla="*/ 91440 w 324036"/>
                <a:gd name="connsiteY4" fmla="*/ 703223 h 703223"/>
                <a:gd name="connsiteX0" fmla="*/ 0 w 324036"/>
                <a:gd name="connsiteY0" fmla="*/ 611783 h 611783"/>
                <a:gd name="connsiteX1" fmla="*/ 0 w 324036"/>
                <a:gd name="connsiteY1" fmla="*/ 0 h 611783"/>
                <a:gd name="connsiteX2" fmla="*/ 324036 w 324036"/>
                <a:gd name="connsiteY2" fmla="*/ 0 h 611783"/>
                <a:gd name="connsiteX3" fmla="*/ 324036 w 324036"/>
                <a:gd name="connsiteY3" fmla="*/ 611783 h 611783"/>
                <a:gd name="connsiteX0" fmla="*/ 0 w 324036"/>
                <a:gd name="connsiteY0" fmla="*/ 0 h 611783"/>
                <a:gd name="connsiteX1" fmla="*/ 324036 w 324036"/>
                <a:gd name="connsiteY1" fmla="*/ 0 h 611783"/>
                <a:gd name="connsiteX2" fmla="*/ 324036 w 324036"/>
                <a:gd name="connsiteY2" fmla="*/ 611783 h 611783"/>
                <a:gd name="connsiteX0" fmla="*/ 0 w 0"/>
                <a:gd name="connsiteY0" fmla="*/ 0 h 611783"/>
                <a:gd name="connsiteX1" fmla="*/ 0 w 0"/>
                <a:gd name="connsiteY1" fmla="*/ 611783 h 611783"/>
              </a:gdLst>
              <a:ahLst/>
              <a:cxnLst>
                <a:cxn ang="0">
                  <a:pos x="connsiteX0" y="connsiteY0"/>
                </a:cxn>
                <a:cxn ang="0">
                  <a:pos x="connsiteX1" y="connsiteY1"/>
                </a:cxn>
              </a:cxnLst>
              <a:rect l="l" t="t" r="r" b="b"/>
              <a:pathLst>
                <a:path h="611783">
                  <a:moveTo>
                    <a:pt x="0" y="0"/>
                  </a:moveTo>
                  <a:lnTo>
                    <a:pt x="0" y="611783"/>
                  </a:lnTo>
                </a:path>
              </a:pathLst>
            </a:custGeom>
            <a:ln w="635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216" name="グループ化 215"/>
          <p:cNvGrpSpPr/>
          <p:nvPr/>
        </p:nvGrpSpPr>
        <p:grpSpPr>
          <a:xfrm>
            <a:off x="1032759" y="5001515"/>
            <a:ext cx="2503621" cy="408623"/>
            <a:chOff x="1131812" y="4968708"/>
            <a:chExt cx="2753975" cy="408623"/>
          </a:xfrm>
        </p:grpSpPr>
        <p:sp>
          <p:nvSpPr>
            <p:cNvPr id="201" name="角丸四角形 200"/>
            <p:cNvSpPr/>
            <p:nvPr/>
          </p:nvSpPr>
          <p:spPr>
            <a:xfrm>
              <a:off x="1131812" y="4968708"/>
              <a:ext cx="2753975" cy="408623"/>
            </a:xfrm>
            <a:prstGeom prst="roundRect">
              <a:avLst/>
            </a:prstGeom>
            <a:solidFill>
              <a:srgbClr val="826CDE"/>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spAutoFit/>
            </a:bodyPr>
            <a:lstStyle/>
            <a:p>
              <a:pPr algn="ctr"/>
              <a:endParaRPr lang="ja-JP" altLang="en-US"/>
            </a:p>
          </p:txBody>
        </p:sp>
        <p:sp>
          <p:nvSpPr>
            <p:cNvPr id="202" name="テキスト ボックス 201"/>
            <p:cNvSpPr txBox="1"/>
            <p:nvPr/>
          </p:nvSpPr>
          <p:spPr>
            <a:xfrm>
              <a:off x="1345443" y="5044779"/>
              <a:ext cx="2297578" cy="256480"/>
            </a:xfrm>
            <a:prstGeom prst="rect">
              <a:avLst/>
            </a:prstGeom>
            <a:noFill/>
            <a:ln>
              <a:noFill/>
            </a:ln>
            <a:effectLst/>
          </p:spPr>
          <p:style>
            <a:lnRef idx="1">
              <a:schemeClr val="accent6"/>
            </a:lnRef>
            <a:fillRef idx="3">
              <a:schemeClr val="accent6"/>
            </a:fillRef>
            <a:effectRef idx="2">
              <a:schemeClr val="accent6"/>
            </a:effectRef>
            <a:fontRef idx="minor">
              <a:schemeClr val="lt1"/>
            </a:fontRef>
          </p:style>
          <p:txBody>
            <a:bodyPr wrap="none" lIns="0" tIns="0" rIns="0" bIns="0" anchor="ctr" anchorCtr="0">
              <a:spAutoFit/>
            </a:bodyPr>
            <a:lstStyle/>
            <a:p>
              <a:pPr algn="ctr" eaLnBrk="1" latinLnBrk="1" hangingPunct="1">
                <a:lnSpc>
                  <a:spcPts val="2000"/>
                </a:lnSpc>
                <a:defRPr/>
              </a:pPr>
              <a:r>
                <a:rPr lang="ja-JP" altLang="en-US" dirty="0">
                  <a:solidFill>
                    <a:schemeClr val="bg1"/>
                  </a:solidFill>
                  <a:latin typeface="HGPｺﾞｼｯｸE" panose="020B0900000000000000" pitchFamily="50" charset="-128"/>
                  <a:ea typeface="HGPｺﾞｼｯｸE" panose="020B0900000000000000" pitchFamily="50" charset="-128"/>
                </a:rPr>
                <a:t>避妊しなくても大丈夫</a:t>
              </a:r>
            </a:p>
          </p:txBody>
        </p:sp>
      </p:grpSp>
      <p:grpSp>
        <p:nvGrpSpPr>
          <p:cNvPr id="5" name="グループ化 4"/>
          <p:cNvGrpSpPr/>
          <p:nvPr/>
        </p:nvGrpSpPr>
        <p:grpSpPr>
          <a:xfrm>
            <a:off x="5040052" y="3763591"/>
            <a:ext cx="3623278" cy="408623"/>
            <a:chOff x="5040052" y="3859127"/>
            <a:chExt cx="3623278" cy="408623"/>
          </a:xfrm>
        </p:grpSpPr>
        <p:sp>
          <p:nvSpPr>
            <p:cNvPr id="206" name="角丸四角形 205"/>
            <p:cNvSpPr/>
            <p:nvPr/>
          </p:nvSpPr>
          <p:spPr>
            <a:xfrm>
              <a:off x="5040052" y="3859127"/>
              <a:ext cx="3623278" cy="408623"/>
            </a:xfrm>
            <a:prstGeom prst="roundRect">
              <a:avLst/>
            </a:prstGeom>
            <a:solidFill>
              <a:srgbClr val="826CDE"/>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spAutoFit/>
            </a:bodyPr>
            <a:lstStyle/>
            <a:p>
              <a:pPr algn="ctr"/>
              <a:endParaRPr lang="ja-JP" altLang="en-US"/>
            </a:p>
          </p:txBody>
        </p:sp>
        <p:sp>
          <p:nvSpPr>
            <p:cNvPr id="207" name="テキスト ボックス 206"/>
            <p:cNvSpPr txBox="1"/>
            <p:nvPr/>
          </p:nvSpPr>
          <p:spPr>
            <a:xfrm>
              <a:off x="6292245" y="3935198"/>
              <a:ext cx="1118897" cy="256480"/>
            </a:xfrm>
            <a:prstGeom prst="rect">
              <a:avLst/>
            </a:prstGeom>
            <a:noFill/>
            <a:ln>
              <a:noFill/>
            </a:ln>
            <a:effectLst/>
          </p:spPr>
          <p:style>
            <a:lnRef idx="1">
              <a:schemeClr val="accent6"/>
            </a:lnRef>
            <a:fillRef idx="3">
              <a:schemeClr val="accent6"/>
            </a:fillRef>
            <a:effectRef idx="2">
              <a:schemeClr val="accent6"/>
            </a:effectRef>
            <a:fontRef idx="minor">
              <a:schemeClr val="lt1"/>
            </a:fontRef>
          </p:style>
          <p:txBody>
            <a:bodyPr wrap="none" lIns="0" tIns="0" rIns="0" bIns="0" anchor="ctr" anchorCtr="0">
              <a:spAutoFit/>
            </a:bodyPr>
            <a:lstStyle/>
            <a:p>
              <a:pPr algn="ctr" eaLnBrk="1" latinLnBrk="1" hangingPunct="1">
                <a:lnSpc>
                  <a:spcPts val="2000"/>
                </a:lnSpc>
                <a:defRPr/>
              </a:pPr>
              <a:r>
                <a:rPr lang="ja-JP" altLang="en-US" dirty="0">
                  <a:solidFill>
                    <a:schemeClr val="bg1"/>
                  </a:solidFill>
                  <a:latin typeface="HGPｺﾞｼｯｸE" panose="020B0900000000000000" pitchFamily="50" charset="-128"/>
                  <a:ea typeface="HGPｺﾞｼｯｸE" panose="020B0900000000000000" pitchFamily="50" charset="-128"/>
                </a:rPr>
                <a:t>話が出来る</a:t>
              </a:r>
            </a:p>
          </p:txBody>
        </p:sp>
      </p:grpSp>
      <p:sp>
        <p:nvSpPr>
          <p:cNvPr id="221" name="角丸四角形 220"/>
          <p:cNvSpPr/>
          <p:nvPr/>
        </p:nvSpPr>
        <p:spPr>
          <a:xfrm>
            <a:off x="4572000" y="4653136"/>
            <a:ext cx="2124236" cy="831467"/>
          </a:xfrm>
          <a:prstGeom prst="roundRect">
            <a:avLst/>
          </a:prstGeom>
          <a:solidFill>
            <a:srgbClr val="826CDE"/>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spAutoFit/>
          </a:bodyPr>
          <a:lstStyle/>
          <a:p>
            <a:pPr algn="ctr"/>
            <a:endParaRPr lang="ja-JP" altLang="en-US" dirty="0"/>
          </a:p>
        </p:txBody>
      </p:sp>
      <p:sp>
        <p:nvSpPr>
          <p:cNvPr id="222" name="テキスト ボックス 221"/>
          <p:cNvSpPr txBox="1"/>
          <p:nvPr/>
        </p:nvSpPr>
        <p:spPr>
          <a:xfrm>
            <a:off x="4721208" y="4812389"/>
            <a:ext cx="1825821" cy="512961"/>
          </a:xfrm>
          <a:prstGeom prst="rect">
            <a:avLst/>
          </a:prstGeom>
          <a:noFill/>
          <a:ln>
            <a:noFill/>
          </a:ln>
          <a:effectLst/>
        </p:spPr>
        <p:style>
          <a:lnRef idx="1">
            <a:schemeClr val="accent6"/>
          </a:lnRef>
          <a:fillRef idx="3">
            <a:schemeClr val="accent6"/>
          </a:fillRef>
          <a:effectRef idx="2">
            <a:schemeClr val="accent6"/>
          </a:effectRef>
          <a:fontRef idx="minor">
            <a:schemeClr val="lt1"/>
          </a:fontRef>
        </p:style>
        <p:txBody>
          <a:bodyPr wrap="none" lIns="0" tIns="0" rIns="0" bIns="0" anchor="ctr" anchorCtr="0">
            <a:spAutoFit/>
          </a:bodyPr>
          <a:lstStyle/>
          <a:p>
            <a:pPr eaLnBrk="1" latinLnBrk="1" hangingPunct="1">
              <a:lnSpc>
                <a:spcPts val="2000"/>
              </a:lnSpc>
              <a:defRPr/>
            </a:pPr>
            <a:r>
              <a:rPr lang="ja-JP" altLang="en-US" spc="-100" dirty="0">
                <a:solidFill>
                  <a:schemeClr val="bg1"/>
                </a:solidFill>
                <a:latin typeface="HGPｺﾞｼｯｸE" panose="020B0900000000000000" pitchFamily="50" charset="-128"/>
                <a:ea typeface="HGPｺﾞｼｯｸE" panose="020B0900000000000000" pitchFamily="50" charset="-128"/>
              </a:rPr>
              <a:t>聞いてもらえない</a:t>
            </a:r>
            <a:endParaRPr lang="en-US" altLang="ja-JP" spc="-100" dirty="0">
              <a:solidFill>
                <a:schemeClr val="bg1"/>
              </a:solidFill>
              <a:latin typeface="HGPｺﾞｼｯｸE" panose="020B0900000000000000" pitchFamily="50" charset="-128"/>
              <a:ea typeface="HGPｺﾞｼｯｸE" panose="020B0900000000000000" pitchFamily="50" charset="-128"/>
            </a:endParaRPr>
          </a:p>
          <a:p>
            <a:pPr eaLnBrk="1" latinLnBrk="1" hangingPunct="1">
              <a:lnSpc>
                <a:spcPts val="2000"/>
              </a:lnSpc>
              <a:defRPr/>
            </a:pPr>
            <a:r>
              <a:rPr lang="ja-JP" altLang="en-US" spc="-100" dirty="0">
                <a:solidFill>
                  <a:schemeClr val="bg1"/>
                </a:solidFill>
                <a:latin typeface="HGPｺﾞｼｯｸE" panose="020B0900000000000000" pitchFamily="50" charset="-128"/>
                <a:ea typeface="HGPｺﾞｼｯｸE" panose="020B0900000000000000" pitchFamily="50" charset="-128"/>
              </a:rPr>
              <a:t>好きだから我慢する</a:t>
            </a:r>
          </a:p>
        </p:txBody>
      </p:sp>
      <p:sp>
        <p:nvSpPr>
          <p:cNvPr id="223" name="角丸四角形 222"/>
          <p:cNvSpPr/>
          <p:nvPr/>
        </p:nvSpPr>
        <p:spPr>
          <a:xfrm>
            <a:off x="5122670" y="5977014"/>
            <a:ext cx="1840414" cy="431899"/>
          </a:xfrm>
          <a:prstGeom prst="round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224" name="テキスト ボックス 223"/>
          <p:cNvSpPr txBox="1"/>
          <p:nvPr/>
        </p:nvSpPr>
        <p:spPr>
          <a:xfrm>
            <a:off x="5273436" y="6077547"/>
            <a:ext cx="1538883" cy="230832"/>
          </a:xfrm>
          <a:prstGeom prst="rect">
            <a:avLst/>
          </a:prstGeom>
          <a:noFill/>
          <a:effectLst/>
        </p:spPr>
        <p:style>
          <a:lnRef idx="0">
            <a:schemeClr val="dk1"/>
          </a:lnRef>
          <a:fillRef idx="3">
            <a:schemeClr val="dk1"/>
          </a:fillRef>
          <a:effectRef idx="3">
            <a:schemeClr val="dk1"/>
          </a:effectRef>
          <a:fontRef idx="minor">
            <a:schemeClr val="lt1"/>
          </a:fontRef>
        </p:style>
        <p:txBody>
          <a:bodyPr wrap="none" lIns="0" tIns="0" rIns="0" bIns="0" anchor="ctr" anchorCtr="0">
            <a:spAutoFit/>
          </a:bodyPr>
          <a:lstStyle/>
          <a:p>
            <a:pPr algn="ctr" eaLnBrk="1" latinLnBrk="1" hangingPunct="1">
              <a:lnSpc>
                <a:spcPts val="1800"/>
              </a:lnSpc>
              <a:defRPr/>
            </a:pPr>
            <a:r>
              <a:rPr lang="ja-JP" altLang="en-US" dirty="0">
                <a:solidFill>
                  <a:schemeClr val="bg1"/>
                </a:solidFill>
                <a:latin typeface="HGPｺﾞｼｯｸE" panose="020B0900000000000000" pitchFamily="50" charset="-128"/>
                <a:ea typeface="HGPｺﾞｼｯｸE" panose="020B0900000000000000" pitchFamily="50" charset="-128"/>
              </a:rPr>
              <a:t>妊娠、性感染症</a:t>
            </a:r>
          </a:p>
        </p:txBody>
      </p:sp>
      <p:grpSp>
        <p:nvGrpSpPr>
          <p:cNvPr id="233" name="グループ化 232"/>
          <p:cNvGrpSpPr/>
          <p:nvPr/>
        </p:nvGrpSpPr>
        <p:grpSpPr>
          <a:xfrm>
            <a:off x="7594412" y="5477513"/>
            <a:ext cx="252028" cy="517997"/>
            <a:chOff x="6437719" y="3869082"/>
            <a:chExt cx="252028" cy="517997"/>
          </a:xfrm>
        </p:grpSpPr>
        <p:sp>
          <p:nvSpPr>
            <p:cNvPr id="234" name="二等辺三角形 233"/>
            <p:cNvSpPr/>
            <p:nvPr/>
          </p:nvSpPr>
          <p:spPr>
            <a:xfrm rot="10800000">
              <a:off x="6437719" y="4138063"/>
              <a:ext cx="252028" cy="249016"/>
            </a:xfrm>
            <a:prstGeom prst="triangle">
              <a:avLst/>
            </a:prstGeom>
            <a:solidFill>
              <a:srgbClr val="1F7F4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35" name="正方形/長方形 141"/>
            <p:cNvSpPr/>
            <p:nvPr/>
          </p:nvSpPr>
          <p:spPr>
            <a:xfrm rot="10800000">
              <a:off x="6563733" y="3869082"/>
              <a:ext cx="0" cy="324000"/>
            </a:xfrm>
            <a:custGeom>
              <a:avLst/>
              <a:gdLst>
                <a:gd name="connsiteX0" fmla="*/ 0 w 324036"/>
                <a:gd name="connsiteY0" fmla="*/ 0 h 611783"/>
                <a:gd name="connsiteX1" fmla="*/ 324036 w 324036"/>
                <a:gd name="connsiteY1" fmla="*/ 0 h 611783"/>
                <a:gd name="connsiteX2" fmla="*/ 324036 w 324036"/>
                <a:gd name="connsiteY2" fmla="*/ 611783 h 611783"/>
                <a:gd name="connsiteX3" fmla="*/ 0 w 324036"/>
                <a:gd name="connsiteY3" fmla="*/ 611783 h 611783"/>
                <a:gd name="connsiteX4" fmla="*/ 0 w 324036"/>
                <a:gd name="connsiteY4" fmla="*/ 0 h 611783"/>
                <a:gd name="connsiteX0" fmla="*/ 0 w 324036"/>
                <a:gd name="connsiteY0" fmla="*/ 611783 h 703223"/>
                <a:gd name="connsiteX1" fmla="*/ 0 w 324036"/>
                <a:gd name="connsiteY1" fmla="*/ 0 h 703223"/>
                <a:gd name="connsiteX2" fmla="*/ 324036 w 324036"/>
                <a:gd name="connsiteY2" fmla="*/ 0 h 703223"/>
                <a:gd name="connsiteX3" fmla="*/ 324036 w 324036"/>
                <a:gd name="connsiteY3" fmla="*/ 611783 h 703223"/>
                <a:gd name="connsiteX4" fmla="*/ 91440 w 324036"/>
                <a:gd name="connsiteY4" fmla="*/ 703223 h 703223"/>
                <a:gd name="connsiteX0" fmla="*/ 0 w 324036"/>
                <a:gd name="connsiteY0" fmla="*/ 611783 h 611783"/>
                <a:gd name="connsiteX1" fmla="*/ 0 w 324036"/>
                <a:gd name="connsiteY1" fmla="*/ 0 h 611783"/>
                <a:gd name="connsiteX2" fmla="*/ 324036 w 324036"/>
                <a:gd name="connsiteY2" fmla="*/ 0 h 611783"/>
                <a:gd name="connsiteX3" fmla="*/ 324036 w 324036"/>
                <a:gd name="connsiteY3" fmla="*/ 611783 h 611783"/>
                <a:gd name="connsiteX0" fmla="*/ 0 w 324036"/>
                <a:gd name="connsiteY0" fmla="*/ 0 h 611783"/>
                <a:gd name="connsiteX1" fmla="*/ 324036 w 324036"/>
                <a:gd name="connsiteY1" fmla="*/ 0 h 611783"/>
                <a:gd name="connsiteX2" fmla="*/ 324036 w 324036"/>
                <a:gd name="connsiteY2" fmla="*/ 611783 h 611783"/>
                <a:gd name="connsiteX0" fmla="*/ 0 w 0"/>
                <a:gd name="connsiteY0" fmla="*/ 0 h 611783"/>
                <a:gd name="connsiteX1" fmla="*/ 0 w 0"/>
                <a:gd name="connsiteY1" fmla="*/ 611783 h 611783"/>
              </a:gdLst>
              <a:ahLst/>
              <a:cxnLst>
                <a:cxn ang="0">
                  <a:pos x="connsiteX0" y="connsiteY0"/>
                </a:cxn>
                <a:cxn ang="0">
                  <a:pos x="connsiteX1" y="connsiteY1"/>
                </a:cxn>
              </a:cxnLst>
              <a:rect l="l" t="t" r="r" b="b"/>
              <a:pathLst>
                <a:path h="611783">
                  <a:moveTo>
                    <a:pt x="0" y="0"/>
                  </a:moveTo>
                  <a:lnTo>
                    <a:pt x="0" y="611783"/>
                  </a:lnTo>
                </a:path>
              </a:pathLst>
            </a:custGeom>
            <a:ln w="63500">
              <a:solidFill>
                <a:srgbClr val="1F7F4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283" name="グループ化 282"/>
          <p:cNvGrpSpPr/>
          <p:nvPr/>
        </p:nvGrpSpPr>
        <p:grpSpPr>
          <a:xfrm>
            <a:off x="2456697" y="5388628"/>
            <a:ext cx="2954615" cy="585813"/>
            <a:chOff x="2456697" y="5388628"/>
            <a:chExt cx="2954615" cy="585813"/>
          </a:xfrm>
        </p:grpSpPr>
        <p:sp>
          <p:nvSpPr>
            <p:cNvPr id="157" name="角丸四角形 156"/>
            <p:cNvSpPr/>
            <p:nvPr/>
          </p:nvSpPr>
          <p:spPr>
            <a:xfrm rot="16200000" flipV="1">
              <a:off x="3635595" y="4209730"/>
              <a:ext cx="463954" cy="2821749"/>
            </a:xfrm>
            <a:custGeom>
              <a:avLst/>
              <a:gdLst>
                <a:gd name="connsiteX0" fmla="*/ 0 w 864096"/>
                <a:gd name="connsiteY0" fmla="*/ 144019 h 864096"/>
                <a:gd name="connsiteX1" fmla="*/ 144019 w 864096"/>
                <a:gd name="connsiteY1" fmla="*/ 0 h 864096"/>
                <a:gd name="connsiteX2" fmla="*/ 720077 w 864096"/>
                <a:gd name="connsiteY2" fmla="*/ 0 h 864096"/>
                <a:gd name="connsiteX3" fmla="*/ 864096 w 864096"/>
                <a:gd name="connsiteY3" fmla="*/ 144019 h 864096"/>
                <a:gd name="connsiteX4" fmla="*/ 864096 w 864096"/>
                <a:gd name="connsiteY4" fmla="*/ 720077 h 864096"/>
                <a:gd name="connsiteX5" fmla="*/ 720077 w 864096"/>
                <a:gd name="connsiteY5" fmla="*/ 864096 h 864096"/>
                <a:gd name="connsiteX6" fmla="*/ 144019 w 864096"/>
                <a:gd name="connsiteY6" fmla="*/ 864096 h 864096"/>
                <a:gd name="connsiteX7" fmla="*/ 0 w 864096"/>
                <a:gd name="connsiteY7" fmla="*/ 720077 h 864096"/>
                <a:gd name="connsiteX8" fmla="*/ 0 w 864096"/>
                <a:gd name="connsiteY8" fmla="*/ 144019 h 864096"/>
                <a:gd name="connsiteX0" fmla="*/ 144019 w 864096"/>
                <a:gd name="connsiteY0" fmla="*/ 864096 h 955536"/>
                <a:gd name="connsiteX1" fmla="*/ 0 w 864096"/>
                <a:gd name="connsiteY1" fmla="*/ 720077 h 955536"/>
                <a:gd name="connsiteX2" fmla="*/ 0 w 864096"/>
                <a:gd name="connsiteY2" fmla="*/ 144019 h 955536"/>
                <a:gd name="connsiteX3" fmla="*/ 144019 w 864096"/>
                <a:gd name="connsiteY3" fmla="*/ 0 h 955536"/>
                <a:gd name="connsiteX4" fmla="*/ 720077 w 864096"/>
                <a:gd name="connsiteY4" fmla="*/ 0 h 955536"/>
                <a:gd name="connsiteX5" fmla="*/ 864096 w 864096"/>
                <a:gd name="connsiteY5" fmla="*/ 144019 h 955536"/>
                <a:gd name="connsiteX6" fmla="*/ 864096 w 864096"/>
                <a:gd name="connsiteY6" fmla="*/ 720077 h 955536"/>
                <a:gd name="connsiteX7" fmla="*/ 720077 w 864096"/>
                <a:gd name="connsiteY7" fmla="*/ 864096 h 955536"/>
                <a:gd name="connsiteX8" fmla="*/ 235459 w 864096"/>
                <a:gd name="connsiteY8" fmla="*/ 955536 h 955536"/>
                <a:gd name="connsiteX0" fmla="*/ 144019 w 864096"/>
                <a:gd name="connsiteY0" fmla="*/ 864096 h 864096"/>
                <a:gd name="connsiteX1" fmla="*/ 0 w 864096"/>
                <a:gd name="connsiteY1" fmla="*/ 720077 h 864096"/>
                <a:gd name="connsiteX2" fmla="*/ 0 w 864096"/>
                <a:gd name="connsiteY2" fmla="*/ 144019 h 864096"/>
                <a:gd name="connsiteX3" fmla="*/ 144019 w 864096"/>
                <a:gd name="connsiteY3" fmla="*/ 0 h 864096"/>
                <a:gd name="connsiteX4" fmla="*/ 720077 w 864096"/>
                <a:gd name="connsiteY4" fmla="*/ 0 h 864096"/>
                <a:gd name="connsiteX5" fmla="*/ 864096 w 864096"/>
                <a:gd name="connsiteY5" fmla="*/ 144019 h 864096"/>
                <a:gd name="connsiteX6" fmla="*/ 864096 w 864096"/>
                <a:gd name="connsiteY6" fmla="*/ 720077 h 864096"/>
                <a:gd name="connsiteX7" fmla="*/ 720077 w 864096"/>
                <a:gd name="connsiteY7" fmla="*/ 864096 h 864096"/>
                <a:gd name="connsiteX0" fmla="*/ 0 w 864096"/>
                <a:gd name="connsiteY0" fmla="*/ 720077 h 864096"/>
                <a:gd name="connsiteX1" fmla="*/ 0 w 864096"/>
                <a:gd name="connsiteY1" fmla="*/ 144019 h 864096"/>
                <a:gd name="connsiteX2" fmla="*/ 144019 w 864096"/>
                <a:gd name="connsiteY2" fmla="*/ 0 h 864096"/>
                <a:gd name="connsiteX3" fmla="*/ 720077 w 864096"/>
                <a:gd name="connsiteY3" fmla="*/ 0 h 864096"/>
                <a:gd name="connsiteX4" fmla="*/ 864096 w 864096"/>
                <a:gd name="connsiteY4" fmla="*/ 144019 h 864096"/>
                <a:gd name="connsiteX5" fmla="*/ 864096 w 864096"/>
                <a:gd name="connsiteY5" fmla="*/ 720077 h 864096"/>
                <a:gd name="connsiteX6" fmla="*/ 720077 w 864096"/>
                <a:gd name="connsiteY6" fmla="*/ 864096 h 864096"/>
                <a:gd name="connsiteX0" fmla="*/ 0 w 864096"/>
                <a:gd name="connsiteY0" fmla="*/ 144019 h 864096"/>
                <a:gd name="connsiteX1" fmla="*/ 144019 w 864096"/>
                <a:gd name="connsiteY1" fmla="*/ 0 h 864096"/>
                <a:gd name="connsiteX2" fmla="*/ 720077 w 864096"/>
                <a:gd name="connsiteY2" fmla="*/ 0 h 864096"/>
                <a:gd name="connsiteX3" fmla="*/ 864096 w 864096"/>
                <a:gd name="connsiteY3" fmla="*/ 144019 h 864096"/>
                <a:gd name="connsiteX4" fmla="*/ 864096 w 864096"/>
                <a:gd name="connsiteY4" fmla="*/ 720077 h 864096"/>
                <a:gd name="connsiteX5" fmla="*/ 720077 w 864096"/>
                <a:gd name="connsiteY5" fmla="*/ 864096 h 864096"/>
                <a:gd name="connsiteX0" fmla="*/ 0 w 720077"/>
                <a:gd name="connsiteY0" fmla="*/ 0 h 864096"/>
                <a:gd name="connsiteX1" fmla="*/ 576058 w 720077"/>
                <a:gd name="connsiteY1" fmla="*/ 0 h 864096"/>
                <a:gd name="connsiteX2" fmla="*/ 720077 w 720077"/>
                <a:gd name="connsiteY2" fmla="*/ 144019 h 864096"/>
                <a:gd name="connsiteX3" fmla="*/ 720077 w 720077"/>
                <a:gd name="connsiteY3" fmla="*/ 720077 h 864096"/>
                <a:gd name="connsiteX4" fmla="*/ 576058 w 720077"/>
                <a:gd name="connsiteY4" fmla="*/ 864096 h 864096"/>
                <a:gd name="connsiteX0" fmla="*/ 0 w 835034"/>
                <a:gd name="connsiteY0" fmla="*/ 0 h 902196"/>
                <a:gd name="connsiteX1" fmla="*/ 576058 w 835034"/>
                <a:gd name="connsiteY1" fmla="*/ 0 h 902196"/>
                <a:gd name="connsiteX2" fmla="*/ 720077 w 835034"/>
                <a:gd name="connsiteY2" fmla="*/ 144019 h 902196"/>
                <a:gd name="connsiteX3" fmla="*/ 720077 w 835034"/>
                <a:gd name="connsiteY3" fmla="*/ 720077 h 902196"/>
                <a:gd name="connsiteX4" fmla="*/ 814183 w 835034"/>
                <a:gd name="connsiteY4" fmla="*/ 902196 h 902196"/>
                <a:gd name="connsiteX0" fmla="*/ 0 w 814183"/>
                <a:gd name="connsiteY0" fmla="*/ 0 h 902713"/>
                <a:gd name="connsiteX1" fmla="*/ 576058 w 814183"/>
                <a:gd name="connsiteY1" fmla="*/ 0 h 902713"/>
                <a:gd name="connsiteX2" fmla="*/ 720077 w 814183"/>
                <a:gd name="connsiteY2" fmla="*/ 144019 h 902713"/>
                <a:gd name="connsiteX3" fmla="*/ 720077 w 814183"/>
                <a:gd name="connsiteY3" fmla="*/ 720077 h 902713"/>
                <a:gd name="connsiteX4" fmla="*/ 814183 w 814183"/>
                <a:gd name="connsiteY4" fmla="*/ 902196 h 902713"/>
                <a:gd name="connsiteX0" fmla="*/ 0 w 863977"/>
                <a:gd name="connsiteY0" fmla="*/ 0 h 902713"/>
                <a:gd name="connsiteX1" fmla="*/ 576058 w 863977"/>
                <a:gd name="connsiteY1" fmla="*/ 0 h 902713"/>
                <a:gd name="connsiteX2" fmla="*/ 720077 w 863977"/>
                <a:gd name="connsiteY2" fmla="*/ 144019 h 902713"/>
                <a:gd name="connsiteX3" fmla="*/ 720077 w 863977"/>
                <a:gd name="connsiteY3" fmla="*/ 720077 h 902713"/>
                <a:gd name="connsiteX4" fmla="*/ 863977 w 863977"/>
                <a:gd name="connsiteY4" fmla="*/ 902196 h 902713"/>
                <a:gd name="connsiteX0" fmla="*/ 0 w 863977"/>
                <a:gd name="connsiteY0" fmla="*/ 0 h 902334"/>
                <a:gd name="connsiteX1" fmla="*/ 576058 w 863977"/>
                <a:gd name="connsiteY1" fmla="*/ 0 h 902334"/>
                <a:gd name="connsiteX2" fmla="*/ 720077 w 863977"/>
                <a:gd name="connsiteY2" fmla="*/ 144019 h 902334"/>
                <a:gd name="connsiteX3" fmla="*/ 720077 w 863977"/>
                <a:gd name="connsiteY3" fmla="*/ 720077 h 902334"/>
                <a:gd name="connsiteX4" fmla="*/ 863977 w 863977"/>
                <a:gd name="connsiteY4" fmla="*/ 902196 h 902334"/>
                <a:gd name="connsiteX0" fmla="*/ 0 w 872382"/>
                <a:gd name="connsiteY0" fmla="*/ 0 h 916014"/>
                <a:gd name="connsiteX1" fmla="*/ 576058 w 872382"/>
                <a:gd name="connsiteY1" fmla="*/ 0 h 916014"/>
                <a:gd name="connsiteX2" fmla="*/ 720077 w 872382"/>
                <a:gd name="connsiteY2" fmla="*/ 144019 h 916014"/>
                <a:gd name="connsiteX3" fmla="*/ 720077 w 872382"/>
                <a:gd name="connsiteY3" fmla="*/ 720077 h 916014"/>
                <a:gd name="connsiteX4" fmla="*/ 863977 w 872382"/>
                <a:gd name="connsiteY4" fmla="*/ 902196 h 916014"/>
                <a:gd name="connsiteX5" fmla="*/ 855040 w 872382"/>
                <a:gd name="connsiteY5" fmla="*/ 903322 h 916014"/>
                <a:gd name="connsiteX0" fmla="*/ 0 w 1007466"/>
                <a:gd name="connsiteY0" fmla="*/ 0 h 910332"/>
                <a:gd name="connsiteX1" fmla="*/ 576058 w 1007466"/>
                <a:gd name="connsiteY1" fmla="*/ 0 h 910332"/>
                <a:gd name="connsiteX2" fmla="*/ 720077 w 1007466"/>
                <a:gd name="connsiteY2" fmla="*/ 144019 h 910332"/>
                <a:gd name="connsiteX3" fmla="*/ 720077 w 1007466"/>
                <a:gd name="connsiteY3" fmla="*/ 720077 h 910332"/>
                <a:gd name="connsiteX4" fmla="*/ 863977 w 1007466"/>
                <a:gd name="connsiteY4" fmla="*/ 902196 h 910332"/>
                <a:gd name="connsiteX5" fmla="*/ 1007440 w 1007466"/>
                <a:gd name="connsiteY5" fmla="*/ 881097 h 910332"/>
                <a:gd name="connsiteX0" fmla="*/ 0 w 1061433"/>
                <a:gd name="connsiteY0" fmla="*/ 0 h 916014"/>
                <a:gd name="connsiteX1" fmla="*/ 576058 w 1061433"/>
                <a:gd name="connsiteY1" fmla="*/ 0 h 916014"/>
                <a:gd name="connsiteX2" fmla="*/ 720077 w 1061433"/>
                <a:gd name="connsiteY2" fmla="*/ 144019 h 916014"/>
                <a:gd name="connsiteX3" fmla="*/ 720077 w 1061433"/>
                <a:gd name="connsiteY3" fmla="*/ 720077 h 916014"/>
                <a:gd name="connsiteX4" fmla="*/ 863977 w 1061433"/>
                <a:gd name="connsiteY4" fmla="*/ 902196 h 916014"/>
                <a:gd name="connsiteX5" fmla="*/ 1061415 w 1061433"/>
                <a:gd name="connsiteY5" fmla="*/ 903322 h 916014"/>
                <a:gd name="connsiteX0" fmla="*/ 0 w 1061415"/>
                <a:gd name="connsiteY0" fmla="*/ 0 h 903322"/>
                <a:gd name="connsiteX1" fmla="*/ 576058 w 1061415"/>
                <a:gd name="connsiteY1" fmla="*/ 0 h 903322"/>
                <a:gd name="connsiteX2" fmla="*/ 720077 w 1061415"/>
                <a:gd name="connsiteY2" fmla="*/ 144019 h 903322"/>
                <a:gd name="connsiteX3" fmla="*/ 720077 w 1061415"/>
                <a:gd name="connsiteY3" fmla="*/ 720077 h 903322"/>
                <a:gd name="connsiteX4" fmla="*/ 863977 w 1061415"/>
                <a:gd name="connsiteY4" fmla="*/ 902196 h 903322"/>
                <a:gd name="connsiteX5" fmla="*/ 1061415 w 1061415"/>
                <a:gd name="connsiteY5" fmla="*/ 903322 h 903322"/>
                <a:gd name="connsiteX0" fmla="*/ 0 w 1207465"/>
                <a:gd name="connsiteY0" fmla="*/ 0 h 912379"/>
                <a:gd name="connsiteX1" fmla="*/ 576058 w 1207465"/>
                <a:gd name="connsiteY1" fmla="*/ 0 h 912379"/>
                <a:gd name="connsiteX2" fmla="*/ 720077 w 1207465"/>
                <a:gd name="connsiteY2" fmla="*/ 144019 h 912379"/>
                <a:gd name="connsiteX3" fmla="*/ 720077 w 1207465"/>
                <a:gd name="connsiteY3" fmla="*/ 720077 h 912379"/>
                <a:gd name="connsiteX4" fmla="*/ 863977 w 1207465"/>
                <a:gd name="connsiteY4" fmla="*/ 902196 h 912379"/>
                <a:gd name="connsiteX5" fmla="*/ 1207465 w 1207465"/>
                <a:gd name="connsiteY5" fmla="*/ 887447 h 912379"/>
                <a:gd name="connsiteX0" fmla="*/ 0 w 1210640"/>
                <a:gd name="connsiteY0" fmla="*/ 0 h 918548"/>
                <a:gd name="connsiteX1" fmla="*/ 576058 w 1210640"/>
                <a:gd name="connsiteY1" fmla="*/ 0 h 918548"/>
                <a:gd name="connsiteX2" fmla="*/ 720077 w 1210640"/>
                <a:gd name="connsiteY2" fmla="*/ 144019 h 918548"/>
                <a:gd name="connsiteX3" fmla="*/ 720077 w 1210640"/>
                <a:gd name="connsiteY3" fmla="*/ 720077 h 918548"/>
                <a:gd name="connsiteX4" fmla="*/ 863977 w 1210640"/>
                <a:gd name="connsiteY4" fmla="*/ 902196 h 918548"/>
                <a:gd name="connsiteX5" fmla="*/ 1210640 w 1210640"/>
                <a:gd name="connsiteY5" fmla="*/ 906497 h 918548"/>
                <a:gd name="connsiteX0" fmla="*/ 0 w 1210640"/>
                <a:gd name="connsiteY0" fmla="*/ 0 h 907618"/>
                <a:gd name="connsiteX1" fmla="*/ 576058 w 1210640"/>
                <a:gd name="connsiteY1" fmla="*/ 0 h 907618"/>
                <a:gd name="connsiteX2" fmla="*/ 720077 w 1210640"/>
                <a:gd name="connsiteY2" fmla="*/ 144019 h 907618"/>
                <a:gd name="connsiteX3" fmla="*/ 720077 w 1210640"/>
                <a:gd name="connsiteY3" fmla="*/ 720077 h 907618"/>
                <a:gd name="connsiteX4" fmla="*/ 863977 w 1210640"/>
                <a:gd name="connsiteY4" fmla="*/ 902196 h 907618"/>
                <a:gd name="connsiteX5" fmla="*/ 1210640 w 1210640"/>
                <a:gd name="connsiteY5" fmla="*/ 906497 h 907618"/>
                <a:gd name="connsiteX0" fmla="*/ 0 w 1397965"/>
                <a:gd name="connsiteY0" fmla="*/ 0 h 912379"/>
                <a:gd name="connsiteX1" fmla="*/ 576058 w 1397965"/>
                <a:gd name="connsiteY1" fmla="*/ 0 h 912379"/>
                <a:gd name="connsiteX2" fmla="*/ 720077 w 1397965"/>
                <a:gd name="connsiteY2" fmla="*/ 144019 h 912379"/>
                <a:gd name="connsiteX3" fmla="*/ 720077 w 1397965"/>
                <a:gd name="connsiteY3" fmla="*/ 720077 h 912379"/>
                <a:gd name="connsiteX4" fmla="*/ 863977 w 1397965"/>
                <a:gd name="connsiteY4" fmla="*/ 902196 h 912379"/>
                <a:gd name="connsiteX5" fmla="*/ 1397965 w 1397965"/>
                <a:gd name="connsiteY5" fmla="*/ 887447 h 912379"/>
                <a:gd name="connsiteX0" fmla="*/ 0 w 1397965"/>
                <a:gd name="connsiteY0" fmla="*/ 0 h 902297"/>
                <a:gd name="connsiteX1" fmla="*/ 576058 w 1397965"/>
                <a:gd name="connsiteY1" fmla="*/ 0 h 902297"/>
                <a:gd name="connsiteX2" fmla="*/ 720077 w 1397965"/>
                <a:gd name="connsiteY2" fmla="*/ 144019 h 902297"/>
                <a:gd name="connsiteX3" fmla="*/ 720077 w 1397965"/>
                <a:gd name="connsiteY3" fmla="*/ 720077 h 902297"/>
                <a:gd name="connsiteX4" fmla="*/ 863977 w 1397965"/>
                <a:gd name="connsiteY4" fmla="*/ 902196 h 902297"/>
                <a:gd name="connsiteX5" fmla="*/ 1397965 w 1397965"/>
                <a:gd name="connsiteY5" fmla="*/ 887447 h 902297"/>
                <a:gd name="connsiteX0" fmla="*/ 0 w 1394790"/>
                <a:gd name="connsiteY0" fmla="*/ 0 h 910182"/>
                <a:gd name="connsiteX1" fmla="*/ 576058 w 1394790"/>
                <a:gd name="connsiteY1" fmla="*/ 0 h 910182"/>
                <a:gd name="connsiteX2" fmla="*/ 720077 w 1394790"/>
                <a:gd name="connsiteY2" fmla="*/ 144019 h 910182"/>
                <a:gd name="connsiteX3" fmla="*/ 720077 w 1394790"/>
                <a:gd name="connsiteY3" fmla="*/ 720077 h 910182"/>
                <a:gd name="connsiteX4" fmla="*/ 863977 w 1394790"/>
                <a:gd name="connsiteY4" fmla="*/ 902196 h 910182"/>
                <a:gd name="connsiteX5" fmla="*/ 1394790 w 1394790"/>
                <a:gd name="connsiteY5" fmla="*/ 874747 h 910182"/>
                <a:gd name="connsiteX0" fmla="*/ 0 w 1404315"/>
                <a:gd name="connsiteY0" fmla="*/ 0 h 913960"/>
                <a:gd name="connsiteX1" fmla="*/ 576058 w 1404315"/>
                <a:gd name="connsiteY1" fmla="*/ 0 h 913960"/>
                <a:gd name="connsiteX2" fmla="*/ 720077 w 1404315"/>
                <a:gd name="connsiteY2" fmla="*/ 144019 h 913960"/>
                <a:gd name="connsiteX3" fmla="*/ 720077 w 1404315"/>
                <a:gd name="connsiteY3" fmla="*/ 720077 h 913960"/>
                <a:gd name="connsiteX4" fmla="*/ 863977 w 1404315"/>
                <a:gd name="connsiteY4" fmla="*/ 902196 h 913960"/>
                <a:gd name="connsiteX5" fmla="*/ 1404315 w 1404315"/>
                <a:gd name="connsiteY5" fmla="*/ 890622 h 913960"/>
                <a:gd name="connsiteX0" fmla="*/ 0 w 1404315"/>
                <a:gd name="connsiteY0" fmla="*/ 0 h 902473"/>
                <a:gd name="connsiteX1" fmla="*/ 576058 w 1404315"/>
                <a:gd name="connsiteY1" fmla="*/ 0 h 902473"/>
                <a:gd name="connsiteX2" fmla="*/ 720077 w 1404315"/>
                <a:gd name="connsiteY2" fmla="*/ 144019 h 902473"/>
                <a:gd name="connsiteX3" fmla="*/ 720077 w 1404315"/>
                <a:gd name="connsiteY3" fmla="*/ 720077 h 902473"/>
                <a:gd name="connsiteX4" fmla="*/ 863977 w 1404315"/>
                <a:gd name="connsiteY4" fmla="*/ 902196 h 902473"/>
                <a:gd name="connsiteX5" fmla="*/ 1404315 w 1404315"/>
                <a:gd name="connsiteY5" fmla="*/ 890622 h 902473"/>
                <a:gd name="connsiteX0" fmla="*/ 0 w 1404315"/>
                <a:gd name="connsiteY0" fmla="*/ 0 h 910182"/>
                <a:gd name="connsiteX1" fmla="*/ 576058 w 1404315"/>
                <a:gd name="connsiteY1" fmla="*/ 0 h 910182"/>
                <a:gd name="connsiteX2" fmla="*/ 720077 w 1404315"/>
                <a:gd name="connsiteY2" fmla="*/ 144019 h 910182"/>
                <a:gd name="connsiteX3" fmla="*/ 720077 w 1404315"/>
                <a:gd name="connsiteY3" fmla="*/ 720077 h 910182"/>
                <a:gd name="connsiteX4" fmla="*/ 863977 w 1404315"/>
                <a:gd name="connsiteY4" fmla="*/ 902196 h 910182"/>
                <a:gd name="connsiteX5" fmla="*/ 1404315 w 1404315"/>
                <a:gd name="connsiteY5" fmla="*/ 874747 h 910182"/>
                <a:gd name="connsiteX0" fmla="*/ 0 w 1404315"/>
                <a:gd name="connsiteY0" fmla="*/ 0 h 911410"/>
                <a:gd name="connsiteX1" fmla="*/ 576058 w 1404315"/>
                <a:gd name="connsiteY1" fmla="*/ 0 h 911410"/>
                <a:gd name="connsiteX2" fmla="*/ 720077 w 1404315"/>
                <a:gd name="connsiteY2" fmla="*/ 144019 h 911410"/>
                <a:gd name="connsiteX3" fmla="*/ 720077 w 1404315"/>
                <a:gd name="connsiteY3" fmla="*/ 720077 h 911410"/>
                <a:gd name="connsiteX4" fmla="*/ 863977 w 1404315"/>
                <a:gd name="connsiteY4" fmla="*/ 902196 h 911410"/>
                <a:gd name="connsiteX5" fmla="*/ 1404315 w 1404315"/>
                <a:gd name="connsiteY5" fmla="*/ 874747 h 911410"/>
                <a:gd name="connsiteX0" fmla="*/ 0 w 1401140"/>
                <a:gd name="connsiteY0" fmla="*/ 0 h 917186"/>
                <a:gd name="connsiteX1" fmla="*/ 576058 w 1401140"/>
                <a:gd name="connsiteY1" fmla="*/ 0 h 917186"/>
                <a:gd name="connsiteX2" fmla="*/ 720077 w 1401140"/>
                <a:gd name="connsiteY2" fmla="*/ 144019 h 917186"/>
                <a:gd name="connsiteX3" fmla="*/ 720077 w 1401140"/>
                <a:gd name="connsiteY3" fmla="*/ 720077 h 917186"/>
                <a:gd name="connsiteX4" fmla="*/ 863977 w 1401140"/>
                <a:gd name="connsiteY4" fmla="*/ 902196 h 917186"/>
                <a:gd name="connsiteX5" fmla="*/ 1401140 w 1401140"/>
                <a:gd name="connsiteY5" fmla="*/ 893797 h 917186"/>
                <a:gd name="connsiteX0" fmla="*/ 0 w 1401140"/>
                <a:gd name="connsiteY0" fmla="*/ 0 h 913134"/>
                <a:gd name="connsiteX1" fmla="*/ 576058 w 1401140"/>
                <a:gd name="connsiteY1" fmla="*/ 0 h 913134"/>
                <a:gd name="connsiteX2" fmla="*/ 720077 w 1401140"/>
                <a:gd name="connsiteY2" fmla="*/ 144019 h 913134"/>
                <a:gd name="connsiteX3" fmla="*/ 720077 w 1401140"/>
                <a:gd name="connsiteY3" fmla="*/ 720077 h 913134"/>
                <a:gd name="connsiteX4" fmla="*/ 863977 w 1401140"/>
                <a:gd name="connsiteY4" fmla="*/ 902196 h 913134"/>
                <a:gd name="connsiteX5" fmla="*/ 1401140 w 1401140"/>
                <a:gd name="connsiteY5" fmla="*/ 893797 h 913134"/>
                <a:gd name="connsiteX0" fmla="*/ 0 w 1401140"/>
                <a:gd name="connsiteY0" fmla="*/ 0 h 902250"/>
                <a:gd name="connsiteX1" fmla="*/ 576058 w 1401140"/>
                <a:gd name="connsiteY1" fmla="*/ 0 h 902250"/>
                <a:gd name="connsiteX2" fmla="*/ 720077 w 1401140"/>
                <a:gd name="connsiteY2" fmla="*/ 144019 h 902250"/>
                <a:gd name="connsiteX3" fmla="*/ 720077 w 1401140"/>
                <a:gd name="connsiteY3" fmla="*/ 720077 h 902250"/>
                <a:gd name="connsiteX4" fmla="*/ 863977 w 1401140"/>
                <a:gd name="connsiteY4" fmla="*/ 902196 h 902250"/>
                <a:gd name="connsiteX5" fmla="*/ 1401140 w 1401140"/>
                <a:gd name="connsiteY5" fmla="*/ 893797 h 902250"/>
                <a:gd name="connsiteX0" fmla="*/ 0 w 1401140"/>
                <a:gd name="connsiteY0" fmla="*/ 0 h 902250"/>
                <a:gd name="connsiteX1" fmla="*/ 576058 w 1401140"/>
                <a:gd name="connsiteY1" fmla="*/ 0 h 902250"/>
                <a:gd name="connsiteX2" fmla="*/ 720077 w 1401140"/>
                <a:gd name="connsiteY2" fmla="*/ 144019 h 902250"/>
                <a:gd name="connsiteX3" fmla="*/ 720077 w 1401140"/>
                <a:gd name="connsiteY3" fmla="*/ 720077 h 902250"/>
                <a:gd name="connsiteX4" fmla="*/ 908427 w 1401140"/>
                <a:gd name="connsiteY4" fmla="*/ 902196 h 902250"/>
                <a:gd name="connsiteX5" fmla="*/ 1401140 w 1401140"/>
                <a:gd name="connsiteY5" fmla="*/ 893797 h 902250"/>
                <a:gd name="connsiteX0" fmla="*/ 0 w 1401140"/>
                <a:gd name="connsiteY0" fmla="*/ 0 h 902250"/>
                <a:gd name="connsiteX1" fmla="*/ 576058 w 1401140"/>
                <a:gd name="connsiteY1" fmla="*/ 0 h 902250"/>
                <a:gd name="connsiteX2" fmla="*/ 720077 w 1401140"/>
                <a:gd name="connsiteY2" fmla="*/ 144019 h 902250"/>
                <a:gd name="connsiteX3" fmla="*/ 720077 w 1401140"/>
                <a:gd name="connsiteY3" fmla="*/ 720077 h 902250"/>
                <a:gd name="connsiteX4" fmla="*/ 908427 w 1401140"/>
                <a:gd name="connsiteY4" fmla="*/ 902196 h 902250"/>
                <a:gd name="connsiteX5" fmla="*/ 1401140 w 1401140"/>
                <a:gd name="connsiteY5" fmla="*/ 893797 h 902250"/>
                <a:gd name="connsiteX0" fmla="*/ 0 w 1156665"/>
                <a:gd name="connsiteY0" fmla="*/ 6350 h 902250"/>
                <a:gd name="connsiteX1" fmla="*/ 331583 w 1156665"/>
                <a:gd name="connsiteY1" fmla="*/ 0 h 902250"/>
                <a:gd name="connsiteX2" fmla="*/ 475602 w 1156665"/>
                <a:gd name="connsiteY2" fmla="*/ 144019 h 902250"/>
                <a:gd name="connsiteX3" fmla="*/ 475602 w 1156665"/>
                <a:gd name="connsiteY3" fmla="*/ 720077 h 902250"/>
                <a:gd name="connsiteX4" fmla="*/ 663952 w 1156665"/>
                <a:gd name="connsiteY4" fmla="*/ 902196 h 902250"/>
                <a:gd name="connsiteX5" fmla="*/ 1156665 w 1156665"/>
                <a:gd name="connsiteY5" fmla="*/ 893797 h 902250"/>
                <a:gd name="connsiteX0" fmla="*/ 0 w 1163015"/>
                <a:gd name="connsiteY0" fmla="*/ 0 h 902250"/>
                <a:gd name="connsiteX1" fmla="*/ 337933 w 1163015"/>
                <a:gd name="connsiteY1" fmla="*/ 0 h 902250"/>
                <a:gd name="connsiteX2" fmla="*/ 481952 w 1163015"/>
                <a:gd name="connsiteY2" fmla="*/ 144019 h 902250"/>
                <a:gd name="connsiteX3" fmla="*/ 481952 w 1163015"/>
                <a:gd name="connsiteY3" fmla="*/ 720077 h 902250"/>
                <a:gd name="connsiteX4" fmla="*/ 670302 w 1163015"/>
                <a:gd name="connsiteY4" fmla="*/ 902196 h 902250"/>
                <a:gd name="connsiteX5" fmla="*/ 1163015 w 1163015"/>
                <a:gd name="connsiteY5" fmla="*/ 893797 h 902250"/>
                <a:gd name="connsiteX0" fmla="*/ 0 w 883615"/>
                <a:gd name="connsiteY0" fmla="*/ 0 h 915166"/>
                <a:gd name="connsiteX1" fmla="*/ 337933 w 883615"/>
                <a:gd name="connsiteY1" fmla="*/ 0 h 915166"/>
                <a:gd name="connsiteX2" fmla="*/ 481952 w 883615"/>
                <a:gd name="connsiteY2" fmla="*/ 144019 h 915166"/>
                <a:gd name="connsiteX3" fmla="*/ 481952 w 883615"/>
                <a:gd name="connsiteY3" fmla="*/ 720077 h 915166"/>
                <a:gd name="connsiteX4" fmla="*/ 670302 w 883615"/>
                <a:gd name="connsiteY4" fmla="*/ 902196 h 915166"/>
                <a:gd name="connsiteX5" fmla="*/ 883615 w 883615"/>
                <a:gd name="connsiteY5" fmla="*/ 900147 h 915166"/>
                <a:gd name="connsiteX0" fmla="*/ 0 w 883615"/>
                <a:gd name="connsiteY0" fmla="*/ 0 h 903928"/>
                <a:gd name="connsiteX1" fmla="*/ 337933 w 883615"/>
                <a:gd name="connsiteY1" fmla="*/ 0 h 903928"/>
                <a:gd name="connsiteX2" fmla="*/ 481952 w 883615"/>
                <a:gd name="connsiteY2" fmla="*/ 144019 h 903928"/>
                <a:gd name="connsiteX3" fmla="*/ 481952 w 883615"/>
                <a:gd name="connsiteY3" fmla="*/ 720077 h 903928"/>
                <a:gd name="connsiteX4" fmla="*/ 670302 w 883615"/>
                <a:gd name="connsiteY4" fmla="*/ 902196 h 903928"/>
                <a:gd name="connsiteX5" fmla="*/ 883615 w 883615"/>
                <a:gd name="connsiteY5" fmla="*/ 900147 h 903928"/>
                <a:gd name="connsiteX0" fmla="*/ 0 w 883615"/>
                <a:gd name="connsiteY0" fmla="*/ 0 h 903928"/>
                <a:gd name="connsiteX1" fmla="*/ 337933 w 883615"/>
                <a:gd name="connsiteY1" fmla="*/ 0 h 903928"/>
                <a:gd name="connsiteX2" fmla="*/ 481952 w 883615"/>
                <a:gd name="connsiteY2" fmla="*/ 144019 h 903928"/>
                <a:gd name="connsiteX3" fmla="*/ 481952 w 883615"/>
                <a:gd name="connsiteY3" fmla="*/ 720077 h 903928"/>
                <a:gd name="connsiteX4" fmla="*/ 667127 w 883615"/>
                <a:gd name="connsiteY4" fmla="*/ 902196 h 903928"/>
                <a:gd name="connsiteX5" fmla="*/ 883615 w 883615"/>
                <a:gd name="connsiteY5" fmla="*/ 900147 h 903928"/>
                <a:gd name="connsiteX0" fmla="*/ 0 w 883615"/>
                <a:gd name="connsiteY0" fmla="*/ 0 h 902196"/>
                <a:gd name="connsiteX1" fmla="*/ 337933 w 883615"/>
                <a:gd name="connsiteY1" fmla="*/ 0 h 902196"/>
                <a:gd name="connsiteX2" fmla="*/ 481952 w 883615"/>
                <a:gd name="connsiteY2" fmla="*/ 144019 h 902196"/>
                <a:gd name="connsiteX3" fmla="*/ 481952 w 883615"/>
                <a:gd name="connsiteY3" fmla="*/ 720077 h 902196"/>
                <a:gd name="connsiteX4" fmla="*/ 667127 w 883615"/>
                <a:gd name="connsiteY4" fmla="*/ 902196 h 902196"/>
                <a:gd name="connsiteX5" fmla="*/ 883615 w 883615"/>
                <a:gd name="connsiteY5" fmla="*/ 900147 h 902196"/>
                <a:gd name="connsiteX0" fmla="*/ 0 w 883615"/>
                <a:gd name="connsiteY0" fmla="*/ 0 h 902196"/>
                <a:gd name="connsiteX1" fmla="*/ 337933 w 883615"/>
                <a:gd name="connsiteY1" fmla="*/ 0 h 902196"/>
                <a:gd name="connsiteX2" fmla="*/ 481952 w 883615"/>
                <a:gd name="connsiteY2" fmla="*/ 144019 h 902196"/>
                <a:gd name="connsiteX3" fmla="*/ 481952 w 883615"/>
                <a:gd name="connsiteY3" fmla="*/ 720077 h 902196"/>
                <a:gd name="connsiteX4" fmla="*/ 667127 w 883615"/>
                <a:gd name="connsiteY4" fmla="*/ 902196 h 902196"/>
                <a:gd name="connsiteX5" fmla="*/ 883615 w 883615"/>
                <a:gd name="connsiteY5" fmla="*/ 900147 h 902196"/>
                <a:gd name="connsiteX0" fmla="*/ 0 w 883615"/>
                <a:gd name="connsiteY0" fmla="*/ 0 h 902196"/>
                <a:gd name="connsiteX1" fmla="*/ 337933 w 883615"/>
                <a:gd name="connsiteY1" fmla="*/ 0 h 902196"/>
                <a:gd name="connsiteX2" fmla="*/ 481952 w 883615"/>
                <a:gd name="connsiteY2" fmla="*/ 144019 h 902196"/>
                <a:gd name="connsiteX3" fmla="*/ 481952 w 883615"/>
                <a:gd name="connsiteY3" fmla="*/ 720077 h 902196"/>
                <a:gd name="connsiteX4" fmla="*/ 667127 w 883615"/>
                <a:gd name="connsiteY4" fmla="*/ 902196 h 902196"/>
                <a:gd name="connsiteX5" fmla="*/ 883615 w 883615"/>
                <a:gd name="connsiteY5" fmla="*/ 900147 h 902196"/>
                <a:gd name="connsiteX0" fmla="*/ 0 w 884460"/>
                <a:gd name="connsiteY0" fmla="*/ 0 h 902196"/>
                <a:gd name="connsiteX1" fmla="*/ 337933 w 884460"/>
                <a:gd name="connsiteY1" fmla="*/ 0 h 902196"/>
                <a:gd name="connsiteX2" fmla="*/ 481952 w 884460"/>
                <a:gd name="connsiteY2" fmla="*/ 144019 h 902196"/>
                <a:gd name="connsiteX3" fmla="*/ 481952 w 884460"/>
                <a:gd name="connsiteY3" fmla="*/ 720077 h 902196"/>
                <a:gd name="connsiteX4" fmla="*/ 667127 w 884460"/>
                <a:gd name="connsiteY4" fmla="*/ 902196 h 902196"/>
                <a:gd name="connsiteX5" fmla="*/ 883615 w 884460"/>
                <a:gd name="connsiteY5" fmla="*/ 900147 h 902196"/>
                <a:gd name="connsiteX0" fmla="*/ 0 w 883615"/>
                <a:gd name="connsiteY0" fmla="*/ 0 h 902367"/>
                <a:gd name="connsiteX1" fmla="*/ 337933 w 883615"/>
                <a:gd name="connsiteY1" fmla="*/ 0 h 902367"/>
                <a:gd name="connsiteX2" fmla="*/ 481952 w 883615"/>
                <a:gd name="connsiteY2" fmla="*/ 144019 h 902367"/>
                <a:gd name="connsiteX3" fmla="*/ 481952 w 883615"/>
                <a:gd name="connsiteY3" fmla="*/ 720077 h 902367"/>
                <a:gd name="connsiteX4" fmla="*/ 667127 w 883615"/>
                <a:gd name="connsiteY4" fmla="*/ 902196 h 902367"/>
                <a:gd name="connsiteX5" fmla="*/ 883615 w 883615"/>
                <a:gd name="connsiteY5" fmla="*/ 900147 h 902367"/>
                <a:gd name="connsiteX0" fmla="*/ 0 w 902665"/>
                <a:gd name="connsiteY0" fmla="*/ 0 h 904678"/>
                <a:gd name="connsiteX1" fmla="*/ 337933 w 902665"/>
                <a:gd name="connsiteY1" fmla="*/ 0 h 904678"/>
                <a:gd name="connsiteX2" fmla="*/ 481952 w 902665"/>
                <a:gd name="connsiteY2" fmla="*/ 144019 h 904678"/>
                <a:gd name="connsiteX3" fmla="*/ 481952 w 902665"/>
                <a:gd name="connsiteY3" fmla="*/ 720077 h 904678"/>
                <a:gd name="connsiteX4" fmla="*/ 667127 w 902665"/>
                <a:gd name="connsiteY4" fmla="*/ 902196 h 904678"/>
                <a:gd name="connsiteX5" fmla="*/ 902665 w 902665"/>
                <a:gd name="connsiteY5" fmla="*/ 903322 h 904678"/>
                <a:gd name="connsiteX0" fmla="*/ 0 w 902665"/>
                <a:gd name="connsiteY0" fmla="*/ 0 h 904678"/>
                <a:gd name="connsiteX1" fmla="*/ 337933 w 902665"/>
                <a:gd name="connsiteY1" fmla="*/ 0 h 904678"/>
                <a:gd name="connsiteX2" fmla="*/ 481952 w 902665"/>
                <a:gd name="connsiteY2" fmla="*/ 144019 h 904678"/>
                <a:gd name="connsiteX3" fmla="*/ 481952 w 902665"/>
                <a:gd name="connsiteY3" fmla="*/ 720077 h 904678"/>
                <a:gd name="connsiteX4" fmla="*/ 667127 w 902665"/>
                <a:gd name="connsiteY4" fmla="*/ 902196 h 904678"/>
                <a:gd name="connsiteX5" fmla="*/ 902665 w 902665"/>
                <a:gd name="connsiteY5" fmla="*/ 903322 h 904678"/>
                <a:gd name="connsiteX0" fmla="*/ 0 w 909015"/>
                <a:gd name="connsiteY0" fmla="*/ 0 h 902196"/>
                <a:gd name="connsiteX1" fmla="*/ 337933 w 909015"/>
                <a:gd name="connsiteY1" fmla="*/ 0 h 902196"/>
                <a:gd name="connsiteX2" fmla="*/ 481952 w 909015"/>
                <a:gd name="connsiteY2" fmla="*/ 144019 h 902196"/>
                <a:gd name="connsiteX3" fmla="*/ 481952 w 909015"/>
                <a:gd name="connsiteY3" fmla="*/ 720077 h 902196"/>
                <a:gd name="connsiteX4" fmla="*/ 667127 w 909015"/>
                <a:gd name="connsiteY4" fmla="*/ 902196 h 902196"/>
                <a:gd name="connsiteX5" fmla="*/ 909015 w 909015"/>
                <a:gd name="connsiteY5" fmla="*/ 896972 h 902196"/>
                <a:gd name="connsiteX0" fmla="*/ 0 w 909015"/>
                <a:gd name="connsiteY0" fmla="*/ 9525 h 911721"/>
                <a:gd name="connsiteX1" fmla="*/ 331583 w 909015"/>
                <a:gd name="connsiteY1" fmla="*/ 0 h 911721"/>
                <a:gd name="connsiteX2" fmla="*/ 481952 w 909015"/>
                <a:gd name="connsiteY2" fmla="*/ 153544 h 911721"/>
                <a:gd name="connsiteX3" fmla="*/ 481952 w 909015"/>
                <a:gd name="connsiteY3" fmla="*/ 729602 h 911721"/>
                <a:gd name="connsiteX4" fmla="*/ 667127 w 909015"/>
                <a:gd name="connsiteY4" fmla="*/ 911721 h 911721"/>
                <a:gd name="connsiteX5" fmla="*/ 909015 w 909015"/>
                <a:gd name="connsiteY5" fmla="*/ 906497 h 911721"/>
                <a:gd name="connsiteX0" fmla="*/ 0 w 1036015"/>
                <a:gd name="connsiteY0" fmla="*/ 0 h 1440110"/>
                <a:gd name="connsiteX1" fmla="*/ 458583 w 1036015"/>
                <a:gd name="connsiteY1" fmla="*/ 528389 h 1440110"/>
                <a:gd name="connsiteX2" fmla="*/ 608952 w 1036015"/>
                <a:gd name="connsiteY2" fmla="*/ 681933 h 1440110"/>
                <a:gd name="connsiteX3" fmla="*/ 608952 w 1036015"/>
                <a:gd name="connsiteY3" fmla="*/ 1257991 h 1440110"/>
                <a:gd name="connsiteX4" fmla="*/ 794127 w 1036015"/>
                <a:gd name="connsiteY4" fmla="*/ 1440110 h 1440110"/>
                <a:gd name="connsiteX5" fmla="*/ 1036015 w 1036015"/>
                <a:gd name="connsiteY5" fmla="*/ 1434886 h 1440110"/>
                <a:gd name="connsiteX0" fmla="*/ 0 w 1036015"/>
                <a:gd name="connsiteY0" fmla="*/ 1653 h 1441763"/>
                <a:gd name="connsiteX1" fmla="*/ 430008 w 1036015"/>
                <a:gd name="connsiteY1" fmla="*/ 0 h 1441763"/>
                <a:gd name="connsiteX2" fmla="*/ 608952 w 1036015"/>
                <a:gd name="connsiteY2" fmla="*/ 683586 h 1441763"/>
                <a:gd name="connsiteX3" fmla="*/ 608952 w 1036015"/>
                <a:gd name="connsiteY3" fmla="*/ 1259644 h 1441763"/>
                <a:gd name="connsiteX4" fmla="*/ 794127 w 1036015"/>
                <a:gd name="connsiteY4" fmla="*/ 1441763 h 1441763"/>
                <a:gd name="connsiteX5" fmla="*/ 1036015 w 1036015"/>
                <a:gd name="connsiteY5" fmla="*/ 1436539 h 1441763"/>
                <a:gd name="connsiteX0" fmla="*/ 0 w 1036015"/>
                <a:gd name="connsiteY0" fmla="*/ 1653 h 1441763"/>
                <a:gd name="connsiteX1" fmla="*/ 430008 w 1036015"/>
                <a:gd name="connsiteY1" fmla="*/ 0 h 1441763"/>
                <a:gd name="connsiteX2" fmla="*/ 608952 w 1036015"/>
                <a:gd name="connsiteY2" fmla="*/ 108937 h 1441763"/>
                <a:gd name="connsiteX3" fmla="*/ 608952 w 1036015"/>
                <a:gd name="connsiteY3" fmla="*/ 1259644 h 1441763"/>
                <a:gd name="connsiteX4" fmla="*/ 794127 w 1036015"/>
                <a:gd name="connsiteY4" fmla="*/ 1441763 h 1441763"/>
                <a:gd name="connsiteX5" fmla="*/ 1036015 w 1036015"/>
                <a:gd name="connsiteY5" fmla="*/ 1436539 h 1441763"/>
                <a:gd name="connsiteX0" fmla="*/ 0 w 1036015"/>
                <a:gd name="connsiteY0" fmla="*/ 1653 h 1441763"/>
                <a:gd name="connsiteX1" fmla="*/ 430008 w 1036015"/>
                <a:gd name="connsiteY1" fmla="*/ 0 h 1441763"/>
                <a:gd name="connsiteX2" fmla="*/ 608952 w 1036015"/>
                <a:gd name="connsiteY2" fmla="*/ 108937 h 1441763"/>
                <a:gd name="connsiteX3" fmla="*/ 608952 w 1036015"/>
                <a:gd name="connsiteY3" fmla="*/ 1259644 h 1441763"/>
                <a:gd name="connsiteX4" fmla="*/ 794127 w 1036015"/>
                <a:gd name="connsiteY4" fmla="*/ 1441763 h 1441763"/>
                <a:gd name="connsiteX5" fmla="*/ 1036015 w 1036015"/>
                <a:gd name="connsiteY5" fmla="*/ 1436539 h 1441763"/>
                <a:gd name="connsiteX0" fmla="*/ 0 w 1036015"/>
                <a:gd name="connsiteY0" fmla="*/ 4277 h 1444387"/>
                <a:gd name="connsiteX1" fmla="*/ 464933 w 1036015"/>
                <a:gd name="connsiteY1" fmla="*/ 0 h 1444387"/>
                <a:gd name="connsiteX2" fmla="*/ 608952 w 1036015"/>
                <a:gd name="connsiteY2" fmla="*/ 111561 h 1444387"/>
                <a:gd name="connsiteX3" fmla="*/ 608952 w 1036015"/>
                <a:gd name="connsiteY3" fmla="*/ 1262268 h 1444387"/>
                <a:gd name="connsiteX4" fmla="*/ 794127 w 1036015"/>
                <a:gd name="connsiteY4" fmla="*/ 1444387 h 1444387"/>
                <a:gd name="connsiteX5" fmla="*/ 1036015 w 1036015"/>
                <a:gd name="connsiteY5" fmla="*/ 1439163 h 1444387"/>
                <a:gd name="connsiteX0" fmla="*/ 0 w 1036015"/>
                <a:gd name="connsiteY0" fmla="*/ 4277 h 1447011"/>
                <a:gd name="connsiteX1" fmla="*/ 464933 w 1036015"/>
                <a:gd name="connsiteY1" fmla="*/ 0 h 1447011"/>
                <a:gd name="connsiteX2" fmla="*/ 608952 w 1036015"/>
                <a:gd name="connsiteY2" fmla="*/ 111561 h 1447011"/>
                <a:gd name="connsiteX3" fmla="*/ 608952 w 1036015"/>
                <a:gd name="connsiteY3" fmla="*/ 1262268 h 1447011"/>
                <a:gd name="connsiteX4" fmla="*/ 736977 w 1036015"/>
                <a:gd name="connsiteY4" fmla="*/ 1447011 h 1447011"/>
                <a:gd name="connsiteX5" fmla="*/ 1036015 w 1036015"/>
                <a:gd name="connsiteY5" fmla="*/ 1439163 h 1447011"/>
                <a:gd name="connsiteX0" fmla="*/ 0 w 1036015"/>
                <a:gd name="connsiteY0" fmla="*/ 4277 h 1447011"/>
                <a:gd name="connsiteX1" fmla="*/ 464933 w 1036015"/>
                <a:gd name="connsiteY1" fmla="*/ 0 h 1447011"/>
                <a:gd name="connsiteX2" fmla="*/ 608952 w 1036015"/>
                <a:gd name="connsiteY2" fmla="*/ 111561 h 1447011"/>
                <a:gd name="connsiteX3" fmla="*/ 608952 w 1036015"/>
                <a:gd name="connsiteY3" fmla="*/ 1262268 h 1447011"/>
                <a:gd name="connsiteX4" fmla="*/ 736977 w 1036015"/>
                <a:gd name="connsiteY4" fmla="*/ 1447011 h 1447011"/>
                <a:gd name="connsiteX5" fmla="*/ 1036015 w 1036015"/>
                <a:gd name="connsiteY5" fmla="*/ 1439163 h 1447011"/>
                <a:gd name="connsiteX0" fmla="*/ 0 w 1036015"/>
                <a:gd name="connsiteY0" fmla="*/ 4277 h 1447011"/>
                <a:gd name="connsiteX1" fmla="*/ 464933 w 1036015"/>
                <a:gd name="connsiteY1" fmla="*/ 0 h 1447011"/>
                <a:gd name="connsiteX2" fmla="*/ 608952 w 1036015"/>
                <a:gd name="connsiteY2" fmla="*/ 111561 h 1447011"/>
                <a:gd name="connsiteX3" fmla="*/ 608952 w 1036015"/>
                <a:gd name="connsiteY3" fmla="*/ 1262268 h 1447011"/>
                <a:gd name="connsiteX4" fmla="*/ 736977 w 1036015"/>
                <a:gd name="connsiteY4" fmla="*/ 1447011 h 1447011"/>
                <a:gd name="connsiteX5" fmla="*/ 1036015 w 1036015"/>
                <a:gd name="connsiteY5" fmla="*/ 1439163 h 1447011"/>
                <a:gd name="connsiteX0" fmla="*/ 0 w 1036015"/>
                <a:gd name="connsiteY0" fmla="*/ 4277 h 1447011"/>
                <a:gd name="connsiteX1" fmla="*/ 464933 w 1036015"/>
                <a:gd name="connsiteY1" fmla="*/ 0 h 1447011"/>
                <a:gd name="connsiteX2" fmla="*/ 608952 w 1036015"/>
                <a:gd name="connsiteY2" fmla="*/ 111561 h 1447011"/>
                <a:gd name="connsiteX3" fmla="*/ 608952 w 1036015"/>
                <a:gd name="connsiteY3" fmla="*/ 1262268 h 1447011"/>
                <a:gd name="connsiteX4" fmla="*/ 736977 w 1036015"/>
                <a:gd name="connsiteY4" fmla="*/ 1447011 h 1447011"/>
                <a:gd name="connsiteX5" fmla="*/ 1036015 w 1036015"/>
                <a:gd name="connsiteY5" fmla="*/ 1439163 h 1447011"/>
                <a:gd name="connsiteX0" fmla="*/ 0 w 1036015"/>
                <a:gd name="connsiteY0" fmla="*/ 4277 h 1447011"/>
                <a:gd name="connsiteX1" fmla="*/ 464933 w 1036015"/>
                <a:gd name="connsiteY1" fmla="*/ 0 h 1447011"/>
                <a:gd name="connsiteX2" fmla="*/ 608952 w 1036015"/>
                <a:gd name="connsiteY2" fmla="*/ 111561 h 1447011"/>
                <a:gd name="connsiteX3" fmla="*/ 599427 w 1036015"/>
                <a:gd name="connsiteY3" fmla="*/ 1319995 h 1447011"/>
                <a:gd name="connsiteX4" fmla="*/ 736977 w 1036015"/>
                <a:gd name="connsiteY4" fmla="*/ 1447011 h 1447011"/>
                <a:gd name="connsiteX5" fmla="*/ 1036015 w 1036015"/>
                <a:gd name="connsiteY5" fmla="*/ 1439163 h 1447011"/>
                <a:gd name="connsiteX0" fmla="*/ 0 w 1036015"/>
                <a:gd name="connsiteY0" fmla="*/ 4277 h 1447011"/>
                <a:gd name="connsiteX1" fmla="*/ 464933 w 1036015"/>
                <a:gd name="connsiteY1" fmla="*/ 0 h 1447011"/>
                <a:gd name="connsiteX2" fmla="*/ 608952 w 1036015"/>
                <a:gd name="connsiteY2" fmla="*/ 111561 h 1447011"/>
                <a:gd name="connsiteX3" fmla="*/ 599427 w 1036015"/>
                <a:gd name="connsiteY3" fmla="*/ 1319995 h 1447011"/>
                <a:gd name="connsiteX4" fmla="*/ 736977 w 1036015"/>
                <a:gd name="connsiteY4" fmla="*/ 1447011 h 1447011"/>
                <a:gd name="connsiteX5" fmla="*/ 1036015 w 1036015"/>
                <a:gd name="connsiteY5" fmla="*/ 1439163 h 1447011"/>
                <a:gd name="connsiteX0" fmla="*/ 0 w 1036015"/>
                <a:gd name="connsiteY0" fmla="*/ 4277 h 1447011"/>
                <a:gd name="connsiteX1" fmla="*/ 464933 w 1036015"/>
                <a:gd name="connsiteY1" fmla="*/ 0 h 1447011"/>
                <a:gd name="connsiteX2" fmla="*/ 608952 w 1036015"/>
                <a:gd name="connsiteY2" fmla="*/ 111561 h 1447011"/>
                <a:gd name="connsiteX3" fmla="*/ 599427 w 1036015"/>
                <a:gd name="connsiteY3" fmla="*/ 1319995 h 1447011"/>
                <a:gd name="connsiteX4" fmla="*/ 736977 w 1036015"/>
                <a:gd name="connsiteY4" fmla="*/ 1447011 h 1447011"/>
                <a:gd name="connsiteX5" fmla="*/ 1036015 w 1036015"/>
                <a:gd name="connsiteY5" fmla="*/ 1441787 h 1447011"/>
                <a:gd name="connsiteX0" fmla="*/ 0 w 1414977"/>
                <a:gd name="connsiteY0" fmla="*/ 4277 h 1447011"/>
                <a:gd name="connsiteX1" fmla="*/ 464933 w 1414977"/>
                <a:gd name="connsiteY1" fmla="*/ 0 h 1447011"/>
                <a:gd name="connsiteX2" fmla="*/ 608952 w 1414977"/>
                <a:gd name="connsiteY2" fmla="*/ 111561 h 1447011"/>
                <a:gd name="connsiteX3" fmla="*/ 599427 w 1414977"/>
                <a:gd name="connsiteY3" fmla="*/ 1319995 h 1447011"/>
                <a:gd name="connsiteX4" fmla="*/ 736977 w 1414977"/>
                <a:gd name="connsiteY4" fmla="*/ 1447011 h 1447011"/>
                <a:gd name="connsiteX5" fmla="*/ 1414977 w 1414977"/>
                <a:gd name="connsiteY5" fmla="*/ 1443808 h 1447011"/>
                <a:gd name="connsiteX0" fmla="*/ 0 w 1414977"/>
                <a:gd name="connsiteY0" fmla="*/ 4277 h 1447011"/>
                <a:gd name="connsiteX1" fmla="*/ 464933 w 1414977"/>
                <a:gd name="connsiteY1" fmla="*/ 0 h 1447011"/>
                <a:gd name="connsiteX2" fmla="*/ 608952 w 1414977"/>
                <a:gd name="connsiteY2" fmla="*/ 111561 h 1447011"/>
                <a:gd name="connsiteX3" fmla="*/ 599427 w 1414977"/>
                <a:gd name="connsiteY3" fmla="*/ 1319995 h 1447011"/>
                <a:gd name="connsiteX4" fmla="*/ 767933 w 1414977"/>
                <a:gd name="connsiteY4" fmla="*/ 1447011 h 1447011"/>
                <a:gd name="connsiteX5" fmla="*/ 1414977 w 1414977"/>
                <a:gd name="connsiteY5" fmla="*/ 1443808 h 1447011"/>
                <a:gd name="connsiteX0" fmla="*/ 0 w 1414977"/>
                <a:gd name="connsiteY0" fmla="*/ 4277 h 1447011"/>
                <a:gd name="connsiteX1" fmla="*/ 464933 w 1414977"/>
                <a:gd name="connsiteY1" fmla="*/ 0 h 1447011"/>
                <a:gd name="connsiteX2" fmla="*/ 608952 w 1414977"/>
                <a:gd name="connsiteY2" fmla="*/ 111561 h 1447011"/>
                <a:gd name="connsiteX3" fmla="*/ 599427 w 1414977"/>
                <a:gd name="connsiteY3" fmla="*/ 1292443 h 1447011"/>
                <a:gd name="connsiteX4" fmla="*/ 767933 w 1414977"/>
                <a:gd name="connsiteY4" fmla="*/ 1447011 h 1447011"/>
                <a:gd name="connsiteX5" fmla="*/ 1414977 w 1414977"/>
                <a:gd name="connsiteY5" fmla="*/ 1443808 h 1447011"/>
                <a:gd name="connsiteX0" fmla="*/ 0 w 1414977"/>
                <a:gd name="connsiteY0" fmla="*/ 4277 h 1447011"/>
                <a:gd name="connsiteX1" fmla="*/ 464933 w 1414977"/>
                <a:gd name="connsiteY1" fmla="*/ 0 h 1447011"/>
                <a:gd name="connsiteX2" fmla="*/ 608952 w 1414977"/>
                <a:gd name="connsiteY2" fmla="*/ 111561 h 1447011"/>
                <a:gd name="connsiteX3" fmla="*/ 599427 w 1414977"/>
                <a:gd name="connsiteY3" fmla="*/ 1324345 h 1447011"/>
                <a:gd name="connsiteX4" fmla="*/ 767933 w 1414977"/>
                <a:gd name="connsiteY4" fmla="*/ 1447011 h 1447011"/>
                <a:gd name="connsiteX5" fmla="*/ 1414977 w 1414977"/>
                <a:gd name="connsiteY5" fmla="*/ 1443808 h 1447011"/>
                <a:gd name="connsiteX0" fmla="*/ 0 w 1539973"/>
                <a:gd name="connsiteY0" fmla="*/ 4277 h 1447011"/>
                <a:gd name="connsiteX1" fmla="*/ 589929 w 1539973"/>
                <a:gd name="connsiteY1" fmla="*/ 0 h 1447011"/>
                <a:gd name="connsiteX2" fmla="*/ 733948 w 1539973"/>
                <a:gd name="connsiteY2" fmla="*/ 111561 h 1447011"/>
                <a:gd name="connsiteX3" fmla="*/ 724423 w 1539973"/>
                <a:gd name="connsiteY3" fmla="*/ 1324345 h 1447011"/>
                <a:gd name="connsiteX4" fmla="*/ 892929 w 1539973"/>
                <a:gd name="connsiteY4" fmla="*/ 1447011 h 1447011"/>
                <a:gd name="connsiteX5" fmla="*/ 1539973 w 1539973"/>
                <a:gd name="connsiteY5" fmla="*/ 1443808 h 1447011"/>
                <a:gd name="connsiteX0" fmla="*/ 0 w 1539973"/>
                <a:gd name="connsiteY0" fmla="*/ 4277 h 1447011"/>
                <a:gd name="connsiteX1" fmla="*/ 589929 w 1539973"/>
                <a:gd name="connsiteY1" fmla="*/ 0 h 1447011"/>
                <a:gd name="connsiteX2" fmla="*/ 733948 w 1539973"/>
                <a:gd name="connsiteY2" fmla="*/ 111561 h 1447011"/>
                <a:gd name="connsiteX3" fmla="*/ 724423 w 1539973"/>
                <a:gd name="connsiteY3" fmla="*/ 1324345 h 1447011"/>
                <a:gd name="connsiteX4" fmla="*/ 892929 w 1539973"/>
                <a:gd name="connsiteY4" fmla="*/ 1447011 h 1447011"/>
                <a:gd name="connsiteX5" fmla="*/ 1539973 w 1539973"/>
                <a:gd name="connsiteY5" fmla="*/ 1443808 h 1447011"/>
                <a:gd name="connsiteX0" fmla="*/ 0 w 1539973"/>
                <a:gd name="connsiteY0" fmla="*/ 4277 h 1447011"/>
                <a:gd name="connsiteX1" fmla="*/ 589929 w 1539973"/>
                <a:gd name="connsiteY1" fmla="*/ 0 h 1447011"/>
                <a:gd name="connsiteX2" fmla="*/ 733948 w 1539973"/>
                <a:gd name="connsiteY2" fmla="*/ 111561 h 1447011"/>
                <a:gd name="connsiteX3" fmla="*/ 724423 w 1539973"/>
                <a:gd name="connsiteY3" fmla="*/ 1324345 h 1447011"/>
                <a:gd name="connsiteX4" fmla="*/ 892929 w 1539973"/>
                <a:gd name="connsiteY4" fmla="*/ 1447011 h 1447011"/>
                <a:gd name="connsiteX5" fmla="*/ 1539973 w 1539973"/>
                <a:gd name="connsiteY5" fmla="*/ 1443808 h 1447011"/>
                <a:gd name="connsiteX0" fmla="*/ 0 w 1539973"/>
                <a:gd name="connsiteY0" fmla="*/ 4277 h 1447011"/>
                <a:gd name="connsiteX1" fmla="*/ 589929 w 1539973"/>
                <a:gd name="connsiteY1" fmla="*/ 0 h 1447011"/>
                <a:gd name="connsiteX2" fmla="*/ 733948 w 1539973"/>
                <a:gd name="connsiteY2" fmla="*/ 111561 h 1447011"/>
                <a:gd name="connsiteX3" fmla="*/ 724423 w 1539973"/>
                <a:gd name="connsiteY3" fmla="*/ 1324345 h 1447011"/>
                <a:gd name="connsiteX4" fmla="*/ 892929 w 1539973"/>
                <a:gd name="connsiteY4" fmla="*/ 1447011 h 1447011"/>
                <a:gd name="connsiteX5" fmla="*/ 1539973 w 1539973"/>
                <a:gd name="connsiteY5" fmla="*/ 1443808 h 1447011"/>
                <a:gd name="connsiteX0" fmla="*/ 0 w 1539973"/>
                <a:gd name="connsiteY0" fmla="*/ 4277 h 1447011"/>
                <a:gd name="connsiteX1" fmla="*/ 589929 w 1539973"/>
                <a:gd name="connsiteY1" fmla="*/ 0 h 1447011"/>
                <a:gd name="connsiteX2" fmla="*/ 733948 w 1539973"/>
                <a:gd name="connsiteY2" fmla="*/ 111561 h 1447011"/>
                <a:gd name="connsiteX3" fmla="*/ 724423 w 1539973"/>
                <a:gd name="connsiteY3" fmla="*/ 1324345 h 1447011"/>
                <a:gd name="connsiteX4" fmla="*/ 892929 w 1539973"/>
                <a:gd name="connsiteY4" fmla="*/ 1447011 h 1447011"/>
                <a:gd name="connsiteX5" fmla="*/ 1539973 w 1539973"/>
                <a:gd name="connsiteY5" fmla="*/ 1443808 h 1447011"/>
                <a:gd name="connsiteX0" fmla="*/ 0 w 1539973"/>
                <a:gd name="connsiteY0" fmla="*/ 4277 h 1447011"/>
                <a:gd name="connsiteX1" fmla="*/ 589929 w 1539973"/>
                <a:gd name="connsiteY1" fmla="*/ 0 h 1447011"/>
                <a:gd name="connsiteX2" fmla="*/ 733948 w 1539973"/>
                <a:gd name="connsiteY2" fmla="*/ 111561 h 1447011"/>
                <a:gd name="connsiteX3" fmla="*/ 724423 w 1539973"/>
                <a:gd name="connsiteY3" fmla="*/ 1324345 h 1447011"/>
                <a:gd name="connsiteX4" fmla="*/ 892929 w 1539973"/>
                <a:gd name="connsiteY4" fmla="*/ 1447011 h 1447011"/>
                <a:gd name="connsiteX5" fmla="*/ 1539973 w 1539973"/>
                <a:gd name="connsiteY5" fmla="*/ 1443808 h 1447011"/>
                <a:gd name="connsiteX0" fmla="*/ 0 w 1539973"/>
                <a:gd name="connsiteY0" fmla="*/ 4277 h 1447011"/>
                <a:gd name="connsiteX1" fmla="*/ 589929 w 1539973"/>
                <a:gd name="connsiteY1" fmla="*/ 0 h 1447011"/>
                <a:gd name="connsiteX2" fmla="*/ 733948 w 1539973"/>
                <a:gd name="connsiteY2" fmla="*/ 111561 h 1447011"/>
                <a:gd name="connsiteX3" fmla="*/ 724423 w 1539973"/>
                <a:gd name="connsiteY3" fmla="*/ 1324345 h 1447011"/>
                <a:gd name="connsiteX4" fmla="*/ 892929 w 1539973"/>
                <a:gd name="connsiteY4" fmla="*/ 1447011 h 1447011"/>
                <a:gd name="connsiteX5" fmla="*/ 1539973 w 1539973"/>
                <a:gd name="connsiteY5" fmla="*/ 1443808 h 1447011"/>
                <a:gd name="connsiteX0" fmla="*/ 0 w 1539973"/>
                <a:gd name="connsiteY0" fmla="*/ 5812 h 1448546"/>
                <a:gd name="connsiteX1" fmla="*/ 554812 w 1539973"/>
                <a:gd name="connsiteY1" fmla="*/ 0 h 1448546"/>
                <a:gd name="connsiteX2" fmla="*/ 733948 w 1539973"/>
                <a:gd name="connsiteY2" fmla="*/ 113096 h 1448546"/>
                <a:gd name="connsiteX3" fmla="*/ 724423 w 1539973"/>
                <a:gd name="connsiteY3" fmla="*/ 1325880 h 1448546"/>
                <a:gd name="connsiteX4" fmla="*/ 892929 w 1539973"/>
                <a:gd name="connsiteY4" fmla="*/ 1448546 h 1448546"/>
                <a:gd name="connsiteX5" fmla="*/ 1539973 w 1539973"/>
                <a:gd name="connsiteY5" fmla="*/ 1445343 h 1448546"/>
                <a:gd name="connsiteX0" fmla="*/ 0 w 1539973"/>
                <a:gd name="connsiteY0" fmla="*/ 5812 h 1448546"/>
                <a:gd name="connsiteX1" fmla="*/ 554812 w 1539973"/>
                <a:gd name="connsiteY1" fmla="*/ 0 h 1448546"/>
                <a:gd name="connsiteX2" fmla="*/ 733948 w 1539973"/>
                <a:gd name="connsiteY2" fmla="*/ 113096 h 1448546"/>
                <a:gd name="connsiteX3" fmla="*/ 724423 w 1539973"/>
                <a:gd name="connsiteY3" fmla="*/ 1325880 h 1448546"/>
                <a:gd name="connsiteX4" fmla="*/ 892929 w 1539973"/>
                <a:gd name="connsiteY4" fmla="*/ 1448546 h 1448546"/>
                <a:gd name="connsiteX5" fmla="*/ 1539973 w 1539973"/>
                <a:gd name="connsiteY5" fmla="*/ 1445343 h 1448546"/>
                <a:gd name="connsiteX0" fmla="*/ 0 w 1539973"/>
                <a:gd name="connsiteY0" fmla="*/ 5812 h 1448546"/>
                <a:gd name="connsiteX1" fmla="*/ 554812 w 1539973"/>
                <a:gd name="connsiteY1" fmla="*/ 0 h 1448546"/>
                <a:gd name="connsiteX2" fmla="*/ 733948 w 1539973"/>
                <a:gd name="connsiteY2" fmla="*/ 113096 h 1448546"/>
                <a:gd name="connsiteX3" fmla="*/ 724423 w 1539973"/>
                <a:gd name="connsiteY3" fmla="*/ 1325880 h 1448546"/>
                <a:gd name="connsiteX4" fmla="*/ 892929 w 1539973"/>
                <a:gd name="connsiteY4" fmla="*/ 1448546 h 1448546"/>
                <a:gd name="connsiteX5" fmla="*/ 1539973 w 1539973"/>
                <a:gd name="connsiteY5" fmla="*/ 1445343 h 1448546"/>
                <a:gd name="connsiteX0" fmla="*/ 0 w 1539973"/>
                <a:gd name="connsiteY0" fmla="*/ 5812 h 1448546"/>
                <a:gd name="connsiteX1" fmla="*/ 554812 w 1539973"/>
                <a:gd name="connsiteY1" fmla="*/ 0 h 1448546"/>
                <a:gd name="connsiteX2" fmla="*/ 733948 w 1539973"/>
                <a:gd name="connsiteY2" fmla="*/ 99284 h 1448546"/>
                <a:gd name="connsiteX3" fmla="*/ 724423 w 1539973"/>
                <a:gd name="connsiteY3" fmla="*/ 1325880 h 1448546"/>
                <a:gd name="connsiteX4" fmla="*/ 892929 w 1539973"/>
                <a:gd name="connsiteY4" fmla="*/ 1448546 h 1448546"/>
                <a:gd name="connsiteX5" fmla="*/ 1539973 w 1539973"/>
                <a:gd name="connsiteY5" fmla="*/ 1445343 h 1448546"/>
                <a:gd name="connsiteX0" fmla="*/ 0 w 1539973"/>
                <a:gd name="connsiteY0" fmla="*/ 5812 h 1448546"/>
                <a:gd name="connsiteX1" fmla="*/ 554812 w 1539973"/>
                <a:gd name="connsiteY1" fmla="*/ 0 h 1448546"/>
                <a:gd name="connsiteX2" fmla="*/ 733948 w 1539973"/>
                <a:gd name="connsiteY2" fmla="*/ 99284 h 1448546"/>
                <a:gd name="connsiteX3" fmla="*/ 724423 w 1539973"/>
                <a:gd name="connsiteY3" fmla="*/ 1325880 h 1448546"/>
                <a:gd name="connsiteX4" fmla="*/ 892929 w 1539973"/>
                <a:gd name="connsiteY4" fmla="*/ 1448546 h 1448546"/>
                <a:gd name="connsiteX5" fmla="*/ 1539973 w 1539973"/>
                <a:gd name="connsiteY5" fmla="*/ 1445343 h 1448546"/>
                <a:gd name="connsiteX0" fmla="*/ 0 w 1539973"/>
                <a:gd name="connsiteY0" fmla="*/ 5812 h 1448546"/>
                <a:gd name="connsiteX1" fmla="*/ 554812 w 1539973"/>
                <a:gd name="connsiteY1" fmla="*/ 0 h 1448546"/>
                <a:gd name="connsiteX2" fmla="*/ 733948 w 1539973"/>
                <a:gd name="connsiteY2" fmla="*/ 99284 h 1448546"/>
                <a:gd name="connsiteX3" fmla="*/ 724423 w 1539973"/>
                <a:gd name="connsiteY3" fmla="*/ 1325880 h 1448546"/>
                <a:gd name="connsiteX4" fmla="*/ 892929 w 1539973"/>
                <a:gd name="connsiteY4" fmla="*/ 1448546 h 1448546"/>
                <a:gd name="connsiteX5" fmla="*/ 1539973 w 1539973"/>
                <a:gd name="connsiteY5" fmla="*/ 1445343 h 1448546"/>
                <a:gd name="connsiteX0" fmla="*/ 0 w 1539973"/>
                <a:gd name="connsiteY0" fmla="*/ 5812 h 1448546"/>
                <a:gd name="connsiteX1" fmla="*/ 554812 w 1539973"/>
                <a:gd name="connsiteY1" fmla="*/ 0 h 1448546"/>
                <a:gd name="connsiteX2" fmla="*/ 733948 w 1539973"/>
                <a:gd name="connsiteY2" fmla="*/ 99284 h 1448546"/>
                <a:gd name="connsiteX3" fmla="*/ 724423 w 1539973"/>
                <a:gd name="connsiteY3" fmla="*/ 1325880 h 1448546"/>
                <a:gd name="connsiteX4" fmla="*/ 892929 w 1539973"/>
                <a:gd name="connsiteY4" fmla="*/ 1448546 h 1448546"/>
                <a:gd name="connsiteX5" fmla="*/ 1539973 w 1539973"/>
                <a:gd name="connsiteY5" fmla="*/ 1445343 h 1448546"/>
                <a:gd name="connsiteX0" fmla="*/ 0 w 1539973"/>
                <a:gd name="connsiteY0" fmla="*/ 5812 h 1448546"/>
                <a:gd name="connsiteX1" fmla="*/ 554812 w 1539973"/>
                <a:gd name="connsiteY1" fmla="*/ 0 h 1448546"/>
                <a:gd name="connsiteX2" fmla="*/ 733948 w 1539973"/>
                <a:gd name="connsiteY2" fmla="*/ 99284 h 1448546"/>
                <a:gd name="connsiteX3" fmla="*/ 724423 w 1539973"/>
                <a:gd name="connsiteY3" fmla="*/ 1325880 h 1448546"/>
                <a:gd name="connsiteX4" fmla="*/ 892929 w 1539973"/>
                <a:gd name="connsiteY4" fmla="*/ 1448546 h 1448546"/>
                <a:gd name="connsiteX5" fmla="*/ 1539973 w 1539973"/>
                <a:gd name="connsiteY5" fmla="*/ 1445343 h 1448546"/>
                <a:gd name="connsiteX0" fmla="*/ 0 w 1589722"/>
                <a:gd name="connsiteY0" fmla="*/ 4278 h 1448546"/>
                <a:gd name="connsiteX1" fmla="*/ 604561 w 1589722"/>
                <a:gd name="connsiteY1" fmla="*/ 0 h 1448546"/>
                <a:gd name="connsiteX2" fmla="*/ 783697 w 1589722"/>
                <a:gd name="connsiteY2" fmla="*/ 99284 h 1448546"/>
                <a:gd name="connsiteX3" fmla="*/ 774172 w 1589722"/>
                <a:gd name="connsiteY3" fmla="*/ 1325880 h 1448546"/>
                <a:gd name="connsiteX4" fmla="*/ 942678 w 1589722"/>
                <a:gd name="connsiteY4" fmla="*/ 1448546 h 1448546"/>
                <a:gd name="connsiteX5" fmla="*/ 1589722 w 1589722"/>
                <a:gd name="connsiteY5" fmla="*/ 1445343 h 1448546"/>
                <a:gd name="connsiteX0" fmla="*/ 0 w 1589722"/>
                <a:gd name="connsiteY0" fmla="*/ 0 h 1448872"/>
                <a:gd name="connsiteX1" fmla="*/ 604561 w 1589722"/>
                <a:gd name="connsiteY1" fmla="*/ 326 h 1448872"/>
                <a:gd name="connsiteX2" fmla="*/ 783697 w 1589722"/>
                <a:gd name="connsiteY2" fmla="*/ 99610 h 1448872"/>
                <a:gd name="connsiteX3" fmla="*/ 774172 w 1589722"/>
                <a:gd name="connsiteY3" fmla="*/ 1326206 h 1448872"/>
                <a:gd name="connsiteX4" fmla="*/ 942678 w 1589722"/>
                <a:gd name="connsiteY4" fmla="*/ 1448872 h 1448872"/>
                <a:gd name="connsiteX5" fmla="*/ 1589722 w 1589722"/>
                <a:gd name="connsiteY5" fmla="*/ 1445669 h 1448872"/>
                <a:gd name="connsiteX0" fmla="*/ 0 w 1589722"/>
                <a:gd name="connsiteY0" fmla="*/ 1209 h 1448546"/>
                <a:gd name="connsiteX1" fmla="*/ 604561 w 1589722"/>
                <a:gd name="connsiteY1" fmla="*/ 0 h 1448546"/>
                <a:gd name="connsiteX2" fmla="*/ 783697 w 1589722"/>
                <a:gd name="connsiteY2" fmla="*/ 99284 h 1448546"/>
                <a:gd name="connsiteX3" fmla="*/ 774172 w 1589722"/>
                <a:gd name="connsiteY3" fmla="*/ 1325880 h 1448546"/>
                <a:gd name="connsiteX4" fmla="*/ 942678 w 1589722"/>
                <a:gd name="connsiteY4" fmla="*/ 1448546 h 1448546"/>
                <a:gd name="connsiteX5" fmla="*/ 1589722 w 1589722"/>
                <a:gd name="connsiteY5" fmla="*/ 1445343 h 1448546"/>
                <a:gd name="connsiteX0" fmla="*/ 0 w 1589722"/>
                <a:gd name="connsiteY0" fmla="*/ 1439 h 1448776"/>
                <a:gd name="connsiteX1" fmla="*/ 604561 w 1589722"/>
                <a:gd name="connsiteY1" fmla="*/ 230 h 1448776"/>
                <a:gd name="connsiteX2" fmla="*/ 783697 w 1589722"/>
                <a:gd name="connsiteY2" fmla="*/ 99514 h 1448776"/>
                <a:gd name="connsiteX3" fmla="*/ 774172 w 1589722"/>
                <a:gd name="connsiteY3" fmla="*/ 1326110 h 1448776"/>
                <a:gd name="connsiteX4" fmla="*/ 942678 w 1589722"/>
                <a:gd name="connsiteY4" fmla="*/ 1448776 h 1448776"/>
                <a:gd name="connsiteX5" fmla="*/ 1589722 w 1589722"/>
                <a:gd name="connsiteY5" fmla="*/ 1445573 h 1448776"/>
                <a:gd name="connsiteX0" fmla="*/ 0 w 1732439"/>
                <a:gd name="connsiteY0" fmla="*/ 1439 h 1448776"/>
                <a:gd name="connsiteX1" fmla="*/ 604561 w 1732439"/>
                <a:gd name="connsiteY1" fmla="*/ 230 h 1448776"/>
                <a:gd name="connsiteX2" fmla="*/ 783697 w 1732439"/>
                <a:gd name="connsiteY2" fmla="*/ 99514 h 1448776"/>
                <a:gd name="connsiteX3" fmla="*/ 774172 w 1732439"/>
                <a:gd name="connsiteY3" fmla="*/ 1326110 h 1448776"/>
                <a:gd name="connsiteX4" fmla="*/ 942678 w 1732439"/>
                <a:gd name="connsiteY4" fmla="*/ 1448776 h 1448776"/>
                <a:gd name="connsiteX5" fmla="*/ 1732439 w 1732439"/>
                <a:gd name="connsiteY5" fmla="*/ 1445573 h 1448776"/>
                <a:gd name="connsiteX0" fmla="*/ 0 w 1732439"/>
                <a:gd name="connsiteY0" fmla="*/ 1439 h 1448776"/>
                <a:gd name="connsiteX1" fmla="*/ 604561 w 1732439"/>
                <a:gd name="connsiteY1" fmla="*/ 230 h 1448776"/>
                <a:gd name="connsiteX2" fmla="*/ 783697 w 1732439"/>
                <a:gd name="connsiteY2" fmla="*/ 99514 h 1448776"/>
                <a:gd name="connsiteX3" fmla="*/ 774172 w 1732439"/>
                <a:gd name="connsiteY3" fmla="*/ 1326110 h 1448776"/>
                <a:gd name="connsiteX4" fmla="*/ 942678 w 1732439"/>
                <a:gd name="connsiteY4" fmla="*/ 1448776 h 1448776"/>
                <a:gd name="connsiteX5" fmla="*/ 1732439 w 1732439"/>
                <a:gd name="connsiteY5" fmla="*/ 1445573 h 1448776"/>
                <a:gd name="connsiteX0" fmla="*/ 0 w 1732439"/>
                <a:gd name="connsiteY0" fmla="*/ 1439 h 1448776"/>
                <a:gd name="connsiteX1" fmla="*/ 604561 w 1732439"/>
                <a:gd name="connsiteY1" fmla="*/ 230 h 1448776"/>
                <a:gd name="connsiteX2" fmla="*/ 783697 w 1732439"/>
                <a:gd name="connsiteY2" fmla="*/ 99514 h 1448776"/>
                <a:gd name="connsiteX3" fmla="*/ 774172 w 1732439"/>
                <a:gd name="connsiteY3" fmla="*/ 1326110 h 1448776"/>
                <a:gd name="connsiteX4" fmla="*/ 977773 w 1732439"/>
                <a:gd name="connsiteY4" fmla="*/ 1448776 h 1448776"/>
                <a:gd name="connsiteX5" fmla="*/ 1732439 w 1732439"/>
                <a:gd name="connsiteY5" fmla="*/ 1445573 h 1448776"/>
                <a:gd name="connsiteX0" fmla="*/ 0 w 1732439"/>
                <a:gd name="connsiteY0" fmla="*/ 1439 h 1448776"/>
                <a:gd name="connsiteX1" fmla="*/ 604561 w 1732439"/>
                <a:gd name="connsiteY1" fmla="*/ 230 h 1448776"/>
                <a:gd name="connsiteX2" fmla="*/ 783697 w 1732439"/>
                <a:gd name="connsiteY2" fmla="*/ 99514 h 1448776"/>
                <a:gd name="connsiteX3" fmla="*/ 774172 w 1732439"/>
                <a:gd name="connsiteY3" fmla="*/ 1326110 h 1448776"/>
                <a:gd name="connsiteX4" fmla="*/ 977773 w 1732439"/>
                <a:gd name="connsiteY4" fmla="*/ 1448776 h 1448776"/>
                <a:gd name="connsiteX5" fmla="*/ 1732439 w 1732439"/>
                <a:gd name="connsiteY5" fmla="*/ 1445573 h 1448776"/>
                <a:gd name="connsiteX0" fmla="*/ 0 w 977773"/>
                <a:gd name="connsiteY0" fmla="*/ 1439 h 1448776"/>
                <a:gd name="connsiteX1" fmla="*/ 604561 w 977773"/>
                <a:gd name="connsiteY1" fmla="*/ 230 h 1448776"/>
                <a:gd name="connsiteX2" fmla="*/ 783697 w 977773"/>
                <a:gd name="connsiteY2" fmla="*/ 99514 h 1448776"/>
                <a:gd name="connsiteX3" fmla="*/ 774172 w 977773"/>
                <a:gd name="connsiteY3" fmla="*/ 1326110 h 1448776"/>
                <a:gd name="connsiteX4" fmla="*/ 977773 w 977773"/>
                <a:gd name="connsiteY4" fmla="*/ 1448776 h 1448776"/>
                <a:gd name="connsiteX0" fmla="*/ 0 w 512769"/>
                <a:gd name="connsiteY0" fmla="*/ 1439 h 1448776"/>
                <a:gd name="connsiteX1" fmla="*/ 139557 w 512769"/>
                <a:gd name="connsiteY1" fmla="*/ 230 h 1448776"/>
                <a:gd name="connsiteX2" fmla="*/ 318693 w 512769"/>
                <a:gd name="connsiteY2" fmla="*/ 99514 h 1448776"/>
                <a:gd name="connsiteX3" fmla="*/ 309168 w 512769"/>
                <a:gd name="connsiteY3" fmla="*/ 1326110 h 1448776"/>
                <a:gd name="connsiteX4" fmla="*/ 512769 w 512769"/>
                <a:gd name="connsiteY4" fmla="*/ 1448776 h 14487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2769" h="1448776">
                  <a:moveTo>
                    <a:pt x="0" y="1439"/>
                  </a:moveTo>
                  <a:cubicBezTo>
                    <a:pt x="6426" y="2571"/>
                    <a:pt x="54119" y="-903"/>
                    <a:pt x="139557" y="230"/>
                  </a:cubicBezTo>
                  <a:cubicBezTo>
                    <a:pt x="245434" y="230"/>
                    <a:pt x="321620" y="30718"/>
                    <a:pt x="318693" y="99514"/>
                  </a:cubicBezTo>
                  <a:cubicBezTo>
                    <a:pt x="315518" y="92112"/>
                    <a:pt x="309168" y="1333513"/>
                    <a:pt x="309168" y="1326110"/>
                  </a:cubicBezTo>
                  <a:cubicBezTo>
                    <a:pt x="312343" y="1401766"/>
                    <a:pt x="400203" y="1448396"/>
                    <a:pt x="512769" y="1448776"/>
                  </a:cubicBezTo>
                </a:path>
              </a:pathLst>
            </a:custGeom>
            <a:noFill/>
            <a:ln w="635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81" name="二等辺三角形 280"/>
            <p:cNvSpPr/>
            <p:nvPr/>
          </p:nvSpPr>
          <p:spPr>
            <a:xfrm rot="10800000">
              <a:off x="5159284" y="5718310"/>
              <a:ext cx="252028" cy="256131"/>
            </a:xfrm>
            <a:prstGeom prst="triangl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231" name="角丸四角形 230"/>
          <p:cNvSpPr/>
          <p:nvPr/>
        </p:nvSpPr>
        <p:spPr>
          <a:xfrm>
            <a:off x="6768244" y="4661975"/>
            <a:ext cx="1903476" cy="831467"/>
          </a:xfrm>
          <a:prstGeom prst="round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spAutoFit/>
          </a:bodyPr>
          <a:lstStyle/>
          <a:p>
            <a:pPr algn="ctr"/>
            <a:endParaRPr lang="ja-JP" altLang="en-US"/>
          </a:p>
        </p:txBody>
      </p:sp>
      <p:sp>
        <p:nvSpPr>
          <p:cNvPr id="119" name="テキスト ボックス 118"/>
          <p:cNvSpPr txBox="1"/>
          <p:nvPr/>
        </p:nvSpPr>
        <p:spPr>
          <a:xfrm>
            <a:off x="6835766" y="4731460"/>
            <a:ext cx="1768433" cy="692497"/>
          </a:xfrm>
          <a:prstGeom prst="rect">
            <a:avLst/>
          </a:prstGeom>
          <a:noFill/>
          <a:ln>
            <a:noFill/>
          </a:ln>
          <a:effectLst/>
        </p:spPr>
        <p:style>
          <a:lnRef idx="1">
            <a:schemeClr val="accent6"/>
          </a:lnRef>
          <a:fillRef idx="3">
            <a:schemeClr val="accent6"/>
          </a:fillRef>
          <a:effectRef idx="2">
            <a:schemeClr val="accent6"/>
          </a:effectRef>
          <a:fontRef idx="minor">
            <a:schemeClr val="lt1"/>
          </a:fontRef>
        </p:style>
        <p:txBody>
          <a:bodyPr wrap="none" lIns="0" tIns="0" rIns="0" bIns="0" anchor="ctr" anchorCtr="0">
            <a:spAutoFit/>
          </a:bodyPr>
          <a:lstStyle>
            <a:defPPr>
              <a:defRPr lang="ja-JP"/>
            </a:defPPr>
            <a:lvl1pPr latinLnBrk="1">
              <a:lnSpc>
                <a:spcPts val="2000"/>
              </a:lnSpc>
              <a:defRPr>
                <a:solidFill>
                  <a:schemeClr val="bg1"/>
                </a:solidFill>
                <a:latin typeface="HGPｺﾞｼｯｸE" panose="020B0900000000000000" pitchFamily="50" charset="-128"/>
                <a:ea typeface="HGPｺﾞｼｯｸE" panose="020B0900000000000000" pitchFamily="50" charset="-128"/>
              </a:defRPr>
            </a:lvl1pPr>
          </a:lstStyle>
          <a:p>
            <a:pPr>
              <a:lnSpc>
                <a:spcPts val="1800"/>
              </a:lnSpc>
            </a:pPr>
            <a:r>
              <a:rPr lang="ja-JP" altLang="en-US" spc="-30" dirty="0"/>
              <a:t>相手が理</a:t>
            </a:r>
            <a:r>
              <a:rPr lang="ja-JP" altLang="en-US" spc="-60" dirty="0"/>
              <a:t>解</a:t>
            </a:r>
            <a:r>
              <a:rPr lang="ja-JP" altLang="en-US" spc="-70" dirty="0"/>
              <a:t>を</a:t>
            </a:r>
            <a:r>
              <a:rPr lang="ja-JP" altLang="en-US" spc="-30" dirty="0"/>
              <a:t>示</a:t>
            </a:r>
            <a:r>
              <a:rPr lang="ja-JP" altLang="en-US" spc="-100" dirty="0"/>
              <a:t>す</a:t>
            </a:r>
            <a:endParaRPr lang="en-US" altLang="ja-JP" spc="-100" dirty="0"/>
          </a:p>
          <a:p>
            <a:pPr>
              <a:lnSpc>
                <a:spcPts val="1800"/>
              </a:lnSpc>
            </a:pPr>
            <a:r>
              <a:rPr lang="ja-JP" altLang="en-US" spc="-50" dirty="0"/>
              <a:t>セック</a:t>
            </a:r>
            <a:r>
              <a:rPr lang="ja-JP" altLang="en-US" spc="-10" dirty="0"/>
              <a:t>スしない・</a:t>
            </a:r>
            <a:endParaRPr lang="en-US" altLang="ja-JP" spc="-10" dirty="0"/>
          </a:p>
          <a:p>
            <a:pPr>
              <a:lnSpc>
                <a:spcPts val="1800"/>
              </a:lnSpc>
            </a:pPr>
            <a:r>
              <a:rPr lang="ja-JP" altLang="en-US" spc="-10" dirty="0"/>
              <a:t>避妊</a:t>
            </a:r>
            <a:r>
              <a:rPr lang="ja-JP" altLang="en-US" spc="-20" dirty="0"/>
              <a:t>ができる</a:t>
            </a:r>
          </a:p>
        </p:txBody>
      </p:sp>
    </p:spTree>
    <p:extLst>
      <p:ext uri="{BB962C8B-B14F-4D97-AF65-F5344CB8AC3E}">
        <p14:creationId xmlns:p14="http://schemas.microsoft.com/office/powerpoint/2010/main" val="271665723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図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00045" y="1554588"/>
            <a:ext cx="2343911" cy="3748824"/>
          </a:xfrm>
          <a:prstGeom prst="rect">
            <a:avLst/>
          </a:prstGeom>
        </p:spPr>
      </p:pic>
      <p:grpSp>
        <p:nvGrpSpPr>
          <p:cNvPr id="3" name="グループ化 2"/>
          <p:cNvGrpSpPr/>
          <p:nvPr/>
        </p:nvGrpSpPr>
        <p:grpSpPr>
          <a:xfrm>
            <a:off x="1145508" y="1142161"/>
            <a:ext cx="2110588" cy="1875709"/>
            <a:chOff x="1145508" y="1142161"/>
            <a:chExt cx="2110588" cy="1875709"/>
          </a:xfrm>
        </p:grpSpPr>
        <p:sp>
          <p:nvSpPr>
            <p:cNvPr id="4" name="二等辺三角形 3"/>
            <p:cNvSpPr/>
            <p:nvPr/>
          </p:nvSpPr>
          <p:spPr>
            <a:xfrm rot="9791689">
              <a:off x="2024624" y="2213718"/>
              <a:ext cx="393601" cy="804152"/>
            </a:xfrm>
            <a:prstGeom prst="triangle">
              <a:avLst/>
            </a:prstGeom>
            <a:solidFill>
              <a:srgbClr val="12B7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15" name="円/楕円 14"/>
            <p:cNvSpPr/>
            <p:nvPr/>
          </p:nvSpPr>
          <p:spPr>
            <a:xfrm>
              <a:off x="1145508" y="1142161"/>
              <a:ext cx="2110588" cy="1466284"/>
            </a:xfrm>
            <a:prstGeom prst="ellipse">
              <a:avLst/>
            </a:prstGeom>
            <a:solidFill>
              <a:srgbClr val="12B7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9" name="タイトル プレースホルダー 1"/>
            <p:cNvSpPr txBox="1">
              <a:spLocks/>
            </p:cNvSpPr>
            <p:nvPr/>
          </p:nvSpPr>
          <p:spPr>
            <a:xfrm>
              <a:off x="1478105" y="1424121"/>
              <a:ext cx="1634502" cy="923330"/>
            </a:xfrm>
            <a:prstGeom prst="rect">
              <a:avLst/>
            </a:prstGeom>
          </p:spPr>
          <p:txBody>
            <a:bodyPr wrap="square" tIns="0" bIns="0" anchor="ctr" anchorCtr="0">
              <a:spAutoFit/>
            </a:bodyPr>
            <a:lstStyle>
              <a:defPPr>
                <a:defRPr lang="ja-JP"/>
              </a:defPPr>
              <a:lvl1pPr algn="ctr">
                <a:lnSpc>
                  <a:spcPts val="4200"/>
                </a:lnSpc>
                <a:spcBef>
                  <a:spcPct val="0"/>
                </a:spcBef>
                <a:defRPr sz="4400" kern="900" spc="-140">
                  <a:solidFill>
                    <a:srgbClr val="9D2D60"/>
                  </a:solidFill>
                  <a:effectLst/>
                  <a:latin typeface="HGPｺﾞｼｯｸE" panose="020B0900000000000000" pitchFamily="50" charset="-128"/>
                  <a:ea typeface="HGPｺﾞｼｯｸE" panose="020B0900000000000000" pitchFamily="50" charset="-128"/>
                  <a:cs typeface="+mj-cs"/>
                </a:defRPr>
              </a:lvl1pPr>
            </a:lstStyle>
            <a:p>
              <a:pPr algn="l">
                <a:lnSpc>
                  <a:spcPts val="3600"/>
                </a:lnSpc>
              </a:pPr>
              <a:r>
                <a:rPr lang="ja-JP" altLang="en-US" sz="3600" spc="-200" dirty="0">
                  <a:solidFill>
                    <a:schemeClr val="bg1"/>
                  </a:solidFill>
                  <a:effectLst/>
                </a:rPr>
                <a:t>考えて</a:t>
              </a:r>
              <a:endParaRPr lang="en-US" altLang="ja-JP" sz="3600" spc="-200" dirty="0">
                <a:solidFill>
                  <a:schemeClr val="bg1"/>
                </a:solidFill>
                <a:effectLst/>
              </a:endParaRPr>
            </a:p>
            <a:p>
              <a:pPr algn="l">
                <a:lnSpc>
                  <a:spcPts val="3600"/>
                </a:lnSpc>
              </a:pPr>
              <a:r>
                <a:rPr lang="ja-JP" altLang="en-US" sz="3600" spc="-200" dirty="0">
                  <a:solidFill>
                    <a:schemeClr val="bg1"/>
                  </a:solidFill>
                  <a:effectLst/>
                </a:rPr>
                <a:t>みよ</a:t>
              </a:r>
              <a:r>
                <a:rPr lang="ja-JP" altLang="en-US" sz="3600" spc="-1000" dirty="0">
                  <a:solidFill>
                    <a:schemeClr val="bg1"/>
                  </a:solidFill>
                  <a:effectLst/>
                </a:rPr>
                <a:t>う</a:t>
              </a:r>
              <a:r>
                <a:rPr lang="ja-JP" altLang="en-US" sz="3600" spc="-200" dirty="0">
                  <a:solidFill>
                    <a:schemeClr val="bg1"/>
                  </a:solidFill>
                  <a:effectLst/>
                </a:rPr>
                <a:t>！</a:t>
              </a:r>
            </a:p>
          </p:txBody>
        </p:sp>
      </p:grpSp>
      <p:sp>
        <p:nvSpPr>
          <p:cNvPr id="10" name="タイトル 1"/>
          <p:cNvSpPr txBox="1">
            <a:spLocks/>
          </p:cNvSpPr>
          <p:nvPr/>
        </p:nvSpPr>
        <p:spPr>
          <a:xfrm>
            <a:off x="948493" y="2967335"/>
            <a:ext cx="7247015" cy="923330"/>
          </a:xfrm>
          <a:prstGeom prst="rect">
            <a:avLst/>
          </a:prstGeom>
        </p:spPr>
        <p:txBody>
          <a:bodyPr wrap="square" anchor="ctr" anchorCtr="0">
            <a:spAutoFit/>
          </a:bodyPr>
          <a:lstStyle>
            <a:defPPr>
              <a:defRPr lang="ja-JP"/>
            </a:defPPr>
            <a:lvl1pPr lvl="0" algn="ctr">
              <a:spcBef>
                <a:spcPct val="0"/>
              </a:spcBef>
              <a:buNone/>
              <a:defRPr sz="5400" b="0" spc="-100" baseline="0">
                <a:solidFill>
                  <a:srgbClr val="9D2D60"/>
                </a:solidFill>
                <a:effectLst>
                  <a:glow rad="88900">
                    <a:schemeClr val="bg1"/>
                  </a:glow>
                </a:effectLst>
                <a:latin typeface="HGPｺﾞｼｯｸE" panose="020B0900000000000000" pitchFamily="50" charset="-128"/>
                <a:ea typeface="HGPｺﾞｼｯｸE" panose="020B0900000000000000" pitchFamily="50" charset="-128"/>
                <a:cs typeface="+mj-cs"/>
              </a:defRPr>
            </a:lvl1pPr>
          </a:lstStyle>
          <a:p>
            <a:r>
              <a:rPr lang="ja-JP" altLang="en-US" dirty="0"/>
              <a:t>恋愛とデートＤＶ</a:t>
            </a:r>
          </a:p>
        </p:txBody>
      </p:sp>
    </p:spTree>
    <p:extLst>
      <p:ext uri="{BB962C8B-B14F-4D97-AF65-F5344CB8AC3E}">
        <p14:creationId xmlns:p14="http://schemas.microsoft.com/office/powerpoint/2010/main" val="410286449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1"/>
          <p:cNvSpPr txBox="1">
            <a:spLocks/>
          </p:cNvSpPr>
          <p:nvPr/>
        </p:nvSpPr>
        <p:spPr>
          <a:xfrm>
            <a:off x="2968997" y="3044278"/>
            <a:ext cx="3206006" cy="769441"/>
          </a:xfrm>
          <a:prstGeom prst="rect">
            <a:avLst/>
          </a:prstGeom>
        </p:spPr>
        <p:txBody>
          <a:bodyPr wrap="none" lIns="0" tIns="0" rIns="0" bIns="0" anchor="ctr" anchorCtr="0">
            <a:spAutoFit/>
          </a:bodyPr>
          <a:lstStyle>
            <a:defPPr>
              <a:defRPr lang="ja-JP"/>
            </a:defPPr>
            <a:lvl1pPr lvl="0" algn="ctr">
              <a:lnSpc>
                <a:spcPts val="6000"/>
              </a:lnSpc>
              <a:spcBef>
                <a:spcPct val="0"/>
              </a:spcBef>
              <a:buNone/>
              <a:defRPr sz="5400" b="0" spc="-100" baseline="0">
                <a:solidFill>
                  <a:srgbClr val="9D2D60"/>
                </a:solidFill>
                <a:effectLst>
                  <a:glow rad="88900">
                    <a:schemeClr val="bg1"/>
                  </a:glow>
                </a:effectLst>
                <a:latin typeface="HGPｺﾞｼｯｸE" panose="020B0900000000000000" pitchFamily="50" charset="-128"/>
                <a:ea typeface="HGPｺﾞｼｯｸE" panose="020B0900000000000000" pitchFamily="50" charset="-128"/>
                <a:cs typeface="+mj-cs"/>
              </a:defRPr>
            </a:lvl1pPr>
          </a:lstStyle>
          <a:p>
            <a:r>
              <a:rPr lang="ja-JP" altLang="en-US" dirty="0"/>
              <a:t>付録データ</a:t>
            </a:r>
          </a:p>
        </p:txBody>
      </p:sp>
    </p:spTree>
    <p:extLst>
      <p:ext uri="{BB962C8B-B14F-4D97-AF65-F5344CB8AC3E}">
        <p14:creationId xmlns:p14="http://schemas.microsoft.com/office/powerpoint/2010/main" val="302091159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角丸四角形 3"/>
          <p:cNvSpPr/>
          <p:nvPr/>
        </p:nvSpPr>
        <p:spPr>
          <a:xfrm>
            <a:off x="468313" y="360001"/>
            <a:ext cx="8207375" cy="548719"/>
          </a:xfrm>
          <a:prstGeom prst="roundRect">
            <a:avLst/>
          </a:prstGeom>
          <a:solidFill>
            <a:srgbClr val="1D9E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10" name="テキスト ボックス 5"/>
          <p:cNvSpPr txBox="1">
            <a:spLocks noChangeArrowheads="1"/>
          </p:cNvSpPr>
          <p:nvPr/>
        </p:nvSpPr>
        <p:spPr bwMode="auto">
          <a:xfrm>
            <a:off x="2799548" y="435600"/>
            <a:ext cx="3107582" cy="410369"/>
          </a:xfrm>
          <a:prstGeom prst="rect">
            <a:avLst/>
          </a:prstGeom>
        </p:spPr>
        <p:txBody>
          <a:bodyPr wrap="none" tIns="0" bIns="0" anchor="ctr" anchorCtr="0">
            <a:spAutoFit/>
          </a:bodyPr>
          <a:lstStyle>
            <a:defPPr>
              <a:defRPr lang="ja-JP"/>
            </a:defPPr>
            <a:lvl1pPr algn="ctr">
              <a:lnSpc>
                <a:spcPts val="3200"/>
              </a:lnSpc>
              <a:spcBef>
                <a:spcPct val="0"/>
              </a:spcBef>
              <a:defRPr sz="3000" kern="900" spc="-140">
                <a:solidFill>
                  <a:srgbClr val="9D2D60"/>
                </a:solidFill>
                <a:effectLst/>
                <a:latin typeface="HGPｺﾞｼｯｸE" panose="020B0900000000000000" pitchFamily="50" charset="-128"/>
                <a:ea typeface="HGPｺﾞｼｯｸE" panose="020B0900000000000000" pitchFamily="50" charset="-128"/>
                <a:cs typeface="+mj-cs"/>
              </a:defRPr>
            </a:lvl1pPr>
          </a:lstStyle>
          <a:p>
            <a:r>
              <a:rPr lang="ja-JP" altLang="en-US" dirty="0">
                <a:solidFill>
                  <a:schemeClr val="bg1"/>
                </a:solidFill>
              </a:rPr>
              <a:t>日本人女性の閉経</a:t>
            </a:r>
            <a:endParaRPr lang="en-US" altLang="ja-JP" dirty="0">
              <a:solidFill>
                <a:schemeClr val="bg1"/>
              </a:solidFill>
            </a:endParaRPr>
          </a:p>
        </p:txBody>
      </p:sp>
      <p:sp>
        <p:nvSpPr>
          <p:cNvPr id="11" name="テキスト ボックス 2"/>
          <p:cNvSpPr txBox="1">
            <a:spLocks noChangeArrowheads="1"/>
          </p:cNvSpPr>
          <p:nvPr/>
        </p:nvSpPr>
        <p:spPr bwMode="auto">
          <a:xfrm>
            <a:off x="1541962" y="6238800"/>
            <a:ext cx="7130477" cy="256480"/>
          </a:xfrm>
          <a:prstGeom prst="rect">
            <a:avLst/>
          </a:prstGeom>
          <a:extLst/>
        </p:spPr>
        <p:txBody>
          <a:bodyPr wrap="none" tIns="0" bIns="0" anchor="ctr" anchorCtr="0">
            <a:spAutoFit/>
          </a:bodyPr>
          <a:lstStyle>
            <a:defPPr>
              <a:defRPr lang="ja-JP"/>
            </a:defPPr>
            <a:lvl1pPr algn="r">
              <a:lnSpc>
                <a:spcPts val="2000"/>
              </a:lnSpc>
              <a:spcBef>
                <a:spcPct val="0"/>
              </a:spcBef>
              <a:defRPr sz="1400" kern="900" spc="-100">
                <a:solidFill>
                  <a:srgbClr val="9D2D60"/>
                </a:solidFill>
                <a:effectLst/>
                <a:latin typeface="HGSｺﾞｼｯｸE" panose="020B0900000000000000" pitchFamily="50" charset="-128"/>
                <a:ea typeface="HGSｺﾞｼｯｸE" panose="020B0900000000000000" pitchFamily="50" charset="-128"/>
                <a:cs typeface="+mj-cs"/>
              </a:defRPr>
            </a:lvl1pPr>
          </a:lstStyle>
          <a:p>
            <a:r>
              <a:rPr lang="ja-JP" altLang="ja-JP" spc="-50" dirty="0"/>
              <a:t>玉田太朗，岩崎寛和．本邦女性の閉経年齢．日本産科婦人科学会雑誌</a:t>
            </a:r>
            <a:r>
              <a:rPr lang="en-US" altLang="ja-JP" spc="-50" dirty="0"/>
              <a:t> 47(9), 947-952,1995.</a:t>
            </a:r>
            <a:endParaRPr lang="ja-JP" altLang="en-US" spc="-50" dirty="0"/>
          </a:p>
        </p:txBody>
      </p:sp>
      <p:sp>
        <p:nvSpPr>
          <p:cNvPr id="14" name="角丸四角形 13"/>
          <p:cNvSpPr/>
          <p:nvPr/>
        </p:nvSpPr>
        <p:spPr>
          <a:xfrm>
            <a:off x="1079500" y="1487899"/>
            <a:ext cx="6667501" cy="4026161"/>
          </a:xfrm>
          <a:prstGeom prst="roundRect">
            <a:avLst>
              <a:gd name="adj" fmla="val 4151"/>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35" name="グループ化 34"/>
          <p:cNvGrpSpPr/>
          <p:nvPr/>
        </p:nvGrpSpPr>
        <p:grpSpPr>
          <a:xfrm>
            <a:off x="1381360" y="1796457"/>
            <a:ext cx="6016509" cy="461665"/>
            <a:chOff x="1381360" y="1796457"/>
            <a:chExt cx="6016509" cy="461665"/>
          </a:xfrm>
        </p:grpSpPr>
        <p:grpSp>
          <p:nvGrpSpPr>
            <p:cNvPr id="28" name="グループ化 27"/>
            <p:cNvGrpSpPr/>
            <p:nvPr/>
          </p:nvGrpSpPr>
          <p:grpSpPr>
            <a:xfrm>
              <a:off x="1818267" y="1796457"/>
              <a:ext cx="5579602" cy="461665"/>
              <a:chOff x="1818267" y="1805079"/>
              <a:chExt cx="5579602" cy="461665"/>
            </a:xfrm>
          </p:grpSpPr>
          <p:sp>
            <p:nvSpPr>
              <p:cNvPr id="15" name="コンテンツ プレースホルダー 2"/>
              <p:cNvSpPr txBox="1">
                <a:spLocks/>
              </p:cNvSpPr>
              <p:nvPr/>
            </p:nvSpPr>
            <p:spPr>
              <a:xfrm>
                <a:off x="1818267" y="1805079"/>
                <a:ext cx="2962349" cy="461665"/>
              </a:xfrm>
              <a:prstGeom prst="rect">
                <a:avLst/>
              </a:prstGeom>
              <a:effectLst>
                <a:glow rad="63500">
                  <a:schemeClr val="accent1">
                    <a:alpha val="40000"/>
                  </a:schemeClr>
                </a:glow>
              </a:effectLst>
            </p:spPr>
            <p:txBody>
              <a:bodyPr wrap="none" lIns="0" tIns="0" rIns="0" bIns="0" anchor="ctr" anchorCtr="0">
                <a:spAutoFit/>
              </a:bodyPr>
              <a:lst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pPr marL="0" indent="0">
                  <a:lnSpc>
                    <a:spcPts val="3600"/>
                  </a:lnSpc>
                  <a:buFont typeface="Arial" panose="020B0604020202020204" pitchFamily="34" charset="0"/>
                  <a:buNone/>
                </a:pPr>
                <a:r>
                  <a:rPr lang="ja-JP" altLang="en-US" sz="3400" spc="-100" dirty="0">
                    <a:solidFill>
                      <a:schemeClr val="bg1"/>
                    </a:solidFill>
                    <a:latin typeface="HGSｺﾞｼｯｸE" panose="020B0900000000000000" pitchFamily="50" charset="-128"/>
                    <a:ea typeface="HGSｺﾞｼｯｸE" panose="020B0900000000000000" pitchFamily="50" charset="-128"/>
                  </a:rPr>
                  <a:t>平均閉経年齢：</a:t>
                </a:r>
                <a:endParaRPr lang="en-US" altLang="ja-JP" sz="3400" spc="-100" dirty="0">
                  <a:solidFill>
                    <a:schemeClr val="bg1"/>
                  </a:solidFill>
                  <a:latin typeface="HGSｺﾞｼｯｸE" panose="020B0900000000000000" pitchFamily="50" charset="-128"/>
                  <a:ea typeface="HGSｺﾞｼｯｸE" panose="020B0900000000000000" pitchFamily="50" charset="-128"/>
                </a:endParaRPr>
              </a:p>
            </p:txBody>
          </p:sp>
          <p:sp>
            <p:nvSpPr>
              <p:cNvPr id="19" name="コンテンツ プレースホルダー 2"/>
              <p:cNvSpPr txBox="1">
                <a:spLocks/>
              </p:cNvSpPr>
              <p:nvPr/>
            </p:nvSpPr>
            <p:spPr>
              <a:xfrm>
                <a:off x="5030233" y="1805079"/>
                <a:ext cx="2367636" cy="461665"/>
              </a:xfrm>
              <a:prstGeom prst="rect">
                <a:avLst/>
              </a:prstGeom>
              <a:effectLst>
                <a:glow rad="63500">
                  <a:schemeClr val="accent1">
                    <a:alpha val="40000"/>
                  </a:schemeClr>
                </a:glow>
              </a:effectLst>
            </p:spPr>
            <p:txBody>
              <a:bodyPr wrap="none" lIns="0" tIns="0" rIns="0" bIns="0" anchor="ctr" anchorCtr="0">
                <a:spAutoFit/>
              </a:bodyPr>
              <a:lst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pPr marL="0" indent="0">
                  <a:lnSpc>
                    <a:spcPts val="3600"/>
                  </a:lnSpc>
                  <a:buFont typeface="Arial" panose="020B0604020202020204" pitchFamily="34" charset="0"/>
                  <a:buNone/>
                </a:pPr>
                <a:r>
                  <a:rPr lang="en-US" altLang="ja-JP" sz="3600" spc="-100" dirty="0">
                    <a:solidFill>
                      <a:schemeClr val="bg1"/>
                    </a:solidFill>
                    <a:latin typeface="HGP創英角ｺﾞｼｯｸUB" panose="020B0900000000000000" pitchFamily="50" charset="-128"/>
                    <a:ea typeface="HGP創英角ｺﾞｼｯｸUB" panose="020B0900000000000000" pitchFamily="50" charset="-128"/>
                  </a:rPr>
                  <a:t>49.5±3.5</a:t>
                </a:r>
                <a:r>
                  <a:rPr lang="ja-JP" altLang="en-US" sz="2800" spc="-100" dirty="0">
                    <a:solidFill>
                      <a:schemeClr val="bg1"/>
                    </a:solidFill>
                    <a:latin typeface="HGPｺﾞｼｯｸE" panose="020B0900000000000000" pitchFamily="50" charset="-128"/>
                    <a:ea typeface="HGPｺﾞｼｯｸE" panose="020B0900000000000000" pitchFamily="50" charset="-128"/>
                  </a:rPr>
                  <a:t>歳</a:t>
                </a:r>
                <a:endParaRPr lang="en-US" altLang="ja-JP" sz="2800" spc="-100" dirty="0">
                  <a:solidFill>
                    <a:schemeClr val="bg1"/>
                  </a:solidFill>
                  <a:latin typeface="HGPｺﾞｼｯｸE" panose="020B0900000000000000" pitchFamily="50" charset="-128"/>
                  <a:ea typeface="HGPｺﾞｼｯｸE" panose="020B0900000000000000" pitchFamily="50" charset="-128"/>
                </a:endParaRPr>
              </a:p>
            </p:txBody>
          </p:sp>
        </p:grpSp>
        <p:sp>
          <p:nvSpPr>
            <p:cNvPr id="24" name="二等辺三角形 23"/>
            <p:cNvSpPr/>
            <p:nvPr/>
          </p:nvSpPr>
          <p:spPr>
            <a:xfrm rot="5400000">
              <a:off x="1355390" y="1864974"/>
              <a:ext cx="376572" cy="324631"/>
            </a:xfrm>
            <a:prstGeom prst="triangl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34" name="グループ化 33"/>
          <p:cNvGrpSpPr/>
          <p:nvPr/>
        </p:nvGrpSpPr>
        <p:grpSpPr>
          <a:xfrm>
            <a:off x="1381360" y="2754798"/>
            <a:ext cx="5942042" cy="461665"/>
            <a:chOff x="1381360" y="2760799"/>
            <a:chExt cx="5942042" cy="461665"/>
          </a:xfrm>
        </p:grpSpPr>
        <p:grpSp>
          <p:nvGrpSpPr>
            <p:cNvPr id="29" name="グループ化 28"/>
            <p:cNvGrpSpPr/>
            <p:nvPr/>
          </p:nvGrpSpPr>
          <p:grpSpPr>
            <a:xfrm>
              <a:off x="1818267" y="2760799"/>
              <a:ext cx="5505135" cy="461665"/>
              <a:chOff x="1818267" y="2761654"/>
              <a:chExt cx="5505135" cy="461665"/>
            </a:xfrm>
          </p:grpSpPr>
          <p:sp>
            <p:nvSpPr>
              <p:cNvPr id="17" name="コンテンツ プレースホルダー 2"/>
              <p:cNvSpPr txBox="1">
                <a:spLocks/>
              </p:cNvSpPr>
              <p:nvPr/>
            </p:nvSpPr>
            <p:spPr>
              <a:xfrm>
                <a:off x="1818267" y="2761654"/>
                <a:ext cx="1692771" cy="461665"/>
              </a:xfrm>
              <a:prstGeom prst="rect">
                <a:avLst/>
              </a:prstGeom>
              <a:effectLst>
                <a:glow rad="63500">
                  <a:schemeClr val="accent1">
                    <a:alpha val="40000"/>
                  </a:schemeClr>
                </a:glow>
              </a:effectLst>
            </p:spPr>
            <p:txBody>
              <a:bodyPr wrap="none" lIns="0" tIns="0" rIns="0" bIns="0" anchor="ctr" anchorCtr="0">
                <a:spAutoFit/>
              </a:bodyPr>
              <a:lst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pPr marL="0" indent="0">
                  <a:lnSpc>
                    <a:spcPts val="3600"/>
                  </a:lnSpc>
                  <a:buFont typeface="Arial" panose="020B0604020202020204" pitchFamily="34" charset="0"/>
                  <a:buNone/>
                </a:pPr>
                <a:r>
                  <a:rPr lang="ja-JP" altLang="en-US" sz="3400" spc="-100" dirty="0">
                    <a:solidFill>
                      <a:schemeClr val="bg1"/>
                    </a:solidFill>
                    <a:latin typeface="HGSｺﾞｼｯｸE" panose="020B0900000000000000" pitchFamily="50" charset="-128"/>
                    <a:ea typeface="HGSｺﾞｼｯｸE" panose="020B0900000000000000" pitchFamily="50" charset="-128"/>
                  </a:rPr>
                  <a:t>中央値：</a:t>
                </a:r>
                <a:endParaRPr lang="en-US" altLang="ja-JP" sz="3400" spc="-100" dirty="0">
                  <a:solidFill>
                    <a:schemeClr val="bg1"/>
                  </a:solidFill>
                  <a:latin typeface="HGSｺﾞｼｯｸE" panose="020B0900000000000000" pitchFamily="50" charset="-128"/>
                  <a:ea typeface="HGSｺﾞｼｯｸE" panose="020B0900000000000000" pitchFamily="50" charset="-128"/>
                </a:endParaRPr>
              </a:p>
            </p:txBody>
          </p:sp>
          <p:sp>
            <p:nvSpPr>
              <p:cNvPr id="21" name="コンテンツ プレースホルダー 2"/>
              <p:cNvSpPr txBox="1">
                <a:spLocks/>
              </p:cNvSpPr>
              <p:nvPr/>
            </p:nvSpPr>
            <p:spPr>
              <a:xfrm>
                <a:off x="5774901" y="2761654"/>
                <a:ext cx="1548501" cy="461665"/>
              </a:xfrm>
              <a:prstGeom prst="rect">
                <a:avLst/>
              </a:prstGeom>
              <a:effectLst>
                <a:glow rad="63500">
                  <a:schemeClr val="accent1">
                    <a:alpha val="40000"/>
                  </a:schemeClr>
                </a:glow>
              </a:effectLst>
            </p:spPr>
            <p:txBody>
              <a:bodyPr wrap="none" lIns="0" tIns="0" rIns="0" bIns="0" anchor="ctr" anchorCtr="0">
                <a:spAutoFit/>
              </a:bodyPr>
              <a:lst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pPr marL="0" indent="0">
                  <a:lnSpc>
                    <a:spcPts val="3600"/>
                  </a:lnSpc>
                  <a:buFont typeface="Arial" panose="020B0604020202020204" pitchFamily="34" charset="0"/>
                  <a:buNone/>
                </a:pPr>
                <a:r>
                  <a:rPr lang="en-US" altLang="ja-JP" sz="3600" spc="-100" dirty="0">
                    <a:solidFill>
                      <a:schemeClr val="bg1"/>
                    </a:solidFill>
                    <a:latin typeface="HGP創英角ｺﾞｼｯｸUB" panose="020B0900000000000000" pitchFamily="50" charset="-128"/>
                    <a:ea typeface="HGP創英角ｺﾞｼｯｸUB" panose="020B0900000000000000" pitchFamily="50" charset="-128"/>
                  </a:rPr>
                  <a:t>50.54</a:t>
                </a:r>
                <a:r>
                  <a:rPr lang="ja-JP" altLang="en-US" sz="2800" spc="-100" dirty="0">
                    <a:solidFill>
                      <a:schemeClr val="bg1"/>
                    </a:solidFill>
                    <a:latin typeface="HGP創英角ｺﾞｼｯｸUB" panose="020B0900000000000000" pitchFamily="50" charset="-128"/>
                    <a:ea typeface="HGP創英角ｺﾞｼｯｸUB" panose="020B0900000000000000" pitchFamily="50" charset="-128"/>
                  </a:rPr>
                  <a:t>歳</a:t>
                </a:r>
                <a:endParaRPr lang="en-US" altLang="ja-JP" sz="3600" spc="-100" dirty="0">
                  <a:solidFill>
                    <a:schemeClr val="bg1"/>
                  </a:solidFill>
                  <a:latin typeface="HGP創英角ｺﾞｼｯｸUB" panose="020B0900000000000000" pitchFamily="50" charset="-128"/>
                  <a:ea typeface="HGP創英角ｺﾞｼｯｸUB" panose="020B0900000000000000" pitchFamily="50" charset="-128"/>
                </a:endParaRPr>
              </a:p>
            </p:txBody>
          </p:sp>
        </p:grpSp>
        <p:sp>
          <p:nvSpPr>
            <p:cNvPr id="25" name="二等辺三角形 24"/>
            <p:cNvSpPr/>
            <p:nvPr/>
          </p:nvSpPr>
          <p:spPr>
            <a:xfrm rot="5400000">
              <a:off x="1355390" y="2829316"/>
              <a:ext cx="376572" cy="324631"/>
            </a:xfrm>
            <a:prstGeom prst="triangl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33" name="グループ化 32"/>
          <p:cNvGrpSpPr/>
          <p:nvPr/>
        </p:nvGrpSpPr>
        <p:grpSpPr>
          <a:xfrm>
            <a:off x="1381360" y="3713139"/>
            <a:ext cx="5942042" cy="461665"/>
            <a:chOff x="1381360" y="3707138"/>
            <a:chExt cx="5942042" cy="461665"/>
          </a:xfrm>
        </p:grpSpPr>
        <p:grpSp>
          <p:nvGrpSpPr>
            <p:cNvPr id="30" name="グループ化 29"/>
            <p:cNvGrpSpPr/>
            <p:nvPr/>
          </p:nvGrpSpPr>
          <p:grpSpPr>
            <a:xfrm>
              <a:off x="1818267" y="3707138"/>
              <a:ext cx="5505135" cy="461665"/>
              <a:chOff x="1818267" y="3718229"/>
              <a:chExt cx="5505135" cy="461665"/>
            </a:xfrm>
          </p:grpSpPr>
          <p:sp>
            <p:nvSpPr>
              <p:cNvPr id="18" name="コンテンツ プレースホルダー 2"/>
              <p:cNvSpPr txBox="1">
                <a:spLocks/>
              </p:cNvSpPr>
              <p:nvPr/>
            </p:nvSpPr>
            <p:spPr>
              <a:xfrm>
                <a:off x="1818267" y="3718229"/>
                <a:ext cx="2821285" cy="461665"/>
              </a:xfrm>
              <a:prstGeom prst="rect">
                <a:avLst/>
              </a:prstGeom>
              <a:effectLst>
                <a:glow rad="63500">
                  <a:schemeClr val="accent1">
                    <a:alpha val="40000"/>
                  </a:schemeClr>
                </a:glow>
              </a:effectLst>
            </p:spPr>
            <p:txBody>
              <a:bodyPr wrap="none" lIns="0" tIns="0" rIns="0" bIns="0" anchor="ctr" anchorCtr="0">
                <a:spAutoFit/>
              </a:bodyPr>
              <a:lst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pPr marL="0" indent="0">
                  <a:lnSpc>
                    <a:spcPts val="3600"/>
                  </a:lnSpc>
                  <a:buFont typeface="Arial" panose="020B0604020202020204" pitchFamily="34" charset="0"/>
                  <a:buNone/>
                </a:pPr>
                <a:r>
                  <a:rPr lang="ja-JP" altLang="en-US" sz="3400" spc="-1000" dirty="0">
                    <a:solidFill>
                      <a:schemeClr val="bg1"/>
                    </a:solidFill>
                    <a:latin typeface="HGSｺﾞｼｯｸE" panose="020B0900000000000000" pitchFamily="50" charset="-128"/>
                    <a:ea typeface="HGSｺﾞｼｯｸE" panose="020B0900000000000000" pitchFamily="50" charset="-128"/>
                  </a:rPr>
                  <a:t>１</a:t>
                </a:r>
                <a:r>
                  <a:rPr lang="ja-JP" altLang="en-US" sz="3400" spc="-500" dirty="0">
                    <a:solidFill>
                      <a:schemeClr val="bg1"/>
                    </a:solidFill>
                    <a:latin typeface="HGSｺﾞｼｯｸE" panose="020B0900000000000000" pitchFamily="50" charset="-128"/>
                    <a:ea typeface="HGSｺﾞｼｯｸE" panose="020B0900000000000000" pitchFamily="50" charset="-128"/>
                  </a:rPr>
                  <a:t>０</a:t>
                </a:r>
                <a:r>
                  <a:rPr lang="ja-JP" altLang="en-US" sz="3400" spc="-100" dirty="0">
                    <a:solidFill>
                      <a:schemeClr val="bg1"/>
                    </a:solidFill>
                    <a:latin typeface="HGSｺﾞｼｯｸE" panose="020B0900000000000000" pitchFamily="50" charset="-128"/>
                    <a:ea typeface="HGSｺﾞｼｯｸE" panose="020B0900000000000000" pitchFamily="50" charset="-128"/>
                  </a:rPr>
                  <a:t>％タイル</a:t>
                </a:r>
                <a:r>
                  <a:rPr lang="ja-JP" altLang="en-US" sz="3600" spc="-100" dirty="0">
                    <a:solidFill>
                      <a:schemeClr val="bg1"/>
                    </a:solidFill>
                    <a:latin typeface="HGSｺﾞｼｯｸE" panose="020B0900000000000000" pitchFamily="50" charset="-128"/>
                    <a:ea typeface="HGSｺﾞｼｯｸE" panose="020B0900000000000000" pitchFamily="50" charset="-128"/>
                  </a:rPr>
                  <a:t>：</a:t>
                </a:r>
                <a:endParaRPr lang="en-US" altLang="ja-JP" sz="3600" spc="-100" dirty="0">
                  <a:solidFill>
                    <a:schemeClr val="bg1"/>
                  </a:solidFill>
                  <a:latin typeface="HGSｺﾞｼｯｸE" panose="020B0900000000000000" pitchFamily="50" charset="-128"/>
                  <a:ea typeface="HGSｺﾞｼｯｸE" panose="020B0900000000000000" pitchFamily="50" charset="-128"/>
                </a:endParaRPr>
              </a:p>
            </p:txBody>
          </p:sp>
          <p:sp>
            <p:nvSpPr>
              <p:cNvPr id="22" name="コンテンツ プレースホルダー 2"/>
              <p:cNvSpPr txBox="1">
                <a:spLocks/>
              </p:cNvSpPr>
              <p:nvPr/>
            </p:nvSpPr>
            <p:spPr>
              <a:xfrm>
                <a:off x="5774901" y="3718229"/>
                <a:ext cx="1548501" cy="461665"/>
              </a:xfrm>
              <a:prstGeom prst="rect">
                <a:avLst/>
              </a:prstGeom>
              <a:effectLst>
                <a:glow rad="63500">
                  <a:schemeClr val="accent1">
                    <a:alpha val="40000"/>
                  </a:schemeClr>
                </a:glow>
              </a:effectLst>
            </p:spPr>
            <p:txBody>
              <a:bodyPr wrap="none" lIns="0" tIns="0" rIns="0" bIns="0" anchor="ctr" anchorCtr="0">
                <a:spAutoFit/>
              </a:bodyPr>
              <a:lst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pPr marL="0" indent="0">
                  <a:lnSpc>
                    <a:spcPts val="3600"/>
                  </a:lnSpc>
                  <a:buFont typeface="Arial" panose="020B0604020202020204" pitchFamily="34" charset="0"/>
                  <a:buNone/>
                </a:pPr>
                <a:r>
                  <a:rPr lang="en-US" altLang="ja-JP" sz="3600" spc="-100" dirty="0">
                    <a:solidFill>
                      <a:schemeClr val="bg1"/>
                    </a:solidFill>
                    <a:latin typeface="HGP創英角ｺﾞｼｯｸUB" panose="020B0900000000000000" pitchFamily="50" charset="-128"/>
                    <a:ea typeface="HGP創英角ｺﾞｼｯｸUB" panose="020B0900000000000000" pitchFamily="50" charset="-128"/>
                  </a:rPr>
                  <a:t>45.34</a:t>
                </a:r>
                <a:r>
                  <a:rPr lang="ja-JP" altLang="en-US" sz="2800" spc="-100" dirty="0">
                    <a:solidFill>
                      <a:schemeClr val="bg1"/>
                    </a:solidFill>
                    <a:latin typeface="HGP創英角ｺﾞｼｯｸUB" panose="020B0900000000000000" pitchFamily="50" charset="-128"/>
                    <a:ea typeface="HGP創英角ｺﾞｼｯｸUB" panose="020B0900000000000000" pitchFamily="50" charset="-128"/>
                  </a:rPr>
                  <a:t>歳</a:t>
                </a:r>
                <a:endParaRPr lang="en-US" altLang="ja-JP" sz="3600" spc="-100" dirty="0">
                  <a:solidFill>
                    <a:schemeClr val="bg1"/>
                  </a:solidFill>
                  <a:latin typeface="HGP創英角ｺﾞｼｯｸUB" panose="020B0900000000000000" pitchFamily="50" charset="-128"/>
                  <a:ea typeface="HGP創英角ｺﾞｼｯｸUB" panose="020B0900000000000000" pitchFamily="50" charset="-128"/>
                </a:endParaRPr>
              </a:p>
            </p:txBody>
          </p:sp>
        </p:grpSp>
        <p:sp>
          <p:nvSpPr>
            <p:cNvPr id="26" name="二等辺三角形 25"/>
            <p:cNvSpPr/>
            <p:nvPr/>
          </p:nvSpPr>
          <p:spPr>
            <a:xfrm rot="5400000">
              <a:off x="1355390" y="3775655"/>
              <a:ext cx="376572" cy="324631"/>
            </a:xfrm>
            <a:prstGeom prst="triangl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32" name="グループ化 31"/>
          <p:cNvGrpSpPr/>
          <p:nvPr/>
        </p:nvGrpSpPr>
        <p:grpSpPr>
          <a:xfrm>
            <a:off x="1381360" y="4671479"/>
            <a:ext cx="5942042" cy="461665"/>
            <a:chOff x="1381360" y="4671479"/>
            <a:chExt cx="5942042" cy="461665"/>
          </a:xfrm>
        </p:grpSpPr>
        <p:grpSp>
          <p:nvGrpSpPr>
            <p:cNvPr id="31" name="グループ化 30"/>
            <p:cNvGrpSpPr/>
            <p:nvPr/>
          </p:nvGrpSpPr>
          <p:grpSpPr>
            <a:xfrm>
              <a:off x="1818267" y="4671479"/>
              <a:ext cx="5505135" cy="461665"/>
              <a:chOff x="1818267" y="4674802"/>
              <a:chExt cx="5505135" cy="461665"/>
            </a:xfrm>
          </p:grpSpPr>
          <p:sp>
            <p:nvSpPr>
              <p:cNvPr id="16" name="コンテンツ プレースホルダー 2"/>
              <p:cNvSpPr txBox="1">
                <a:spLocks/>
              </p:cNvSpPr>
              <p:nvPr/>
            </p:nvSpPr>
            <p:spPr>
              <a:xfrm>
                <a:off x="1818267" y="4674802"/>
                <a:ext cx="2834109" cy="461665"/>
              </a:xfrm>
              <a:prstGeom prst="rect">
                <a:avLst/>
              </a:prstGeom>
              <a:effectLst>
                <a:glow rad="63500">
                  <a:schemeClr val="accent1">
                    <a:alpha val="40000"/>
                  </a:schemeClr>
                </a:glow>
              </a:effectLst>
            </p:spPr>
            <p:txBody>
              <a:bodyPr wrap="none" lIns="0" tIns="0" rIns="0" bIns="0" anchor="ctr" anchorCtr="0">
                <a:spAutoFit/>
              </a:bodyPr>
              <a:lst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pPr marL="0" indent="0">
                  <a:lnSpc>
                    <a:spcPts val="3600"/>
                  </a:lnSpc>
                  <a:buFont typeface="Arial" panose="020B0604020202020204" pitchFamily="34" charset="0"/>
                  <a:buNone/>
                </a:pPr>
                <a:r>
                  <a:rPr lang="ja-JP" altLang="en-US" sz="3400" spc="-700" dirty="0">
                    <a:solidFill>
                      <a:schemeClr val="bg1"/>
                    </a:solidFill>
                    <a:latin typeface="HGSｺﾞｼｯｸE" panose="020B0900000000000000" pitchFamily="50" charset="-128"/>
                    <a:ea typeface="HGSｺﾞｼｯｸE" panose="020B0900000000000000" pitchFamily="50" charset="-128"/>
                  </a:rPr>
                  <a:t>９</a:t>
                </a:r>
                <a:r>
                  <a:rPr lang="ja-JP" altLang="en-US" sz="3400" spc="-500" dirty="0">
                    <a:solidFill>
                      <a:schemeClr val="bg1"/>
                    </a:solidFill>
                    <a:latin typeface="HGSｺﾞｼｯｸE" panose="020B0900000000000000" pitchFamily="50" charset="-128"/>
                    <a:ea typeface="HGSｺﾞｼｯｸE" panose="020B0900000000000000" pitchFamily="50" charset="-128"/>
                  </a:rPr>
                  <a:t>０％</a:t>
                </a:r>
                <a:r>
                  <a:rPr lang="ja-JP" altLang="en-US" sz="3400" spc="-100" dirty="0">
                    <a:solidFill>
                      <a:schemeClr val="bg1"/>
                    </a:solidFill>
                    <a:latin typeface="HGSｺﾞｼｯｸE" panose="020B0900000000000000" pitchFamily="50" charset="-128"/>
                    <a:ea typeface="HGSｺﾞｼｯｸE" panose="020B0900000000000000" pitchFamily="50" charset="-128"/>
                  </a:rPr>
                  <a:t>タイル</a:t>
                </a:r>
                <a:r>
                  <a:rPr lang="ja-JP" altLang="en-US" sz="3600" spc="-100" dirty="0">
                    <a:solidFill>
                      <a:schemeClr val="bg1"/>
                    </a:solidFill>
                    <a:latin typeface="HGSｺﾞｼｯｸE" panose="020B0900000000000000" pitchFamily="50" charset="-128"/>
                    <a:ea typeface="HGSｺﾞｼｯｸE" panose="020B0900000000000000" pitchFamily="50" charset="-128"/>
                  </a:rPr>
                  <a:t>：</a:t>
                </a:r>
                <a:endParaRPr lang="en-US" altLang="ja-JP" sz="3600" spc="-100" dirty="0">
                  <a:solidFill>
                    <a:schemeClr val="bg1"/>
                  </a:solidFill>
                  <a:latin typeface="HGSｺﾞｼｯｸE" panose="020B0900000000000000" pitchFamily="50" charset="-128"/>
                  <a:ea typeface="HGSｺﾞｼｯｸE" panose="020B0900000000000000" pitchFamily="50" charset="-128"/>
                </a:endParaRPr>
              </a:p>
            </p:txBody>
          </p:sp>
          <p:sp>
            <p:nvSpPr>
              <p:cNvPr id="20" name="コンテンツ プレースホルダー 2"/>
              <p:cNvSpPr txBox="1">
                <a:spLocks/>
              </p:cNvSpPr>
              <p:nvPr/>
            </p:nvSpPr>
            <p:spPr>
              <a:xfrm>
                <a:off x="5774901" y="4674802"/>
                <a:ext cx="1548501" cy="461665"/>
              </a:xfrm>
              <a:prstGeom prst="rect">
                <a:avLst/>
              </a:prstGeom>
              <a:effectLst>
                <a:glow rad="63500">
                  <a:schemeClr val="accent1">
                    <a:alpha val="40000"/>
                  </a:schemeClr>
                </a:glow>
              </a:effectLst>
            </p:spPr>
            <p:txBody>
              <a:bodyPr wrap="none" lIns="0" tIns="0" rIns="0" bIns="0" anchor="ctr" anchorCtr="0">
                <a:spAutoFit/>
              </a:bodyPr>
              <a:lst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pPr marL="0" indent="0">
                  <a:lnSpc>
                    <a:spcPts val="3600"/>
                  </a:lnSpc>
                  <a:buFont typeface="Arial" panose="020B0604020202020204" pitchFamily="34" charset="0"/>
                  <a:buNone/>
                </a:pPr>
                <a:r>
                  <a:rPr lang="en-US" altLang="ja-JP" sz="3600" spc="-100" dirty="0">
                    <a:solidFill>
                      <a:schemeClr val="bg1"/>
                    </a:solidFill>
                    <a:latin typeface="HGP創英角ｺﾞｼｯｸUB" panose="020B0900000000000000" pitchFamily="50" charset="-128"/>
                    <a:ea typeface="HGP創英角ｺﾞｼｯｸUB" panose="020B0900000000000000" pitchFamily="50" charset="-128"/>
                  </a:rPr>
                  <a:t>56.34</a:t>
                </a:r>
                <a:r>
                  <a:rPr lang="ja-JP" altLang="en-US" sz="2800" spc="-100" dirty="0">
                    <a:solidFill>
                      <a:schemeClr val="bg1"/>
                    </a:solidFill>
                    <a:latin typeface="HGP創英角ｺﾞｼｯｸUB" panose="020B0900000000000000" pitchFamily="50" charset="-128"/>
                    <a:ea typeface="HGP創英角ｺﾞｼｯｸUB" panose="020B0900000000000000" pitchFamily="50" charset="-128"/>
                  </a:rPr>
                  <a:t>歳</a:t>
                </a:r>
                <a:endParaRPr lang="en-US" altLang="ja-JP" sz="3600" spc="-100" dirty="0">
                  <a:solidFill>
                    <a:schemeClr val="bg1"/>
                  </a:solidFill>
                  <a:latin typeface="HGP創英角ｺﾞｼｯｸUB" panose="020B0900000000000000" pitchFamily="50" charset="-128"/>
                  <a:ea typeface="HGP創英角ｺﾞｼｯｸUB" panose="020B0900000000000000" pitchFamily="50" charset="-128"/>
                </a:endParaRPr>
              </a:p>
            </p:txBody>
          </p:sp>
        </p:grpSp>
        <p:sp>
          <p:nvSpPr>
            <p:cNvPr id="27" name="二等辺三角形 26"/>
            <p:cNvSpPr/>
            <p:nvPr/>
          </p:nvSpPr>
          <p:spPr>
            <a:xfrm rot="5400000">
              <a:off x="1355390" y="4739996"/>
              <a:ext cx="376572" cy="324631"/>
            </a:xfrm>
            <a:prstGeom prst="triangl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Tree>
    <p:extLst>
      <p:ext uri="{BB962C8B-B14F-4D97-AF65-F5344CB8AC3E}">
        <p14:creationId xmlns:p14="http://schemas.microsoft.com/office/powerpoint/2010/main" val="415479456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角丸四角形 3"/>
          <p:cNvSpPr/>
          <p:nvPr/>
        </p:nvSpPr>
        <p:spPr>
          <a:xfrm>
            <a:off x="468313" y="360001"/>
            <a:ext cx="8207375" cy="548719"/>
          </a:xfrm>
          <a:prstGeom prst="roundRect">
            <a:avLst/>
          </a:prstGeom>
          <a:solidFill>
            <a:srgbClr val="1D9E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6" name="Text Box 2"/>
          <p:cNvSpPr txBox="1">
            <a:spLocks noChangeArrowheads="1"/>
          </p:cNvSpPr>
          <p:nvPr/>
        </p:nvSpPr>
        <p:spPr bwMode="auto">
          <a:xfrm>
            <a:off x="1125223" y="440668"/>
            <a:ext cx="6893554" cy="410369"/>
          </a:xfrm>
          <a:prstGeom prst="rect">
            <a:avLst/>
          </a:prstGeom>
        </p:spPr>
        <p:txBody>
          <a:bodyPr wrap="none" tIns="0" bIns="0" anchor="ctr" anchorCtr="0">
            <a:spAutoFit/>
          </a:bodyPr>
          <a:lstStyle>
            <a:defPPr>
              <a:defRPr lang="ja-JP"/>
            </a:defPPr>
            <a:lvl1pPr algn="ctr">
              <a:lnSpc>
                <a:spcPts val="3200"/>
              </a:lnSpc>
              <a:spcBef>
                <a:spcPct val="0"/>
              </a:spcBef>
              <a:defRPr sz="3000" kern="900" spc="-140">
                <a:solidFill>
                  <a:srgbClr val="9D2D60"/>
                </a:solidFill>
                <a:effectLst/>
                <a:latin typeface="HGPｺﾞｼｯｸE" panose="020B0900000000000000" pitchFamily="50" charset="-128"/>
                <a:ea typeface="HGPｺﾞｼｯｸE" panose="020B0900000000000000" pitchFamily="50" charset="-128"/>
                <a:cs typeface="+mj-cs"/>
              </a:defRPr>
            </a:lvl1pPr>
          </a:lstStyle>
          <a:p>
            <a:r>
              <a:rPr lang="ja-JP" altLang="en-US" dirty="0">
                <a:solidFill>
                  <a:schemeClr val="bg1"/>
                </a:solidFill>
              </a:rPr>
              <a:t>加齢による卵巣における原始卵胞数の減少</a:t>
            </a:r>
          </a:p>
        </p:txBody>
      </p:sp>
      <p:sp>
        <p:nvSpPr>
          <p:cNvPr id="13" name="Text Box 3"/>
          <p:cNvSpPr txBox="1">
            <a:spLocks noChangeArrowheads="1"/>
          </p:cNvSpPr>
          <p:nvPr/>
        </p:nvSpPr>
        <p:spPr bwMode="auto">
          <a:xfrm>
            <a:off x="4192136" y="6238800"/>
            <a:ext cx="4477508" cy="256480"/>
          </a:xfrm>
          <a:prstGeom prst="rect">
            <a:avLst/>
          </a:prstGeom>
        </p:spPr>
        <p:txBody>
          <a:bodyPr wrap="none" tIns="0" bIns="0" anchor="ctr" anchorCtr="0">
            <a:spAutoFit/>
          </a:bodyPr>
          <a:lstStyle>
            <a:defPPr>
              <a:defRPr lang="ja-JP"/>
            </a:defPPr>
            <a:lvl1pPr algn="r">
              <a:lnSpc>
                <a:spcPts val="2000"/>
              </a:lnSpc>
              <a:spcBef>
                <a:spcPct val="0"/>
              </a:spcBef>
              <a:defRPr sz="1600" kern="900" spc="-100">
                <a:solidFill>
                  <a:srgbClr val="9D2D60"/>
                </a:solidFill>
                <a:effectLst/>
                <a:latin typeface="HGSｺﾞｼｯｸE" panose="020B0900000000000000" pitchFamily="50" charset="-128"/>
                <a:ea typeface="HGSｺﾞｼｯｸE" panose="020B0900000000000000" pitchFamily="50" charset="-128"/>
                <a:cs typeface="+mj-cs"/>
              </a:defRPr>
            </a:lvl1pPr>
          </a:lstStyle>
          <a:p>
            <a:r>
              <a:rPr lang="en-US" altLang="ja-JP" sz="1400" spc="0" dirty="0"/>
              <a:t>Block, </a:t>
            </a:r>
            <a:r>
              <a:rPr lang="en-US" altLang="ja-JP" sz="1400" spc="0" dirty="0" err="1"/>
              <a:t>E.:Acta.Anat</a:t>
            </a:r>
            <a:r>
              <a:rPr lang="en-US" altLang="ja-JP" sz="1400" spc="0" dirty="0"/>
              <a:t>.</a:t>
            </a:r>
            <a:r>
              <a:rPr lang="ja-JP" altLang="en-US" sz="1400" spc="0" dirty="0"/>
              <a:t>（</a:t>
            </a:r>
            <a:r>
              <a:rPr lang="en-US" altLang="ja-JP" sz="1400" spc="0" dirty="0"/>
              <a:t>Basel</a:t>
            </a:r>
            <a:r>
              <a:rPr lang="ja-JP" altLang="en-US" sz="1400" spc="0" dirty="0"/>
              <a:t>）</a:t>
            </a:r>
            <a:r>
              <a:rPr lang="en-US" altLang="ja-JP" sz="1400" spc="0" dirty="0"/>
              <a:t>14, 10</a:t>
            </a:r>
            <a:r>
              <a:rPr lang="en-US" altLang="ja-JP" sz="1400" spc="-400" dirty="0"/>
              <a:t>8</a:t>
            </a:r>
            <a:r>
              <a:rPr lang="ja-JP" altLang="en-US" sz="1400" spc="0" dirty="0"/>
              <a:t>（</a:t>
            </a:r>
            <a:r>
              <a:rPr lang="en-US" altLang="ja-JP" sz="1400" spc="0" dirty="0"/>
              <a:t>1952</a:t>
            </a:r>
            <a:r>
              <a:rPr lang="ja-JP" altLang="en-US" sz="1400" spc="-400" dirty="0"/>
              <a:t>）</a:t>
            </a:r>
            <a:r>
              <a:rPr lang="ja-JP" altLang="en-US" sz="1400" spc="0" dirty="0"/>
              <a:t>より改変</a:t>
            </a:r>
          </a:p>
        </p:txBody>
      </p:sp>
      <p:sp>
        <p:nvSpPr>
          <p:cNvPr id="25" name="Text Box 17"/>
          <p:cNvSpPr txBox="1">
            <a:spLocks noChangeArrowheads="1"/>
          </p:cNvSpPr>
          <p:nvPr/>
        </p:nvSpPr>
        <p:spPr bwMode="auto">
          <a:xfrm>
            <a:off x="4780239" y="5811235"/>
            <a:ext cx="682879" cy="307777"/>
          </a:xfrm>
          <a:prstGeom prst="rect">
            <a:avLst/>
          </a:prstGeom>
          <a:noFill/>
          <a:ln w="9525">
            <a:noFill/>
            <a:miter lim="800000"/>
            <a:headEnd/>
            <a:tailEnd/>
          </a:ln>
        </p:spPr>
        <p:txBody>
          <a:bodyPr wrap="none" lIns="0" tIns="0" rIns="0" bIns="0" anchor="ctr" anchorCtr="0">
            <a:spAutoFit/>
          </a:bodyPr>
          <a:lstStyle/>
          <a:p>
            <a:pPr algn="ctr" eaLnBrk="1" fontAlgn="ctr" hangingPunct="1">
              <a:defRPr/>
            </a:pPr>
            <a:r>
              <a:rPr lang="ja-JP" altLang="en-US" sz="2000" dirty="0">
                <a:solidFill>
                  <a:srgbClr val="002060"/>
                </a:solidFill>
                <a:latin typeface="HGP創英角ｺﾞｼｯｸUB" panose="020B0900000000000000" pitchFamily="50" charset="-128"/>
                <a:ea typeface="HGP創英角ｺﾞｼｯｸUB" panose="020B0900000000000000" pitchFamily="50" charset="-128"/>
              </a:rPr>
              <a:t>年　齢</a:t>
            </a:r>
          </a:p>
        </p:txBody>
      </p:sp>
      <p:grpSp>
        <p:nvGrpSpPr>
          <p:cNvPr id="131" name="グループ化 130"/>
          <p:cNvGrpSpPr/>
          <p:nvPr/>
        </p:nvGrpSpPr>
        <p:grpSpPr>
          <a:xfrm>
            <a:off x="647700" y="1059887"/>
            <a:ext cx="7777163" cy="4666404"/>
            <a:chOff x="482254" y="953012"/>
            <a:chExt cx="8193434" cy="4666404"/>
          </a:xfrm>
        </p:grpSpPr>
        <p:sp>
          <p:nvSpPr>
            <p:cNvPr id="7" name="Rectangle 4"/>
            <p:cNvSpPr>
              <a:spLocks noChangeArrowheads="1"/>
            </p:cNvSpPr>
            <p:nvPr/>
          </p:nvSpPr>
          <p:spPr bwMode="auto">
            <a:xfrm>
              <a:off x="1404461" y="1065726"/>
              <a:ext cx="7265491" cy="384686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schemeClr val="lt1"/>
                </a:solidFill>
              </a:endParaRPr>
            </a:p>
          </p:txBody>
        </p:sp>
        <p:sp>
          <p:nvSpPr>
            <p:cNvPr id="14" name="Freeform 5"/>
            <p:cNvSpPr>
              <a:spLocks/>
            </p:cNvSpPr>
            <p:nvPr/>
          </p:nvSpPr>
          <p:spPr bwMode="auto">
            <a:xfrm>
              <a:off x="1701869" y="1313375"/>
              <a:ext cx="6954088" cy="3476625"/>
            </a:xfrm>
            <a:custGeom>
              <a:avLst/>
              <a:gdLst>
                <a:gd name="T0" fmla="*/ 0 w 4290"/>
                <a:gd name="T1" fmla="*/ 0 h 2364"/>
                <a:gd name="T2" fmla="*/ 2147483647 w 4290"/>
                <a:gd name="T3" fmla="*/ 2147483647 h 2364"/>
                <a:gd name="T4" fmla="*/ 2147483647 w 4290"/>
                <a:gd name="T5" fmla="*/ 2147483647 h 2364"/>
                <a:gd name="T6" fmla="*/ 2147483647 w 4290"/>
                <a:gd name="T7" fmla="*/ 2147483647 h 2364"/>
                <a:gd name="T8" fmla="*/ 2147483647 w 4290"/>
                <a:gd name="T9" fmla="*/ 2147483647 h 2364"/>
                <a:gd name="T10" fmla="*/ 2147483647 w 4290"/>
                <a:gd name="T11" fmla="*/ 2147483647 h 2364"/>
                <a:gd name="T12" fmla="*/ 0 w 4290"/>
                <a:gd name="T13" fmla="*/ 0 h 2364"/>
                <a:gd name="T14" fmla="*/ 0 60000 65536"/>
                <a:gd name="T15" fmla="*/ 0 60000 65536"/>
                <a:gd name="T16" fmla="*/ 0 60000 65536"/>
                <a:gd name="T17" fmla="*/ 0 60000 65536"/>
                <a:gd name="T18" fmla="*/ 0 60000 65536"/>
                <a:gd name="T19" fmla="*/ 0 60000 65536"/>
                <a:gd name="T20" fmla="*/ 0 60000 65536"/>
                <a:gd name="T21" fmla="*/ 0 w 4290"/>
                <a:gd name="T22" fmla="*/ 0 h 2364"/>
                <a:gd name="T23" fmla="*/ 4290 w 4290"/>
                <a:gd name="T24" fmla="*/ 2364 h 236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290" h="2364">
                  <a:moveTo>
                    <a:pt x="0" y="0"/>
                  </a:moveTo>
                  <a:cubicBezTo>
                    <a:pt x="66" y="186"/>
                    <a:pt x="99" y="216"/>
                    <a:pt x="318" y="378"/>
                  </a:cubicBezTo>
                  <a:cubicBezTo>
                    <a:pt x="618" y="630"/>
                    <a:pt x="1152" y="978"/>
                    <a:pt x="1866" y="1398"/>
                  </a:cubicBezTo>
                  <a:cubicBezTo>
                    <a:pt x="3294" y="2190"/>
                    <a:pt x="3886" y="2243"/>
                    <a:pt x="4290" y="2364"/>
                  </a:cubicBezTo>
                  <a:lnTo>
                    <a:pt x="4290" y="2124"/>
                  </a:lnTo>
                  <a:cubicBezTo>
                    <a:pt x="4290" y="2124"/>
                    <a:pt x="3268" y="1936"/>
                    <a:pt x="2124" y="1320"/>
                  </a:cubicBezTo>
                  <a:cubicBezTo>
                    <a:pt x="343" y="431"/>
                    <a:pt x="0" y="0"/>
                    <a:pt x="0" y="0"/>
                  </a:cubicBezTo>
                  <a:close/>
                </a:path>
              </a:pathLst>
            </a:custGeom>
            <a:solidFill>
              <a:srgbClr val="5AD749">
                <a:alpha val="75000"/>
              </a:srgbClr>
            </a:solidFill>
            <a:ln w="19050">
              <a:noFill/>
              <a:round/>
              <a:headEnd/>
              <a:tailEnd/>
            </a:ln>
          </p:spPr>
          <p:txBody>
            <a:bodyPr wrap="none" anchor="ctr"/>
            <a:lstStyle/>
            <a:p>
              <a:pPr eaLnBrk="1" hangingPunct="1">
                <a:defRPr/>
              </a:pPr>
              <a:endParaRPr lang="ja-JP" altLang="en-US">
                <a:latin typeface="+mj-ea"/>
                <a:ea typeface="+mj-ea"/>
              </a:endParaRPr>
            </a:p>
          </p:txBody>
        </p:sp>
        <p:sp>
          <p:nvSpPr>
            <p:cNvPr id="8" name="Line 7"/>
            <p:cNvSpPr>
              <a:spLocks noChangeShapeType="1"/>
            </p:cNvSpPr>
            <p:nvPr/>
          </p:nvSpPr>
          <p:spPr bwMode="auto">
            <a:xfrm>
              <a:off x="5799094" y="4499487"/>
              <a:ext cx="2853363" cy="0"/>
            </a:xfrm>
            <a:prstGeom prst="line">
              <a:avLst/>
            </a:prstGeom>
            <a:noFill/>
            <a:ln w="28575">
              <a:solidFill>
                <a:srgbClr val="54D8EA"/>
              </a:solidFill>
              <a:prstDash val="sysDash"/>
              <a:round/>
              <a:headEnd/>
              <a:tailEnd/>
            </a:ln>
          </p:spPr>
          <p:txBody>
            <a:bodyPr wrap="none" anchor="ctr"/>
            <a:lstStyle/>
            <a:p>
              <a:pPr eaLnBrk="1" hangingPunct="1">
                <a:defRPr/>
              </a:pPr>
              <a:endParaRPr lang="ja-JP" altLang="en-US">
                <a:latin typeface="+mj-ea"/>
                <a:ea typeface="+mj-ea"/>
              </a:endParaRPr>
            </a:p>
          </p:txBody>
        </p:sp>
        <p:grpSp>
          <p:nvGrpSpPr>
            <p:cNvPr id="9" name="Group 33"/>
            <p:cNvGrpSpPr>
              <a:grpSpLocks/>
            </p:cNvGrpSpPr>
            <p:nvPr/>
          </p:nvGrpSpPr>
          <p:grpSpPr bwMode="auto">
            <a:xfrm>
              <a:off x="1486687" y="1668975"/>
              <a:ext cx="7164022" cy="2462212"/>
              <a:chOff x="907" y="1015"/>
              <a:chExt cx="93" cy="1675"/>
            </a:xfrm>
          </p:grpSpPr>
          <p:sp>
            <p:nvSpPr>
              <p:cNvPr id="10" name="Line 34"/>
              <p:cNvSpPr>
                <a:spLocks noChangeShapeType="1"/>
              </p:cNvSpPr>
              <p:nvPr/>
            </p:nvSpPr>
            <p:spPr bwMode="auto">
              <a:xfrm flipH="1">
                <a:off x="907" y="1015"/>
                <a:ext cx="93" cy="0"/>
              </a:xfrm>
              <a:prstGeom prst="line">
                <a:avLst/>
              </a:prstGeom>
              <a:noFill/>
              <a:ln w="25400">
                <a:solidFill>
                  <a:srgbClr val="00A4DE"/>
                </a:solidFill>
                <a:prstDash val="sysDash"/>
                <a:round/>
                <a:headEnd/>
                <a:tailEnd/>
              </a:ln>
            </p:spPr>
            <p:txBody>
              <a:bodyPr wrap="none" anchor="ctr"/>
              <a:lstStyle/>
              <a:p>
                <a:pPr eaLnBrk="1" hangingPunct="1">
                  <a:defRPr/>
                </a:pPr>
                <a:endParaRPr lang="ja-JP" altLang="en-US">
                  <a:latin typeface="+mj-ea"/>
                  <a:ea typeface="+mj-ea"/>
                </a:endParaRPr>
              </a:p>
            </p:txBody>
          </p:sp>
          <p:sp>
            <p:nvSpPr>
              <p:cNvPr id="11" name="Line 35"/>
              <p:cNvSpPr>
                <a:spLocks noChangeShapeType="1"/>
              </p:cNvSpPr>
              <p:nvPr/>
            </p:nvSpPr>
            <p:spPr bwMode="auto">
              <a:xfrm flipH="1">
                <a:off x="907" y="1852"/>
                <a:ext cx="93" cy="0"/>
              </a:xfrm>
              <a:prstGeom prst="line">
                <a:avLst/>
              </a:prstGeom>
              <a:noFill/>
              <a:ln w="25400">
                <a:solidFill>
                  <a:srgbClr val="00A4DE"/>
                </a:solidFill>
                <a:prstDash val="sysDash"/>
                <a:round/>
                <a:headEnd/>
                <a:tailEnd/>
              </a:ln>
            </p:spPr>
            <p:txBody>
              <a:bodyPr wrap="none" anchor="ctr"/>
              <a:lstStyle/>
              <a:p>
                <a:pPr eaLnBrk="1" hangingPunct="1">
                  <a:defRPr/>
                </a:pPr>
                <a:endParaRPr lang="ja-JP" altLang="en-US">
                  <a:latin typeface="+mj-ea"/>
                  <a:ea typeface="+mj-ea"/>
                </a:endParaRPr>
              </a:p>
            </p:txBody>
          </p:sp>
          <p:sp>
            <p:nvSpPr>
              <p:cNvPr id="12" name="Line 36"/>
              <p:cNvSpPr>
                <a:spLocks noChangeShapeType="1"/>
              </p:cNvSpPr>
              <p:nvPr/>
            </p:nvSpPr>
            <p:spPr bwMode="auto">
              <a:xfrm flipH="1">
                <a:off x="907" y="2690"/>
                <a:ext cx="93" cy="0"/>
              </a:xfrm>
              <a:prstGeom prst="line">
                <a:avLst/>
              </a:prstGeom>
              <a:noFill/>
              <a:ln w="25400">
                <a:solidFill>
                  <a:srgbClr val="00A4DE"/>
                </a:solidFill>
                <a:prstDash val="sysDash"/>
                <a:round/>
                <a:headEnd/>
                <a:tailEnd/>
              </a:ln>
            </p:spPr>
            <p:txBody>
              <a:bodyPr wrap="none" anchor="ctr"/>
              <a:lstStyle/>
              <a:p>
                <a:pPr eaLnBrk="1" hangingPunct="1">
                  <a:defRPr/>
                </a:pPr>
                <a:endParaRPr lang="ja-JP" altLang="en-US">
                  <a:latin typeface="+mj-ea"/>
                  <a:ea typeface="+mj-ea"/>
                </a:endParaRPr>
              </a:p>
            </p:txBody>
          </p:sp>
        </p:grpSp>
        <p:sp>
          <p:nvSpPr>
            <p:cNvPr id="15" name="Freeform 6"/>
            <p:cNvSpPr>
              <a:spLocks/>
            </p:cNvSpPr>
            <p:nvPr/>
          </p:nvSpPr>
          <p:spPr bwMode="auto">
            <a:xfrm>
              <a:off x="1698370" y="1314962"/>
              <a:ext cx="4100725" cy="3176588"/>
            </a:xfrm>
            <a:custGeom>
              <a:avLst/>
              <a:gdLst>
                <a:gd name="T0" fmla="*/ 0 w 2530"/>
                <a:gd name="T1" fmla="*/ 0 h 2160"/>
                <a:gd name="T2" fmla="*/ 2147483647 w 2530"/>
                <a:gd name="T3" fmla="*/ 2147483647 h 2160"/>
                <a:gd name="T4" fmla="*/ 2147483647 w 2530"/>
                <a:gd name="T5" fmla="*/ 2147483647 h 2160"/>
                <a:gd name="T6" fmla="*/ 2147483647 w 2530"/>
                <a:gd name="T7" fmla="*/ 2147483647 h 2160"/>
                <a:gd name="T8" fmla="*/ 2147483647 w 2530"/>
                <a:gd name="T9" fmla="*/ 2147483647 h 2160"/>
                <a:gd name="T10" fmla="*/ 2147483647 w 2530"/>
                <a:gd name="T11" fmla="*/ 2147483647 h 2160"/>
                <a:gd name="T12" fmla="*/ 2147483647 w 2530"/>
                <a:gd name="T13" fmla="*/ 2147483647 h 2160"/>
                <a:gd name="T14" fmla="*/ 2147483647 w 2530"/>
                <a:gd name="T15" fmla="*/ 2147483647 h 2160"/>
                <a:gd name="T16" fmla="*/ 2147483647 w 2530"/>
                <a:gd name="T17" fmla="*/ 2147483647 h 2160"/>
                <a:gd name="T18" fmla="*/ 2147483647 w 2530"/>
                <a:gd name="T19" fmla="*/ 2147483647 h 216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530"/>
                <a:gd name="T31" fmla="*/ 0 h 2160"/>
                <a:gd name="T32" fmla="*/ 2530 w 2530"/>
                <a:gd name="T33" fmla="*/ 2160 h 216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530" h="2160">
                  <a:moveTo>
                    <a:pt x="0" y="0"/>
                  </a:moveTo>
                  <a:lnTo>
                    <a:pt x="280" y="670"/>
                  </a:lnTo>
                  <a:lnTo>
                    <a:pt x="565" y="475"/>
                  </a:lnTo>
                  <a:lnTo>
                    <a:pt x="845" y="565"/>
                  </a:lnTo>
                  <a:lnTo>
                    <a:pt x="1125" y="865"/>
                  </a:lnTo>
                  <a:lnTo>
                    <a:pt x="1405" y="1020"/>
                  </a:lnTo>
                  <a:lnTo>
                    <a:pt x="1685" y="1180"/>
                  </a:lnTo>
                  <a:lnTo>
                    <a:pt x="1965" y="1330"/>
                  </a:lnTo>
                  <a:lnTo>
                    <a:pt x="2250" y="1235"/>
                  </a:lnTo>
                  <a:lnTo>
                    <a:pt x="2530" y="2160"/>
                  </a:lnTo>
                </a:path>
              </a:pathLst>
            </a:custGeom>
            <a:noFill/>
            <a:ln w="44450">
              <a:solidFill>
                <a:srgbClr val="0070C0"/>
              </a:solidFill>
              <a:round/>
              <a:headEnd/>
              <a:tailEnd/>
            </a:ln>
          </p:spPr>
          <p:txBody>
            <a:bodyPr wrap="none" anchor="ctr"/>
            <a:lstStyle/>
            <a:p>
              <a:pPr eaLnBrk="1" hangingPunct="1">
                <a:defRPr/>
              </a:pPr>
              <a:endParaRPr lang="ja-JP" altLang="en-US">
                <a:latin typeface="+mj-ea"/>
                <a:ea typeface="+mj-ea"/>
              </a:endParaRPr>
            </a:p>
          </p:txBody>
        </p:sp>
        <p:sp>
          <p:nvSpPr>
            <p:cNvPr id="16" name="Text Box 8"/>
            <p:cNvSpPr txBox="1">
              <a:spLocks noChangeArrowheads="1"/>
            </p:cNvSpPr>
            <p:nvPr/>
          </p:nvSpPr>
          <p:spPr bwMode="auto">
            <a:xfrm>
              <a:off x="482254" y="2324759"/>
              <a:ext cx="307777" cy="1282402"/>
            </a:xfrm>
            <a:prstGeom prst="rect">
              <a:avLst/>
            </a:prstGeom>
            <a:noFill/>
            <a:ln w="9525">
              <a:noFill/>
              <a:miter lim="800000"/>
              <a:headEnd/>
              <a:tailEnd/>
            </a:ln>
          </p:spPr>
          <p:txBody>
            <a:bodyPr vert="eaVert" wrap="none" lIns="0" tIns="0" rIns="0" bIns="0" anchor="ctr" anchorCtr="0">
              <a:spAutoFit/>
            </a:bodyPr>
            <a:lstStyle/>
            <a:p>
              <a:pPr algn="ctr" eaLnBrk="1" hangingPunct="1">
                <a:defRPr/>
              </a:pPr>
              <a:r>
                <a:rPr lang="ja-JP" altLang="en-US" sz="2000" dirty="0">
                  <a:solidFill>
                    <a:srgbClr val="002060"/>
                  </a:solidFill>
                  <a:latin typeface="HGP創英角ｺﾞｼｯｸUB" panose="020B0900000000000000" pitchFamily="50" charset="-128"/>
                  <a:ea typeface="HGP創英角ｺﾞｼｯｸUB" panose="020B0900000000000000" pitchFamily="50" charset="-128"/>
                </a:rPr>
                <a:t>原始卵胞数</a:t>
              </a:r>
            </a:p>
          </p:txBody>
        </p:sp>
        <p:sp>
          <p:nvSpPr>
            <p:cNvPr id="17" name="Text Box 9"/>
            <p:cNvSpPr txBox="1">
              <a:spLocks noChangeArrowheads="1"/>
            </p:cNvSpPr>
            <p:nvPr/>
          </p:nvSpPr>
          <p:spPr bwMode="auto">
            <a:xfrm>
              <a:off x="1596827" y="5053321"/>
              <a:ext cx="205184" cy="492443"/>
            </a:xfrm>
            <a:prstGeom prst="rect">
              <a:avLst/>
            </a:prstGeom>
            <a:noFill/>
            <a:ln w="9525">
              <a:noFill/>
              <a:miter lim="800000"/>
              <a:headEnd/>
              <a:tailEnd/>
            </a:ln>
          </p:spPr>
          <p:txBody>
            <a:bodyPr wrap="none" lIns="0" tIns="0" rIns="0" bIns="0">
              <a:spAutoFit/>
            </a:bodyPr>
            <a:lstStyle/>
            <a:p>
              <a:pPr algn="ctr" eaLnBrk="1" fontAlgn="ctr" hangingPunct="1">
                <a:defRPr/>
              </a:pPr>
              <a:r>
                <a:rPr lang="ja-JP" altLang="en-US" sz="1600" dirty="0">
                  <a:solidFill>
                    <a:srgbClr val="002060"/>
                  </a:solidFill>
                  <a:latin typeface="HGPｺﾞｼｯｸE" panose="020B0900000000000000" pitchFamily="50" charset="-128"/>
                  <a:ea typeface="HGPｺﾞｼｯｸE" panose="020B0900000000000000" pitchFamily="50" charset="-128"/>
                </a:rPr>
                <a:t>胎</a:t>
              </a:r>
            </a:p>
            <a:p>
              <a:pPr algn="ctr" eaLnBrk="1" fontAlgn="ctr" hangingPunct="1">
                <a:defRPr/>
              </a:pPr>
              <a:r>
                <a:rPr lang="ja-JP" altLang="en-US" sz="1600" dirty="0">
                  <a:solidFill>
                    <a:srgbClr val="002060"/>
                  </a:solidFill>
                  <a:latin typeface="HGPｺﾞｼｯｸE" panose="020B0900000000000000" pitchFamily="50" charset="-128"/>
                  <a:ea typeface="HGPｺﾞｼｯｸE" panose="020B0900000000000000" pitchFamily="50" charset="-128"/>
                </a:rPr>
                <a:t>生</a:t>
              </a:r>
            </a:p>
          </p:txBody>
        </p:sp>
        <p:sp>
          <p:nvSpPr>
            <p:cNvPr id="19" name="Text Box 11"/>
            <p:cNvSpPr txBox="1">
              <a:spLocks noChangeArrowheads="1"/>
            </p:cNvSpPr>
            <p:nvPr/>
          </p:nvSpPr>
          <p:spPr bwMode="auto">
            <a:xfrm>
              <a:off x="8282845" y="5373195"/>
              <a:ext cx="205184" cy="246221"/>
            </a:xfrm>
            <a:prstGeom prst="rect">
              <a:avLst/>
            </a:prstGeom>
            <a:noFill/>
            <a:ln w="9525">
              <a:noFill/>
              <a:miter lim="800000"/>
              <a:headEnd/>
              <a:tailEnd/>
            </a:ln>
          </p:spPr>
          <p:txBody>
            <a:bodyPr wrap="none" lIns="0" tIns="0" rIns="0" bIns="0">
              <a:spAutoFit/>
            </a:bodyPr>
            <a:lstStyle/>
            <a:p>
              <a:pPr algn="ctr" eaLnBrk="1" fontAlgn="ctr" hangingPunct="1">
                <a:defRPr/>
              </a:pPr>
              <a:r>
                <a:rPr lang="ja-JP" altLang="en-US" sz="1600" dirty="0">
                  <a:solidFill>
                    <a:srgbClr val="002060"/>
                  </a:solidFill>
                  <a:latin typeface="HGPｺﾞｼｯｸE" panose="020B0900000000000000" pitchFamily="50" charset="-128"/>
                  <a:ea typeface="HGPｺﾞｼｯｸE" panose="020B0900000000000000" pitchFamily="50" charset="-128"/>
                </a:rPr>
                <a:t>歳</a:t>
              </a:r>
            </a:p>
          </p:txBody>
        </p:sp>
        <p:sp>
          <p:nvSpPr>
            <p:cNvPr id="26" name="Line 18"/>
            <p:cNvSpPr>
              <a:spLocks noChangeShapeType="1"/>
            </p:cNvSpPr>
            <p:nvPr/>
          </p:nvSpPr>
          <p:spPr bwMode="auto">
            <a:xfrm flipH="1">
              <a:off x="1245261" y="1668975"/>
              <a:ext cx="150453" cy="0"/>
            </a:xfrm>
            <a:prstGeom prst="line">
              <a:avLst/>
            </a:prstGeom>
            <a:noFill/>
            <a:ln w="31750">
              <a:solidFill>
                <a:srgbClr val="00A4DE"/>
              </a:solidFill>
              <a:round/>
              <a:headEnd/>
              <a:tailEnd/>
            </a:ln>
          </p:spPr>
          <p:txBody>
            <a:bodyPr wrap="none" anchor="ctr"/>
            <a:lstStyle/>
            <a:p>
              <a:pPr eaLnBrk="1" hangingPunct="1">
                <a:defRPr/>
              </a:pPr>
              <a:endParaRPr lang="ja-JP" altLang="en-US">
                <a:latin typeface="+mj-ea"/>
                <a:ea typeface="+mj-ea"/>
              </a:endParaRPr>
            </a:p>
          </p:txBody>
        </p:sp>
        <p:sp>
          <p:nvSpPr>
            <p:cNvPr id="27" name="Line 19"/>
            <p:cNvSpPr>
              <a:spLocks noChangeShapeType="1"/>
            </p:cNvSpPr>
            <p:nvPr/>
          </p:nvSpPr>
          <p:spPr bwMode="auto">
            <a:xfrm flipH="1">
              <a:off x="1245261" y="2899287"/>
              <a:ext cx="150453" cy="0"/>
            </a:xfrm>
            <a:prstGeom prst="line">
              <a:avLst/>
            </a:prstGeom>
            <a:noFill/>
            <a:ln w="31750">
              <a:solidFill>
                <a:srgbClr val="00A4DE"/>
              </a:solidFill>
              <a:round/>
              <a:headEnd/>
              <a:tailEnd/>
            </a:ln>
          </p:spPr>
          <p:txBody>
            <a:bodyPr wrap="none" anchor="ctr"/>
            <a:lstStyle/>
            <a:p>
              <a:pPr eaLnBrk="1" hangingPunct="1">
                <a:defRPr/>
              </a:pPr>
              <a:endParaRPr lang="ja-JP" altLang="en-US">
                <a:latin typeface="+mj-ea"/>
                <a:ea typeface="+mj-ea"/>
              </a:endParaRPr>
            </a:p>
          </p:txBody>
        </p:sp>
        <p:sp>
          <p:nvSpPr>
            <p:cNvPr id="28" name="Line 20"/>
            <p:cNvSpPr>
              <a:spLocks noChangeShapeType="1"/>
            </p:cNvSpPr>
            <p:nvPr/>
          </p:nvSpPr>
          <p:spPr bwMode="auto">
            <a:xfrm flipH="1">
              <a:off x="1245261" y="4131187"/>
              <a:ext cx="150453" cy="0"/>
            </a:xfrm>
            <a:prstGeom prst="line">
              <a:avLst/>
            </a:prstGeom>
            <a:noFill/>
            <a:ln w="31750">
              <a:solidFill>
                <a:srgbClr val="00A4DE"/>
              </a:solidFill>
              <a:round/>
              <a:headEnd/>
              <a:tailEnd/>
            </a:ln>
          </p:spPr>
          <p:txBody>
            <a:bodyPr wrap="none" anchor="ctr"/>
            <a:lstStyle/>
            <a:p>
              <a:pPr eaLnBrk="1" hangingPunct="1">
                <a:defRPr/>
              </a:pPr>
              <a:endParaRPr lang="ja-JP" altLang="en-US">
                <a:latin typeface="+mj-ea"/>
                <a:ea typeface="+mj-ea"/>
              </a:endParaRPr>
            </a:p>
          </p:txBody>
        </p:sp>
        <p:grpSp>
          <p:nvGrpSpPr>
            <p:cNvPr id="29" name="グループ化 28"/>
            <p:cNvGrpSpPr/>
            <p:nvPr/>
          </p:nvGrpSpPr>
          <p:grpSpPr>
            <a:xfrm>
              <a:off x="680083" y="1464032"/>
              <a:ext cx="626375" cy="2865155"/>
              <a:chOff x="731464" y="1359257"/>
              <a:chExt cx="626375" cy="2865155"/>
            </a:xfrm>
          </p:grpSpPr>
          <p:sp>
            <p:nvSpPr>
              <p:cNvPr id="30" name="Text Box 21"/>
              <p:cNvSpPr txBox="1">
                <a:spLocks noChangeArrowheads="1"/>
              </p:cNvSpPr>
              <p:nvPr/>
            </p:nvSpPr>
            <p:spPr bwMode="auto">
              <a:xfrm>
                <a:off x="741964" y="1359257"/>
                <a:ext cx="615875" cy="400110"/>
              </a:xfrm>
              <a:prstGeom prst="rect">
                <a:avLst/>
              </a:prstGeom>
              <a:noFill/>
              <a:ln w="9525">
                <a:noFill/>
                <a:miter lim="800000"/>
                <a:headEnd/>
                <a:tailEnd/>
              </a:ln>
            </p:spPr>
            <p:txBody>
              <a:bodyPr wrap="none">
                <a:spAutoFit/>
              </a:bodyPr>
              <a:lstStyle/>
              <a:p>
                <a:pPr algn="r" eaLnBrk="1" hangingPunct="1">
                  <a:defRPr/>
                </a:pPr>
                <a:r>
                  <a:rPr lang="en-US" altLang="ja-JP" sz="2000" spc="-100" dirty="0">
                    <a:solidFill>
                      <a:srgbClr val="002060"/>
                    </a:solidFill>
                    <a:latin typeface="HGP創英角ｺﾞｼｯｸUB" panose="020B0900000000000000" pitchFamily="50" charset="-128"/>
                    <a:ea typeface="HGP創英角ｺﾞｼｯｸUB" panose="020B0900000000000000" pitchFamily="50" charset="-128"/>
                  </a:rPr>
                  <a:t>10</a:t>
                </a:r>
                <a:r>
                  <a:rPr lang="en-US" altLang="ja-JP" sz="2000" spc="-100" baseline="30000" dirty="0">
                    <a:solidFill>
                      <a:srgbClr val="002060"/>
                    </a:solidFill>
                    <a:latin typeface="HGP創英角ｺﾞｼｯｸUB" panose="020B0900000000000000" pitchFamily="50" charset="-128"/>
                    <a:ea typeface="HGP創英角ｺﾞｼｯｸUB" panose="020B0900000000000000" pitchFamily="50" charset="-128"/>
                  </a:rPr>
                  <a:t>6</a:t>
                </a:r>
                <a:endParaRPr lang="en-US" altLang="ja-JP" sz="2000" spc="-100" dirty="0">
                  <a:solidFill>
                    <a:srgbClr val="002060"/>
                  </a:solidFill>
                  <a:latin typeface="HGP創英角ｺﾞｼｯｸUB" panose="020B0900000000000000" pitchFamily="50" charset="-128"/>
                  <a:ea typeface="HGP創英角ｺﾞｼｯｸUB" panose="020B0900000000000000" pitchFamily="50" charset="-128"/>
                </a:endParaRPr>
              </a:p>
            </p:txBody>
          </p:sp>
          <p:sp>
            <p:nvSpPr>
              <p:cNvPr id="31" name="Text Box 22"/>
              <p:cNvSpPr txBox="1">
                <a:spLocks noChangeArrowheads="1"/>
              </p:cNvSpPr>
              <p:nvPr/>
            </p:nvSpPr>
            <p:spPr bwMode="auto">
              <a:xfrm>
                <a:off x="741964" y="2587017"/>
                <a:ext cx="615875" cy="400110"/>
              </a:xfrm>
              <a:prstGeom prst="rect">
                <a:avLst/>
              </a:prstGeom>
              <a:noFill/>
              <a:ln w="9525">
                <a:noFill/>
                <a:miter lim="800000"/>
                <a:headEnd/>
                <a:tailEnd/>
              </a:ln>
            </p:spPr>
            <p:txBody>
              <a:bodyPr wrap="none">
                <a:spAutoFit/>
              </a:bodyPr>
              <a:lstStyle/>
              <a:p>
                <a:pPr algn="r" eaLnBrk="1" hangingPunct="1">
                  <a:defRPr/>
                </a:pPr>
                <a:r>
                  <a:rPr lang="en-US" altLang="ja-JP" sz="2000" spc="-100" dirty="0">
                    <a:solidFill>
                      <a:srgbClr val="002060"/>
                    </a:solidFill>
                    <a:latin typeface="HGP創英角ｺﾞｼｯｸUB" panose="020B0900000000000000" pitchFamily="50" charset="-128"/>
                    <a:ea typeface="HGP創英角ｺﾞｼｯｸUB" panose="020B0900000000000000" pitchFamily="50" charset="-128"/>
                  </a:rPr>
                  <a:t>10</a:t>
                </a:r>
                <a:r>
                  <a:rPr lang="en-US" altLang="ja-JP" sz="2000" spc="-100" baseline="30000" dirty="0">
                    <a:solidFill>
                      <a:srgbClr val="002060"/>
                    </a:solidFill>
                    <a:latin typeface="HGP創英角ｺﾞｼｯｸUB" panose="020B0900000000000000" pitchFamily="50" charset="-128"/>
                    <a:ea typeface="HGP創英角ｺﾞｼｯｸUB" panose="020B0900000000000000" pitchFamily="50" charset="-128"/>
                  </a:rPr>
                  <a:t>5</a:t>
                </a:r>
                <a:endParaRPr lang="en-US" altLang="ja-JP" sz="2000" spc="-100" dirty="0">
                  <a:solidFill>
                    <a:srgbClr val="002060"/>
                  </a:solidFill>
                  <a:latin typeface="HGP創英角ｺﾞｼｯｸUB" panose="020B0900000000000000" pitchFamily="50" charset="-128"/>
                  <a:ea typeface="HGP創英角ｺﾞｼｯｸUB" panose="020B0900000000000000" pitchFamily="50" charset="-128"/>
                </a:endParaRPr>
              </a:p>
            </p:txBody>
          </p:sp>
          <p:sp>
            <p:nvSpPr>
              <p:cNvPr id="32" name="Text Box 23"/>
              <p:cNvSpPr txBox="1">
                <a:spLocks noChangeArrowheads="1"/>
              </p:cNvSpPr>
              <p:nvPr/>
            </p:nvSpPr>
            <p:spPr bwMode="auto">
              <a:xfrm>
                <a:off x="731464" y="3824302"/>
                <a:ext cx="615873" cy="400110"/>
              </a:xfrm>
              <a:prstGeom prst="rect">
                <a:avLst/>
              </a:prstGeom>
              <a:noFill/>
              <a:ln w="9525">
                <a:noFill/>
                <a:miter lim="800000"/>
                <a:headEnd/>
                <a:tailEnd/>
              </a:ln>
            </p:spPr>
            <p:txBody>
              <a:bodyPr wrap="none">
                <a:spAutoFit/>
              </a:bodyPr>
              <a:lstStyle/>
              <a:p>
                <a:pPr algn="r" eaLnBrk="1" hangingPunct="1">
                  <a:defRPr/>
                </a:pPr>
                <a:r>
                  <a:rPr lang="en-US" altLang="ja-JP" sz="2000" spc="-100" dirty="0">
                    <a:solidFill>
                      <a:srgbClr val="002060"/>
                    </a:solidFill>
                    <a:latin typeface="HGP創英角ｺﾞｼｯｸUB" panose="020B0900000000000000" pitchFamily="50" charset="-128"/>
                    <a:ea typeface="HGP創英角ｺﾞｼｯｸUB" panose="020B0900000000000000" pitchFamily="50" charset="-128"/>
                  </a:rPr>
                  <a:t>10</a:t>
                </a:r>
                <a:r>
                  <a:rPr lang="en-US" altLang="ja-JP" sz="2000" spc="-100" baseline="30000" dirty="0">
                    <a:solidFill>
                      <a:srgbClr val="002060"/>
                    </a:solidFill>
                    <a:latin typeface="HGP創英角ｺﾞｼｯｸUB" panose="020B0900000000000000" pitchFamily="50" charset="-128"/>
                    <a:ea typeface="HGP創英角ｺﾞｼｯｸUB" panose="020B0900000000000000" pitchFamily="50" charset="-128"/>
                  </a:rPr>
                  <a:t>4</a:t>
                </a:r>
                <a:endParaRPr lang="en-US" altLang="ja-JP" sz="2000" spc="-100" dirty="0">
                  <a:solidFill>
                    <a:srgbClr val="002060"/>
                  </a:solidFill>
                  <a:latin typeface="HGP創英角ｺﾞｼｯｸUB" panose="020B0900000000000000" pitchFamily="50" charset="-128"/>
                  <a:ea typeface="HGP創英角ｺﾞｼｯｸUB" panose="020B0900000000000000" pitchFamily="50" charset="-128"/>
                </a:endParaRPr>
              </a:p>
            </p:txBody>
          </p:sp>
        </p:grpSp>
        <p:grpSp>
          <p:nvGrpSpPr>
            <p:cNvPr id="130" name="グループ化 129"/>
            <p:cNvGrpSpPr/>
            <p:nvPr/>
          </p:nvGrpSpPr>
          <p:grpSpPr>
            <a:xfrm>
              <a:off x="2021241" y="5047852"/>
              <a:ext cx="6181422" cy="568489"/>
              <a:chOff x="2021241" y="5122283"/>
              <a:chExt cx="6181422" cy="568489"/>
            </a:xfrm>
          </p:grpSpPr>
          <p:sp>
            <p:nvSpPr>
              <p:cNvPr id="18" name="Text Box 10"/>
              <p:cNvSpPr txBox="1">
                <a:spLocks noChangeArrowheads="1"/>
              </p:cNvSpPr>
              <p:nvPr/>
            </p:nvSpPr>
            <p:spPr bwMode="auto">
              <a:xfrm>
                <a:off x="7943263" y="5141455"/>
                <a:ext cx="259400" cy="530145"/>
              </a:xfrm>
              <a:prstGeom prst="rect">
                <a:avLst/>
              </a:prstGeom>
              <a:noFill/>
              <a:ln w="9525">
                <a:noFill/>
                <a:miter lim="800000"/>
                <a:headEnd/>
                <a:tailEnd/>
              </a:ln>
            </p:spPr>
            <p:txBody>
              <a:bodyPr vert="eaVert" wrap="none" lIns="0" tIns="0" rIns="0" bIns="0">
                <a:spAutoFit/>
              </a:bodyPr>
              <a:lstStyle/>
              <a:p>
                <a:pPr algn="ctr" eaLnBrk="1" fontAlgn="ctr" hangingPunct="1">
                  <a:defRPr/>
                </a:pPr>
                <a:r>
                  <a:rPr lang="en-US" altLang="ja-JP" sz="1600" spc="-150" dirty="0">
                    <a:solidFill>
                      <a:srgbClr val="002060"/>
                    </a:solidFill>
                    <a:latin typeface="HGPｺﾞｼｯｸE" panose="020B0900000000000000" pitchFamily="50" charset="-128"/>
                    <a:ea typeface="HGPｺﾞｼｯｸE" panose="020B0900000000000000" pitchFamily="50" charset="-128"/>
                  </a:rPr>
                  <a:t>66</a:t>
                </a:r>
                <a:r>
                  <a:rPr lang="ja-JP" altLang="en-US" sz="1600" spc="-150" dirty="0">
                    <a:solidFill>
                      <a:srgbClr val="002060"/>
                    </a:solidFill>
                    <a:latin typeface="HGPｺﾞｼｯｸE" panose="020B0900000000000000" pitchFamily="50" charset="-128"/>
                    <a:ea typeface="HGPｺﾞｼｯｸE" panose="020B0900000000000000" pitchFamily="50" charset="-128"/>
                  </a:rPr>
                  <a:t>～</a:t>
                </a:r>
                <a:r>
                  <a:rPr lang="en-US" altLang="ja-JP" sz="1600" spc="-150" dirty="0">
                    <a:solidFill>
                      <a:srgbClr val="002060"/>
                    </a:solidFill>
                    <a:latin typeface="HGPｺﾞｼｯｸE" panose="020B0900000000000000" pitchFamily="50" charset="-128"/>
                    <a:ea typeface="HGPｺﾞｼｯｸE" panose="020B0900000000000000" pitchFamily="50" charset="-128"/>
                  </a:rPr>
                  <a:t>70</a:t>
                </a:r>
              </a:p>
            </p:txBody>
          </p:sp>
          <p:sp>
            <p:nvSpPr>
              <p:cNvPr id="20" name="Text Box 12"/>
              <p:cNvSpPr txBox="1">
                <a:spLocks noChangeArrowheads="1"/>
              </p:cNvSpPr>
              <p:nvPr/>
            </p:nvSpPr>
            <p:spPr bwMode="auto">
              <a:xfrm>
                <a:off x="6579588" y="5141455"/>
                <a:ext cx="259400" cy="530145"/>
              </a:xfrm>
              <a:prstGeom prst="rect">
                <a:avLst/>
              </a:prstGeom>
              <a:noFill/>
              <a:ln w="9525">
                <a:noFill/>
                <a:miter lim="800000"/>
                <a:headEnd/>
                <a:tailEnd/>
              </a:ln>
            </p:spPr>
            <p:txBody>
              <a:bodyPr vert="eaVert" wrap="none" lIns="0" tIns="0" rIns="0" bIns="0">
                <a:spAutoFit/>
              </a:bodyPr>
              <a:lstStyle/>
              <a:p>
                <a:pPr algn="ctr" eaLnBrk="1" fontAlgn="ctr" hangingPunct="1">
                  <a:defRPr/>
                </a:pPr>
                <a:r>
                  <a:rPr lang="en-US" altLang="ja-JP" sz="1600" spc="-150" dirty="0">
                    <a:solidFill>
                      <a:srgbClr val="002060"/>
                    </a:solidFill>
                    <a:latin typeface="HGPｺﾞｼｯｸE" panose="020B0900000000000000" pitchFamily="50" charset="-128"/>
                    <a:ea typeface="HGPｺﾞｼｯｸE" panose="020B0900000000000000" pitchFamily="50" charset="-128"/>
                  </a:rPr>
                  <a:t>51</a:t>
                </a:r>
                <a:r>
                  <a:rPr lang="ja-JP" altLang="en-US" sz="1600" spc="-150" dirty="0">
                    <a:solidFill>
                      <a:srgbClr val="002060"/>
                    </a:solidFill>
                    <a:latin typeface="HGPｺﾞｼｯｸE" panose="020B0900000000000000" pitchFamily="50" charset="-128"/>
                    <a:ea typeface="HGPｺﾞｼｯｸE" panose="020B0900000000000000" pitchFamily="50" charset="-128"/>
                  </a:rPr>
                  <a:t>～</a:t>
                </a:r>
                <a:r>
                  <a:rPr lang="en-US" altLang="ja-JP" sz="1600" spc="-150" dirty="0">
                    <a:solidFill>
                      <a:srgbClr val="002060"/>
                    </a:solidFill>
                    <a:latin typeface="HGPｺﾞｼｯｸE" panose="020B0900000000000000" pitchFamily="50" charset="-128"/>
                    <a:ea typeface="HGPｺﾞｼｯｸE" panose="020B0900000000000000" pitchFamily="50" charset="-128"/>
                  </a:rPr>
                  <a:t>55</a:t>
                </a:r>
              </a:p>
            </p:txBody>
          </p:sp>
          <p:sp>
            <p:nvSpPr>
              <p:cNvPr id="21" name="Text Box 13"/>
              <p:cNvSpPr txBox="1">
                <a:spLocks noChangeArrowheads="1"/>
              </p:cNvSpPr>
              <p:nvPr/>
            </p:nvSpPr>
            <p:spPr bwMode="auto">
              <a:xfrm>
                <a:off x="5673632" y="5141455"/>
                <a:ext cx="259400" cy="530145"/>
              </a:xfrm>
              <a:prstGeom prst="rect">
                <a:avLst/>
              </a:prstGeom>
              <a:noFill/>
              <a:ln w="9525">
                <a:noFill/>
                <a:miter lim="800000"/>
                <a:headEnd/>
                <a:tailEnd/>
              </a:ln>
            </p:spPr>
            <p:txBody>
              <a:bodyPr vert="eaVert" wrap="none" lIns="0" tIns="0" rIns="0" bIns="0">
                <a:spAutoFit/>
              </a:bodyPr>
              <a:lstStyle/>
              <a:p>
                <a:pPr algn="ctr" eaLnBrk="1" fontAlgn="ctr" hangingPunct="1">
                  <a:defRPr/>
                </a:pPr>
                <a:r>
                  <a:rPr lang="en-US" altLang="ja-JP" sz="1600" spc="-150" dirty="0">
                    <a:solidFill>
                      <a:srgbClr val="002060"/>
                    </a:solidFill>
                    <a:latin typeface="HGPｺﾞｼｯｸE" panose="020B0900000000000000" pitchFamily="50" charset="-128"/>
                    <a:ea typeface="HGPｺﾞｼｯｸE" panose="020B0900000000000000" pitchFamily="50" charset="-128"/>
                  </a:rPr>
                  <a:t>41</a:t>
                </a:r>
                <a:r>
                  <a:rPr lang="ja-JP" altLang="en-US" sz="1600" spc="-150" dirty="0">
                    <a:solidFill>
                      <a:srgbClr val="002060"/>
                    </a:solidFill>
                    <a:latin typeface="HGPｺﾞｼｯｸE" panose="020B0900000000000000" pitchFamily="50" charset="-128"/>
                    <a:ea typeface="HGPｺﾞｼｯｸE" panose="020B0900000000000000" pitchFamily="50" charset="-128"/>
                  </a:rPr>
                  <a:t>～</a:t>
                </a:r>
                <a:r>
                  <a:rPr lang="en-US" altLang="ja-JP" sz="1600" spc="-150" dirty="0">
                    <a:solidFill>
                      <a:srgbClr val="002060"/>
                    </a:solidFill>
                    <a:latin typeface="HGPｺﾞｼｯｸE" panose="020B0900000000000000" pitchFamily="50" charset="-128"/>
                    <a:ea typeface="HGPｺﾞｼｯｸE" panose="020B0900000000000000" pitchFamily="50" charset="-128"/>
                  </a:rPr>
                  <a:t>45</a:t>
                </a:r>
              </a:p>
            </p:txBody>
          </p:sp>
          <p:sp>
            <p:nvSpPr>
              <p:cNvPr id="22" name="Text Box 14"/>
              <p:cNvSpPr txBox="1">
                <a:spLocks noChangeArrowheads="1"/>
              </p:cNvSpPr>
              <p:nvPr/>
            </p:nvSpPr>
            <p:spPr bwMode="auto">
              <a:xfrm>
                <a:off x="2938698" y="5141455"/>
                <a:ext cx="259400" cy="530145"/>
              </a:xfrm>
              <a:prstGeom prst="rect">
                <a:avLst/>
              </a:prstGeom>
              <a:noFill/>
              <a:ln w="9525">
                <a:noFill/>
                <a:miter lim="800000"/>
                <a:headEnd/>
                <a:tailEnd/>
              </a:ln>
            </p:spPr>
            <p:txBody>
              <a:bodyPr vert="eaVert" wrap="none" lIns="0" tIns="0" rIns="0" bIns="0">
                <a:spAutoFit/>
              </a:bodyPr>
              <a:lstStyle/>
              <a:p>
                <a:pPr algn="ctr" eaLnBrk="1" fontAlgn="ctr" hangingPunct="1">
                  <a:defRPr/>
                </a:pPr>
                <a:r>
                  <a:rPr lang="en-US" altLang="ja-JP" sz="1600" spc="-150" dirty="0">
                    <a:solidFill>
                      <a:srgbClr val="002060"/>
                    </a:solidFill>
                    <a:latin typeface="HGPｺﾞｼｯｸE" panose="020B0900000000000000" pitchFamily="50" charset="-128"/>
                    <a:ea typeface="HGPｺﾞｼｯｸE" panose="020B0900000000000000" pitchFamily="50" charset="-128"/>
                  </a:rPr>
                  <a:t>11</a:t>
                </a:r>
                <a:r>
                  <a:rPr lang="ja-JP" altLang="en-US" sz="1600" spc="-150" dirty="0">
                    <a:solidFill>
                      <a:srgbClr val="002060"/>
                    </a:solidFill>
                    <a:latin typeface="HGPｺﾞｼｯｸE" panose="020B0900000000000000" pitchFamily="50" charset="-128"/>
                    <a:ea typeface="HGPｺﾞｼｯｸE" panose="020B0900000000000000" pitchFamily="50" charset="-128"/>
                  </a:rPr>
                  <a:t>～</a:t>
                </a:r>
                <a:r>
                  <a:rPr lang="en-US" altLang="ja-JP" sz="1600" spc="-150" dirty="0">
                    <a:solidFill>
                      <a:srgbClr val="002060"/>
                    </a:solidFill>
                    <a:latin typeface="HGPｺﾞｼｯｸE" panose="020B0900000000000000" pitchFamily="50" charset="-128"/>
                    <a:ea typeface="HGPｺﾞｼｯｸE" panose="020B0900000000000000" pitchFamily="50" charset="-128"/>
                  </a:rPr>
                  <a:t>15</a:t>
                </a:r>
              </a:p>
            </p:txBody>
          </p:sp>
          <p:sp>
            <p:nvSpPr>
              <p:cNvPr id="23" name="Text Box 15"/>
              <p:cNvSpPr txBox="1">
                <a:spLocks noChangeArrowheads="1"/>
              </p:cNvSpPr>
              <p:nvPr/>
            </p:nvSpPr>
            <p:spPr bwMode="auto">
              <a:xfrm>
                <a:off x="2481956" y="5131869"/>
                <a:ext cx="259400" cy="549317"/>
              </a:xfrm>
              <a:prstGeom prst="rect">
                <a:avLst/>
              </a:prstGeom>
              <a:noFill/>
              <a:ln w="9525">
                <a:noFill/>
                <a:miter lim="800000"/>
                <a:headEnd/>
                <a:tailEnd/>
              </a:ln>
            </p:spPr>
            <p:txBody>
              <a:bodyPr vert="eaVert" wrap="none" lIns="0" tIns="0" rIns="0" bIns="0">
                <a:spAutoFit/>
              </a:bodyPr>
              <a:lstStyle/>
              <a:p>
                <a:pPr algn="ctr" eaLnBrk="1" fontAlgn="ctr" hangingPunct="1">
                  <a:defRPr/>
                </a:pPr>
                <a:r>
                  <a:rPr lang="en-US" altLang="ja-JP" sz="1600" spc="-150" dirty="0">
                    <a:solidFill>
                      <a:srgbClr val="002060"/>
                    </a:solidFill>
                    <a:latin typeface="HGPｺﾞｼｯｸE" panose="020B0900000000000000" pitchFamily="50" charset="-128"/>
                    <a:ea typeface="HGPｺﾞｼｯｸE" panose="020B0900000000000000" pitchFamily="50" charset="-128"/>
                  </a:rPr>
                  <a:t>6</a:t>
                </a:r>
                <a:r>
                  <a:rPr lang="ja-JP" altLang="en-US" sz="1600" spc="-150" dirty="0">
                    <a:solidFill>
                      <a:srgbClr val="002060"/>
                    </a:solidFill>
                    <a:latin typeface="HGPｺﾞｼｯｸE" panose="020B0900000000000000" pitchFamily="50" charset="-128"/>
                    <a:ea typeface="HGPｺﾞｼｯｸE" panose="020B0900000000000000" pitchFamily="50" charset="-128"/>
                  </a:rPr>
                  <a:t>～</a:t>
                </a:r>
                <a:r>
                  <a:rPr lang="en-US" altLang="ja-JP" sz="1600" spc="-150" dirty="0">
                    <a:solidFill>
                      <a:srgbClr val="002060"/>
                    </a:solidFill>
                    <a:latin typeface="HGPｺﾞｼｯｸE" panose="020B0900000000000000" pitchFamily="50" charset="-128"/>
                    <a:ea typeface="HGPｺﾞｼｯｸE" panose="020B0900000000000000" pitchFamily="50" charset="-128"/>
                  </a:rPr>
                  <a:t>10</a:t>
                </a:r>
              </a:p>
            </p:txBody>
          </p:sp>
          <p:sp>
            <p:nvSpPr>
              <p:cNvPr id="24" name="Text Box 16"/>
              <p:cNvSpPr txBox="1">
                <a:spLocks noChangeArrowheads="1"/>
              </p:cNvSpPr>
              <p:nvPr/>
            </p:nvSpPr>
            <p:spPr bwMode="auto">
              <a:xfrm>
                <a:off x="2021241" y="5122283"/>
                <a:ext cx="259400" cy="568489"/>
              </a:xfrm>
              <a:prstGeom prst="rect">
                <a:avLst/>
              </a:prstGeom>
              <a:noFill/>
              <a:ln w="9525">
                <a:noFill/>
                <a:miter lim="800000"/>
                <a:headEnd/>
                <a:tailEnd/>
              </a:ln>
            </p:spPr>
            <p:txBody>
              <a:bodyPr vert="eaVert" wrap="none" lIns="0" tIns="0" rIns="0" bIns="0">
                <a:spAutoFit/>
              </a:bodyPr>
              <a:lstStyle/>
              <a:p>
                <a:pPr algn="ctr" eaLnBrk="1" fontAlgn="ctr" hangingPunct="1">
                  <a:defRPr/>
                </a:pPr>
                <a:r>
                  <a:rPr lang="en-US" altLang="ja-JP" sz="1600" spc="-150" dirty="0">
                    <a:solidFill>
                      <a:srgbClr val="002060"/>
                    </a:solidFill>
                    <a:latin typeface="HGPｺﾞｼｯｸE" panose="020B0900000000000000" pitchFamily="50" charset="-128"/>
                    <a:ea typeface="HGPｺﾞｼｯｸE" panose="020B0900000000000000" pitchFamily="50" charset="-128"/>
                  </a:rPr>
                  <a:t>0</a:t>
                </a:r>
                <a:r>
                  <a:rPr lang="ja-JP" altLang="en-US" sz="1600" spc="-150" dirty="0">
                    <a:solidFill>
                      <a:srgbClr val="002060"/>
                    </a:solidFill>
                    <a:latin typeface="HGPｺﾞｼｯｸE" panose="020B0900000000000000" pitchFamily="50" charset="-128"/>
                    <a:ea typeface="HGPｺﾞｼｯｸE" panose="020B0900000000000000" pitchFamily="50" charset="-128"/>
                  </a:rPr>
                  <a:t>～</a:t>
                </a:r>
                <a:r>
                  <a:rPr lang="en-US" altLang="ja-JP" sz="1600" spc="-150" dirty="0">
                    <a:solidFill>
                      <a:srgbClr val="002060"/>
                    </a:solidFill>
                    <a:latin typeface="HGPｺﾞｼｯｸE" panose="020B0900000000000000" pitchFamily="50" charset="-128"/>
                    <a:ea typeface="HGPｺﾞｼｯｸE" panose="020B0900000000000000" pitchFamily="50" charset="-128"/>
                  </a:rPr>
                  <a:t>5</a:t>
                </a:r>
              </a:p>
            </p:txBody>
          </p:sp>
          <p:sp>
            <p:nvSpPr>
              <p:cNvPr id="33" name="Text Box 24"/>
              <p:cNvSpPr txBox="1">
                <a:spLocks noChangeArrowheads="1"/>
              </p:cNvSpPr>
              <p:nvPr/>
            </p:nvSpPr>
            <p:spPr bwMode="auto">
              <a:xfrm>
                <a:off x="4303411" y="5141455"/>
                <a:ext cx="259400" cy="530145"/>
              </a:xfrm>
              <a:prstGeom prst="rect">
                <a:avLst/>
              </a:prstGeom>
              <a:noFill/>
              <a:ln w="9525">
                <a:noFill/>
                <a:miter lim="800000"/>
                <a:headEnd/>
                <a:tailEnd/>
              </a:ln>
            </p:spPr>
            <p:txBody>
              <a:bodyPr vert="eaVert" wrap="none" lIns="0" tIns="0" rIns="0" bIns="0">
                <a:spAutoFit/>
              </a:bodyPr>
              <a:lstStyle/>
              <a:p>
                <a:pPr algn="ctr" eaLnBrk="1" fontAlgn="ctr" hangingPunct="1">
                  <a:defRPr/>
                </a:pPr>
                <a:r>
                  <a:rPr lang="en-US" altLang="ja-JP" sz="1600" spc="-150" dirty="0">
                    <a:solidFill>
                      <a:srgbClr val="002060"/>
                    </a:solidFill>
                    <a:latin typeface="HGPｺﾞｼｯｸE" panose="020B0900000000000000" pitchFamily="50" charset="-128"/>
                    <a:ea typeface="HGPｺﾞｼｯｸE" panose="020B0900000000000000" pitchFamily="50" charset="-128"/>
                  </a:rPr>
                  <a:t>26</a:t>
                </a:r>
                <a:r>
                  <a:rPr lang="ja-JP" altLang="en-US" sz="1600" spc="-150" dirty="0">
                    <a:solidFill>
                      <a:srgbClr val="002060"/>
                    </a:solidFill>
                    <a:latin typeface="HGPｺﾞｼｯｸE" panose="020B0900000000000000" pitchFamily="50" charset="-128"/>
                    <a:ea typeface="HGPｺﾞｼｯｸE" panose="020B0900000000000000" pitchFamily="50" charset="-128"/>
                  </a:rPr>
                  <a:t>～</a:t>
                </a:r>
                <a:r>
                  <a:rPr lang="en-US" altLang="ja-JP" sz="1600" spc="-150" dirty="0">
                    <a:solidFill>
                      <a:srgbClr val="002060"/>
                    </a:solidFill>
                    <a:latin typeface="HGPｺﾞｼｯｸE" panose="020B0900000000000000" pitchFamily="50" charset="-128"/>
                    <a:ea typeface="HGPｺﾞｼｯｸE" panose="020B0900000000000000" pitchFamily="50" charset="-128"/>
                  </a:rPr>
                  <a:t>30</a:t>
                </a:r>
              </a:p>
            </p:txBody>
          </p:sp>
          <p:sp>
            <p:nvSpPr>
              <p:cNvPr id="34" name="Text Box 25"/>
              <p:cNvSpPr txBox="1">
                <a:spLocks noChangeArrowheads="1"/>
              </p:cNvSpPr>
              <p:nvPr/>
            </p:nvSpPr>
            <p:spPr bwMode="auto">
              <a:xfrm>
                <a:off x="3855641" y="5141455"/>
                <a:ext cx="259400" cy="530145"/>
              </a:xfrm>
              <a:prstGeom prst="rect">
                <a:avLst/>
              </a:prstGeom>
              <a:noFill/>
              <a:ln w="9525">
                <a:noFill/>
                <a:miter lim="800000"/>
                <a:headEnd/>
                <a:tailEnd/>
              </a:ln>
            </p:spPr>
            <p:txBody>
              <a:bodyPr vert="eaVert" wrap="none" lIns="0" tIns="0" rIns="0" bIns="0">
                <a:spAutoFit/>
              </a:bodyPr>
              <a:lstStyle/>
              <a:p>
                <a:pPr algn="ctr" eaLnBrk="1" fontAlgn="ctr" hangingPunct="1">
                  <a:defRPr/>
                </a:pPr>
                <a:r>
                  <a:rPr lang="en-US" altLang="ja-JP" sz="1600" spc="-150" dirty="0">
                    <a:solidFill>
                      <a:srgbClr val="002060"/>
                    </a:solidFill>
                    <a:latin typeface="HGPｺﾞｼｯｸE" panose="020B0900000000000000" pitchFamily="50" charset="-128"/>
                    <a:ea typeface="HGPｺﾞｼｯｸE" panose="020B0900000000000000" pitchFamily="50" charset="-128"/>
                  </a:rPr>
                  <a:t>21</a:t>
                </a:r>
                <a:r>
                  <a:rPr lang="ja-JP" altLang="en-US" sz="1600" spc="-150" dirty="0">
                    <a:solidFill>
                      <a:srgbClr val="002060"/>
                    </a:solidFill>
                    <a:latin typeface="HGPｺﾞｼｯｸE" panose="020B0900000000000000" pitchFamily="50" charset="-128"/>
                    <a:ea typeface="HGPｺﾞｼｯｸE" panose="020B0900000000000000" pitchFamily="50" charset="-128"/>
                  </a:rPr>
                  <a:t>～</a:t>
                </a:r>
                <a:r>
                  <a:rPr lang="en-US" altLang="ja-JP" sz="1600" spc="-150" dirty="0">
                    <a:solidFill>
                      <a:srgbClr val="002060"/>
                    </a:solidFill>
                    <a:latin typeface="HGPｺﾞｼｯｸE" panose="020B0900000000000000" pitchFamily="50" charset="-128"/>
                    <a:ea typeface="HGPｺﾞｼｯｸE" panose="020B0900000000000000" pitchFamily="50" charset="-128"/>
                  </a:rPr>
                  <a:t>25</a:t>
                </a:r>
              </a:p>
            </p:txBody>
          </p:sp>
          <p:sp>
            <p:nvSpPr>
              <p:cNvPr id="35" name="Text Box 26"/>
              <p:cNvSpPr txBox="1">
                <a:spLocks noChangeArrowheads="1"/>
              </p:cNvSpPr>
              <p:nvPr/>
            </p:nvSpPr>
            <p:spPr bwMode="auto">
              <a:xfrm>
                <a:off x="3391631" y="5141455"/>
                <a:ext cx="259400" cy="530145"/>
              </a:xfrm>
              <a:prstGeom prst="rect">
                <a:avLst/>
              </a:prstGeom>
              <a:noFill/>
              <a:ln w="9525">
                <a:noFill/>
                <a:miter lim="800000"/>
                <a:headEnd/>
                <a:tailEnd/>
              </a:ln>
            </p:spPr>
            <p:txBody>
              <a:bodyPr vert="eaVert" wrap="none" lIns="0" tIns="0" rIns="0" bIns="0">
                <a:spAutoFit/>
              </a:bodyPr>
              <a:lstStyle/>
              <a:p>
                <a:pPr algn="ctr" eaLnBrk="1" fontAlgn="ctr" hangingPunct="1">
                  <a:defRPr/>
                </a:pPr>
                <a:r>
                  <a:rPr lang="en-US" altLang="ja-JP" sz="1600" spc="-150" dirty="0">
                    <a:solidFill>
                      <a:srgbClr val="002060"/>
                    </a:solidFill>
                    <a:latin typeface="HGPｺﾞｼｯｸE" panose="020B0900000000000000" pitchFamily="50" charset="-128"/>
                    <a:ea typeface="HGPｺﾞｼｯｸE" panose="020B0900000000000000" pitchFamily="50" charset="-128"/>
                  </a:rPr>
                  <a:t>16</a:t>
                </a:r>
                <a:r>
                  <a:rPr lang="ja-JP" altLang="en-US" sz="1600" spc="-150" dirty="0">
                    <a:solidFill>
                      <a:srgbClr val="002060"/>
                    </a:solidFill>
                    <a:latin typeface="HGPｺﾞｼｯｸE" panose="020B0900000000000000" pitchFamily="50" charset="-128"/>
                    <a:ea typeface="HGPｺﾞｼｯｸE" panose="020B0900000000000000" pitchFamily="50" charset="-128"/>
                  </a:rPr>
                  <a:t>～</a:t>
                </a:r>
                <a:r>
                  <a:rPr lang="en-US" altLang="ja-JP" sz="1600" spc="-150" dirty="0">
                    <a:solidFill>
                      <a:srgbClr val="002060"/>
                    </a:solidFill>
                    <a:latin typeface="HGPｺﾞｼｯｸE" panose="020B0900000000000000" pitchFamily="50" charset="-128"/>
                    <a:ea typeface="HGPｺﾞｼｯｸE" panose="020B0900000000000000" pitchFamily="50" charset="-128"/>
                  </a:rPr>
                  <a:t>20</a:t>
                </a:r>
              </a:p>
            </p:txBody>
          </p:sp>
          <p:sp>
            <p:nvSpPr>
              <p:cNvPr id="36" name="Text Box 27"/>
              <p:cNvSpPr txBox="1">
                <a:spLocks noChangeArrowheads="1"/>
              </p:cNvSpPr>
              <p:nvPr/>
            </p:nvSpPr>
            <p:spPr bwMode="auto">
              <a:xfrm>
                <a:off x="4761634" y="5141455"/>
                <a:ext cx="259400" cy="530145"/>
              </a:xfrm>
              <a:prstGeom prst="rect">
                <a:avLst/>
              </a:prstGeom>
              <a:noFill/>
              <a:ln w="9525">
                <a:noFill/>
                <a:miter lim="800000"/>
                <a:headEnd/>
                <a:tailEnd/>
              </a:ln>
            </p:spPr>
            <p:txBody>
              <a:bodyPr vert="eaVert" wrap="none" lIns="0" tIns="0" rIns="0" bIns="0">
                <a:spAutoFit/>
              </a:bodyPr>
              <a:lstStyle/>
              <a:p>
                <a:pPr algn="ctr" eaLnBrk="1" fontAlgn="ctr" hangingPunct="1">
                  <a:defRPr/>
                </a:pPr>
                <a:r>
                  <a:rPr lang="en-US" altLang="ja-JP" sz="1600" spc="-150" dirty="0">
                    <a:solidFill>
                      <a:srgbClr val="002060"/>
                    </a:solidFill>
                    <a:latin typeface="HGPｺﾞｼｯｸE" panose="020B0900000000000000" pitchFamily="50" charset="-128"/>
                    <a:ea typeface="HGPｺﾞｼｯｸE" panose="020B0900000000000000" pitchFamily="50" charset="-128"/>
                  </a:rPr>
                  <a:t>31</a:t>
                </a:r>
                <a:r>
                  <a:rPr lang="ja-JP" altLang="en-US" sz="1600" spc="-150" dirty="0">
                    <a:solidFill>
                      <a:srgbClr val="002060"/>
                    </a:solidFill>
                    <a:latin typeface="HGPｺﾞｼｯｸE" panose="020B0900000000000000" pitchFamily="50" charset="-128"/>
                    <a:ea typeface="HGPｺﾞｼｯｸE" panose="020B0900000000000000" pitchFamily="50" charset="-128"/>
                  </a:rPr>
                  <a:t>～</a:t>
                </a:r>
                <a:r>
                  <a:rPr lang="en-US" altLang="ja-JP" sz="1600" spc="-150" dirty="0">
                    <a:solidFill>
                      <a:srgbClr val="002060"/>
                    </a:solidFill>
                    <a:latin typeface="HGPｺﾞｼｯｸE" panose="020B0900000000000000" pitchFamily="50" charset="-128"/>
                    <a:ea typeface="HGPｺﾞｼｯｸE" panose="020B0900000000000000" pitchFamily="50" charset="-128"/>
                  </a:rPr>
                  <a:t>35</a:t>
                </a:r>
              </a:p>
            </p:txBody>
          </p:sp>
          <p:sp>
            <p:nvSpPr>
              <p:cNvPr id="37" name="Text Box 28"/>
              <p:cNvSpPr txBox="1">
                <a:spLocks noChangeArrowheads="1"/>
              </p:cNvSpPr>
              <p:nvPr/>
            </p:nvSpPr>
            <p:spPr bwMode="auto">
              <a:xfrm>
                <a:off x="5220304" y="5141455"/>
                <a:ext cx="259400" cy="530145"/>
              </a:xfrm>
              <a:prstGeom prst="rect">
                <a:avLst/>
              </a:prstGeom>
              <a:noFill/>
              <a:ln w="9525">
                <a:noFill/>
                <a:miter lim="800000"/>
                <a:headEnd/>
                <a:tailEnd/>
              </a:ln>
            </p:spPr>
            <p:txBody>
              <a:bodyPr vert="eaVert" wrap="none" lIns="0" tIns="0" rIns="0" bIns="0">
                <a:spAutoFit/>
              </a:bodyPr>
              <a:lstStyle/>
              <a:p>
                <a:pPr algn="ctr" eaLnBrk="1" fontAlgn="ctr" hangingPunct="1">
                  <a:defRPr/>
                </a:pPr>
                <a:r>
                  <a:rPr lang="en-US" altLang="ja-JP" sz="1600" spc="-150" dirty="0">
                    <a:solidFill>
                      <a:srgbClr val="002060"/>
                    </a:solidFill>
                    <a:latin typeface="HGPｺﾞｼｯｸE" panose="020B0900000000000000" pitchFamily="50" charset="-128"/>
                    <a:ea typeface="HGPｺﾞｼｯｸE" panose="020B0900000000000000" pitchFamily="50" charset="-128"/>
                  </a:rPr>
                  <a:t>36</a:t>
                </a:r>
                <a:r>
                  <a:rPr lang="ja-JP" altLang="en-US" sz="1600" spc="-150" dirty="0">
                    <a:solidFill>
                      <a:srgbClr val="002060"/>
                    </a:solidFill>
                    <a:latin typeface="HGPｺﾞｼｯｸE" panose="020B0900000000000000" pitchFamily="50" charset="-128"/>
                    <a:ea typeface="HGPｺﾞｼｯｸE" panose="020B0900000000000000" pitchFamily="50" charset="-128"/>
                  </a:rPr>
                  <a:t>～</a:t>
                </a:r>
                <a:r>
                  <a:rPr lang="en-US" altLang="ja-JP" sz="1600" spc="-150" dirty="0">
                    <a:solidFill>
                      <a:srgbClr val="002060"/>
                    </a:solidFill>
                    <a:latin typeface="HGPｺﾞｼｯｸE" panose="020B0900000000000000" pitchFamily="50" charset="-128"/>
                    <a:ea typeface="HGPｺﾞｼｯｸE" panose="020B0900000000000000" pitchFamily="50" charset="-128"/>
                  </a:rPr>
                  <a:t>40</a:t>
                </a:r>
              </a:p>
            </p:txBody>
          </p:sp>
          <p:sp>
            <p:nvSpPr>
              <p:cNvPr id="38" name="Text Box 29"/>
              <p:cNvSpPr txBox="1">
                <a:spLocks noChangeArrowheads="1"/>
              </p:cNvSpPr>
              <p:nvPr/>
            </p:nvSpPr>
            <p:spPr bwMode="auto">
              <a:xfrm>
                <a:off x="6130021" y="5141455"/>
                <a:ext cx="259400" cy="530145"/>
              </a:xfrm>
              <a:prstGeom prst="rect">
                <a:avLst/>
              </a:prstGeom>
              <a:noFill/>
              <a:ln w="9525">
                <a:noFill/>
                <a:miter lim="800000"/>
                <a:headEnd/>
                <a:tailEnd/>
              </a:ln>
            </p:spPr>
            <p:txBody>
              <a:bodyPr vert="eaVert" wrap="none" lIns="0" tIns="0" rIns="0" bIns="0">
                <a:spAutoFit/>
              </a:bodyPr>
              <a:lstStyle/>
              <a:p>
                <a:pPr algn="ctr" eaLnBrk="1" fontAlgn="ctr" hangingPunct="1">
                  <a:defRPr/>
                </a:pPr>
                <a:r>
                  <a:rPr lang="en-US" altLang="ja-JP" sz="1600" spc="-150" dirty="0">
                    <a:solidFill>
                      <a:srgbClr val="002060"/>
                    </a:solidFill>
                    <a:latin typeface="HGPｺﾞｼｯｸE" panose="020B0900000000000000" pitchFamily="50" charset="-128"/>
                    <a:ea typeface="HGPｺﾞｼｯｸE" panose="020B0900000000000000" pitchFamily="50" charset="-128"/>
                  </a:rPr>
                  <a:t>46</a:t>
                </a:r>
                <a:r>
                  <a:rPr lang="ja-JP" altLang="en-US" sz="1600" spc="-150" dirty="0">
                    <a:solidFill>
                      <a:srgbClr val="002060"/>
                    </a:solidFill>
                    <a:latin typeface="HGPｺﾞｼｯｸE" panose="020B0900000000000000" pitchFamily="50" charset="-128"/>
                    <a:ea typeface="HGPｺﾞｼｯｸE" panose="020B0900000000000000" pitchFamily="50" charset="-128"/>
                  </a:rPr>
                  <a:t>～</a:t>
                </a:r>
                <a:r>
                  <a:rPr lang="en-US" altLang="ja-JP" sz="1600" spc="-150" dirty="0">
                    <a:solidFill>
                      <a:srgbClr val="002060"/>
                    </a:solidFill>
                    <a:latin typeface="HGPｺﾞｼｯｸE" panose="020B0900000000000000" pitchFamily="50" charset="-128"/>
                    <a:ea typeface="HGPｺﾞｼｯｸE" panose="020B0900000000000000" pitchFamily="50" charset="-128"/>
                  </a:rPr>
                  <a:t>50</a:t>
                </a:r>
              </a:p>
            </p:txBody>
          </p:sp>
          <p:sp>
            <p:nvSpPr>
              <p:cNvPr id="39" name="Text Box 30"/>
              <p:cNvSpPr txBox="1">
                <a:spLocks noChangeArrowheads="1"/>
              </p:cNvSpPr>
              <p:nvPr/>
            </p:nvSpPr>
            <p:spPr bwMode="auto">
              <a:xfrm>
                <a:off x="7037815" y="5141455"/>
                <a:ext cx="259400" cy="530145"/>
              </a:xfrm>
              <a:prstGeom prst="rect">
                <a:avLst/>
              </a:prstGeom>
              <a:noFill/>
              <a:ln w="9525">
                <a:noFill/>
                <a:miter lim="800000"/>
                <a:headEnd/>
                <a:tailEnd/>
              </a:ln>
            </p:spPr>
            <p:txBody>
              <a:bodyPr vert="eaVert" wrap="none" lIns="0" tIns="0" rIns="0" bIns="0">
                <a:spAutoFit/>
              </a:bodyPr>
              <a:lstStyle/>
              <a:p>
                <a:pPr algn="ctr" eaLnBrk="1" fontAlgn="ctr" hangingPunct="1">
                  <a:defRPr/>
                </a:pPr>
                <a:r>
                  <a:rPr lang="en-US" altLang="ja-JP" sz="1600" spc="-150" dirty="0">
                    <a:solidFill>
                      <a:srgbClr val="002060"/>
                    </a:solidFill>
                    <a:latin typeface="HGPｺﾞｼｯｸE" panose="020B0900000000000000" pitchFamily="50" charset="-128"/>
                    <a:ea typeface="HGPｺﾞｼｯｸE" panose="020B0900000000000000" pitchFamily="50" charset="-128"/>
                  </a:rPr>
                  <a:t>56</a:t>
                </a:r>
                <a:r>
                  <a:rPr lang="ja-JP" altLang="en-US" sz="1600" spc="-150" dirty="0">
                    <a:solidFill>
                      <a:srgbClr val="002060"/>
                    </a:solidFill>
                    <a:latin typeface="HGPｺﾞｼｯｸE" panose="020B0900000000000000" pitchFamily="50" charset="-128"/>
                    <a:ea typeface="HGPｺﾞｼｯｸE" panose="020B0900000000000000" pitchFamily="50" charset="-128"/>
                  </a:rPr>
                  <a:t>～</a:t>
                </a:r>
                <a:r>
                  <a:rPr lang="en-US" altLang="ja-JP" sz="1600" spc="-150" dirty="0">
                    <a:solidFill>
                      <a:srgbClr val="002060"/>
                    </a:solidFill>
                    <a:latin typeface="HGPｺﾞｼｯｸE" panose="020B0900000000000000" pitchFamily="50" charset="-128"/>
                    <a:ea typeface="HGPｺﾞｼｯｸE" panose="020B0900000000000000" pitchFamily="50" charset="-128"/>
                  </a:rPr>
                  <a:t>60</a:t>
                </a:r>
              </a:p>
            </p:txBody>
          </p:sp>
          <p:sp>
            <p:nvSpPr>
              <p:cNvPr id="40" name="Text Box 31"/>
              <p:cNvSpPr txBox="1">
                <a:spLocks noChangeArrowheads="1"/>
              </p:cNvSpPr>
              <p:nvPr/>
            </p:nvSpPr>
            <p:spPr bwMode="auto">
              <a:xfrm>
                <a:off x="7501465" y="5141455"/>
                <a:ext cx="259400" cy="530145"/>
              </a:xfrm>
              <a:prstGeom prst="rect">
                <a:avLst/>
              </a:prstGeom>
              <a:noFill/>
              <a:ln w="9525">
                <a:noFill/>
                <a:miter lim="800000"/>
                <a:headEnd/>
                <a:tailEnd/>
              </a:ln>
            </p:spPr>
            <p:txBody>
              <a:bodyPr vert="eaVert" wrap="none" lIns="0" tIns="0" rIns="0" bIns="0">
                <a:spAutoFit/>
              </a:bodyPr>
              <a:lstStyle/>
              <a:p>
                <a:pPr algn="ctr" eaLnBrk="1" fontAlgn="ctr" hangingPunct="1">
                  <a:defRPr/>
                </a:pPr>
                <a:r>
                  <a:rPr lang="en-US" altLang="ja-JP" sz="1600" spc="-150" dirty="0">
                    <a:solidFill>
                      <a:srgbClr val="002060"/>
                    </a:solidFill>
                    <a:latin typeface="HGPｺﾞｼｯｸE" panose="020B0900000000000000" pitchFamily="50" charset="-128"/>
                    <a:ea typeface="HGPｺﾞｼｯｸE" panose="020B0900000000000000" pitchFamily="50" charset="-128"/>
                  </a:rPr>
                  <a:t>61</a:t>
                </a:r>
                <a:r>
                  <a:rPr lang="ja-JP" altLang="en-US" sz="1600" spc="-150" dirty="0">
                    <a:solidFill>
                      <a:srgbClr val="002060"/>
                    </a:solidFill>
                    <a:latin typeface="HGPｺﾞｼｯｸE" panose="020B0900000000000000" pitchFamily="50" charset="-128"/>
                    <a:ea typeface="HGPｺﾞｼｯｸE" panose="020B0900000000000000" pitchFamily="50" charset="-128"/>
                  </a:rPr>
                  <a:t>～</a:t>
                </a:r>
                <a:r>
                  <a:rPr lang="en-US" altLang="ja-JP" sz="1600" spc="-150" dirty="0">
                    <a:solidFill>
                      <a:srgbClr val="002060"/>
                    </a:solidFill>
                    <a:latin typeface="HGPｺﾞｼｯｸE" panose="020B0900000000000000" pitchFamily="50" charset="-128"/>
                    <a:ea typeface="HGPｺﾞｼｯｸE" panose="020B0900000000000000" pitchFamily="50" charset="-128"/>
                  </a:rPr>
                  <a:t>65</a:t>
                </a:r>
              </a:p>
            </p:txBody>
          </p:sp>
        </p:grpSp>
        <p:grpSp>
          <p:nvGrpSpPr>
            <p:cNvPr id="58" name="Group 52"/>
            <p:cNvGrpSpPr>
              <a:grpSpLocks/>
            </p:cNvGrpSpPr>
            <p:nvPr/>
          </p:nvGrpSpPr>
          <p:grpSpPr bwMode="auto">
            <a:xfrm>
              <a:off x="2550355" y="1907100"/>
              <a:ext cx="3318717" cy="2901950"/>
              <a:chOff x="1616" y="1177"/>
              <a:chExt cx="2047" cy="1974"/>
            </a:xfrm>
          </p:grpSpPr>
          <p:grpSp>
            <p:nvGrpSpPr>
              <p:cNvPr id="59" name="Group 53"/>
              <p:cNvGrpSpPr>
                <a:grpSpLocks/>
              </p:cNvGrpSpPr>
              <p:nvPr/>
            </p:nvGrpSpPr>
            <p:grpSpPr bwMode="auto">
              <a:xfrm>
                <a:off x="1616" y="1177"/>
                <a:ext cx="81" cy="171"/>
                <a:chOff x="1722" y="2930"/>
                <a:chExt cx="81" cy="186"/>
              </a:xfrm>
            </p:grpSpPr>
            <p:sp>
              <p:nvSpPr>
                <p:cNvPr id="88" name="Line 54"/>
                <p:cNvSpPr>
                  <a:spLocks noChangeShapeType="1"/>
                </p:cNvSpPr>
                <p:nvPr/>
              </p:nvSpPr>
              <p:spPr bwMode="auto">
                <a:xfrm>
                  <a:off x="1722" y="2930"/>
                  <a:ext cx="81" cy="0"/>
                </a:xfrm>
                <a:prstGeom prst="line">
                  <a:avLst/>
                </a:prstGeom>
                <a:noFill/>
                <a:ln w="19050">
                  <a:solidFill>
                    <a:srgbClr val="3333FF"/>
                  </a:solidFill>
                  <a:round/>
                  <a:headEnd/>
                  <a:tailEnd/>
                </a:ln>
              </p:spPr>
              <p:txBody>
                <a:bodyPr wrap="none" anchor="ctr"/>
                <a:lstStyle/>
                <a:p>
                  <a:pPr eaLnBrk="1" hangingPunct="1">
                    <a:defRPr/>
                  </a:pPr>
                  <a:endParaRPr lang="ja-JP" altLang="en-US">
                    <a:latin typeface="+mj-ea"/>
                    <a:ea typeface="+mj-ea"/>
                  </a:endParaRPr>
                </a:p>
              </p:txBody>
            </p:sp>
            <p:sp>
              <p:nvSpPr>
                <p:cNvPr id="89" name="Line 55"/>
                <p:cNvSpPr>
                  <a:spLocks noChangeShapeType="1"/>
                </p:cNvSpPr>
                <p:nvPr/>
              </p:nvSpPr>
              <p:spPr bwMode="auto">
                <a:xfrm>
                  <a:off x="1762" y="2931"/>
                  <a:ext cx="0" cy="181"/>
                </a:xfrm>
                <a:prstGeom prst="line">
                  <a:avLst/>
                </a:prstGeom>
                <a:noFill/>
                <a:ln w="19050">
                  <a:solidFill>
                    <a:srgbClr val="3333FF"/>
                  </a:solidFill>
                  <a:round/>
                  <a:headEnd/>
                  <a:tailEnd/>
                </a:ln>
              </p:spPr>
              <p:txBody>
                <a:bodyPr wrap="none" anchor="ctr"/>
                <a:lstStyle/>
                <a:p>
                  <a:pPr eaLnBrk="1" hangingPunct="1">
                    <a:defRPr/>
                  </a:pPr>
                  <a:endParaRPr lang="ja-JP" altLang="en-US">
                    <a:latin typeface="+mj-ea"/>
                    <a:ea typeface="+mj-ea"/>
                  </a:endParaRPr>
                </a:p>
              </p:txBody>
            </p:sp>
            <p:sp>
              <p:nvSpPr>
                <p:cNvPr id="90" name="Line 56"/>
                <p:cNvSpPr>
                  <a:spLocks noChangeShapeType="1"/>
                </p:cNvSpPr>
                <p:nvPr/>
              </p:nvSpPr>
              <p:spPr bwMode="auto">
                <a:xfrm>
                  <a:off x="1722" y="3116"/>
                  <a:ext cx="81" cy="0"/>
                </a:xfrm>
                <a:prstGeom prst="line">
                  <a:avLst/>
                </a:prstGeom>
                <a:noFill/>
                <a:ln w="19050">
                  <a:solidFill>
                    <a:srgbClr val="3333FF"/>
                  </a:solidFill>
                  <a:round/>
                  <a:headEnd/>
                  <a:tailEnd/>
                </a:ln>
              </p:spPr>
              <p:txBody>
                <a:bodyPr wrap="none" anchor="ctr"/>
                <a:lstStyle/>
                <a:p>
                  <a:pPr eaLnBrk="1" hangingPunct="1">
                    <a:defRPr/>
                  </a:pPr>
                  <a:endParaRPr lang="ja-JP" altLang="en-US">
                    <a:latin typeface="+mj-ea"/>
                    <a:ea typeface="+mj-ea"/>
                  </a:endParaRPr>
                </a:p>
              </p:txBody>
            </p:sp>
          </p:grpSp>
          <p:grpSp>
            <p:nvGrpSpPr>
              <p:cNvPr id="60" name="Group 57"/>
              <p:cNvGrpSpPr>
                <a:grpSpLocks/>
              </p:cNvGrpSpPr>
              <p:nvPr/>
            </p:nvGrpSpPr>
            <p:grpSpPr bwMode="auto">
              <a:xfrm>
                <a:off x="1897" y="1291"/>
                <a:ext cx="81" cy="114"/>
                <a:chOff x="1722" y="2930"/>
                <a:chExt cx="81" cy="186"/>
              </a:xfrm>
            </p:grpSpPr>
            <p:sp>
              <p:nvSpPr>
                <p:cNvPr id="85" name="Line 58"/>
                <p:cNvSpPr>
                  <a:spLocks noChangeShapeType="1"/>
                </p:cNvSpPr>
                <p:nvPr/>
              </p:nvSpPr>
              <p:spPr bwMode="auto">
                <a:xfrm>
                  <a:off x="1722" y="2934"/>
                  <a:ext cx="81" cy="0"/>
                </a:xfrm>
                <a:prstGeom prst="line">
                  <a:avLst/>
                </a:prstGeom>
                <a:noFill/>
                <a:ln w="19050">
                  <a:solidFill>
                    <a:srgbClr val="3333FF"/>
                  </a:solidFill>
                  <a:round/>
                  <a:headEnd/>
                  <a:tailEnd/>
                </a:ln>
              </p:spPr>
              <p:txBody>
                <a:bodyPr wrap="none" anchor="ctr"/>
                <a:lstStyle/>
                <a:p>
                  <a:pPr eaLnBrk="1" hangingPunct="1">
                    <a:defRPr/>
                  </a:pPr>
                  <a:endParaRPr lang="ja-JP" altLang="en-US">
                    <a:latin typeface="+mj-ea"/>
                    <a:ea typeface="+mj-ea"/>
                  </a:endParaRPr>
                </a:p>
              </p:txBody>
            </p:sp>
            <p:sp>
              <p:nvSpPr>
                <p:cNvPr id="86" name="Line 59"/>
                <p:cNvSpPr>
                  <a:spLocks noChangeShapeType="1"/>
                </p:cNvSpPr>
                <p:nvPr/>
              </p:nvSpPr>
              <p:spPr bwMode="auto">
                <a:xfrm>
                  <a:off x="1755" y="2934"/>
                  <a:ext cx="0" cy="180"/>
                </a:xfrm>
                <a:prstGeom prst="line">
                  <a:avLst/>
                </a:prstGeom>
                <a:noFill/>
                <a:ln w="19050">
                  <a:solidFill>
                    <a:srgbClr val="3333FF"/>
                  </a:solidFill>
                  <a:round/>
                  <a:headEnd/>
                  <a:tailEnd/>
                </a:ln>
              </p:spPr>
              <p:txBody>
                <a:bodyPr wrap="none" anchor="ctr"/>
                <a:lstStyle/>
                <a:p>
                  <a:pPr eaLnBrk="1" hangingPunct="1">
                    <a:defRPr/>
                  </a:pPr>
                  <a:endParaRPr lang="ja-JP" altLang="en-US">
                    <a:latin typeface="+mj-ea"/>
                    <a:ea typeface="+mj-ea"/>
                  </a:endParaRPr>
                </a:p>
              </p:txBody>
            </p:sp>
            <p:sp>
              <p:nvSpPr>
                <p:cNvPr id="87" name="Line 60"/>
                <p:cNvSpPr>
                  <a:spLocks noChangeShapeType="1"/>
                </p:cNvSpPr>
                <p:nvPr/>
              </p:nvSpPr>
              <p:spPr bwMode="auto">
                <a:xfrm>
                  <a:off x="1722" y="3116"/>
                  <a:ext cx="81" cy="0"/>
                </a:xfrm>
                <a:prstGeom prst="line">
                  <a:avLst/>
                </a:prstGeom>
                <a:noFill/>
                <a:ln w="19050">
                  <a:solidFill>
                    <a:srgbClr val="3333FF"/>
                  </a:solidFill>
                  <a:round/>
                  <a:headEnd/>
                  <a:tailEnd/>
                </a:ln>
              </p:spPr>
              <p:txBody>
                <a:bodyPr wrap="none" anchor="ctr"/>
                <a:lstStyle/>
                <a:p>
                  <a:pPr eaLnBrk="1" hangingPunct="1">
                    <a:defRPr/>
                  </a:pPr>
                  <a:endParaRPr lang="ja-JP" altLang="en-US">
                    <a:latin typeface="+mj-ea"/>
                    <a:ea typeface="+mj-ea"/>
                  </a:endParaRPr>
                </a:p>
              </p:txBody>
            </p:sp>
          </p:grpSp>
          <p:grpSp>
            <p:nvGrpSpPr>
              <p:cNvPr id="61" name="Group 61"/>
              <p:cNvGrpSpPr>
                <a:grpSpLocks/>
              </p:cNvGrpSpPr>
              <p:nvPr/>
            </p:nvGrpSpPr>
            <p:grpSpPr bwMode="auto">
              <a:xfrm>
                <a:off x="2178" y="1537"/>
                <a:ext cx="81" cy="186"/>
                <a:chOff x="1722" y="2930"/>
                <a:chExt cx="81" cy="186"/>
              </a:xfrm>
            </p:grpSpPr>
            <p:sp>
              <p:nvSpPr>
                <p:cNvPr id="82" name="Line 62"/>
                <p:cNvSpPr>
                  <a:spLocks noChangeShapeType="1"/>
                </p:cNvSpPr>
                <p:nvPr/>
              </p:nvSpPr>
              <p:spPr bwMode="auto">
                <a:xfrm>
                  <a:off x="1722" y="2930"/>
                  <a:ext cx="81" cy="0"/>
                </a:xfrm>
                <a:prstGeom prst="line">
                  <a:avLst/>
                </a:prstGeom>
                <a:noFill/>
                <a:ln w="19050">
                  <a:solidFill>
                    <a:srgbClr val="3333FF"/>
                  </a:solidFill>
                  <a:round/>
                  <a:headEnd/>
                  <a:tailEnd/>
                </a:ln>
              </p:spPr>
              <p:txBody>
                <a:bodyPr wrap="none" anchor="ctr"/>
                <a:lstStyle/>
                <a:p>
                  <a:pPr eaLnBrk="1" hangingPunct="1">
                    <a:defRPr/>
                  </a:pPr>
                  <a:endParaRPr lang="ja-JP" altLang="en-US">
                    <a:latin typeface="+mj-ea"/>
                    <a:ea typeface="+mj-ea"/>
                  </a:endParaRPr>
                </a:p>
              </p:txBody>
            </p:sp>
            <p:sp>
              <p:nvSpPr>
                <p:cNvPr id="83" name="Line 63"/>
                <p:cNvSpPr>
                  <a:spLocks noChangeShapeType="1"/>
                </p:cNvSpPr>
                <p:nvPr/>
              </p:nvSpPr>
              <p:spPr bwMode="auto">
                <a:xfrm>
                  <a:off x="1762" y="2931"/>
                  <a:ext cx="0" cy="193"/>
                </a:xfrm>
                <a:prstGeom prst="line">
                  <a:avLst/>
                </a:prstGeom>
                <a:noFill/>
                <a:ln w="19050">
                  <a:solidFill>
                    <a:srgbClr val="3333FF"/>
                  </a:solidFill>
                  <a:round/>
                  <a:headEnd/>
                  <a:tailEnd/>
                </a:ln>
              </p:spPr>
              <p:txBody>
                <a:bodyPr wrap="none" anchor="ctr"/>
                <a:lstStyle/>
                <a:p>
                  <a:pPr eaLnBrk="1" hangingPunct="1">
                    <a:defRPr/>
                  </a:pPr>
                  <a:endParaRPr lang="ja-JP" altLang="en-US">
                    <a:latin typeface="+mj-ea"/>
                    <a:ea typeface="+mj-ea"/>
                  </a:endParaRPr>
                </a:p>
              </p:txBody>
            </p:sp>
            <p:sp>
              <p:nvSpPr>
                <p:cNvPr id="84" name="Line 64"/>
                <p:cNvSpPr>
                  <a:spLocks noChangeShapeType="1"/>
                </p:cNvSpPr>
                <p:nvPr/>
              </p:nvSpPr>
              <p:spPr bwMode="auto">
                <a:xfrm>
                  <a:off x="1722" y="3116"/>
                  <a:ext cx="81" cy="0"/>
                </a:xfrm>
                <a:prstGeom prst="line">
                  <a:avLst/>
                </a:prstGeom>
                <a:noFill/>
                <a:ln w="19050">
                  <a:solidFill>
                    <a:srgbClr val="3333FF"/>
                  </a:solidFill>
                  <a:round/>
                  <a:headEnd/>
                  <a:tailEnd/>
                </a:ln>
              </p:spPr>
              <p:txBody>
                <a:bodyPr wrap="none" anchor="ctr"/>
                <a:lstStyle/>
                <a:p>
                  <a:pPr eaLnBrk="1" hangingPunct="1">
                    <a:defRPr/>
                  </a:pPr>
                  <a:endParaRPr lang="ja-JP" altLang="en-US">
                    <a:latin typeface="+mj-ea"/>
                    <a:ea typeface="+mj-ea"/>
                  </a:endParaRPr>
                </a:p>
              </p:txBody>
            </p:sp>
          </p:grpSp>
          <p:grpSp>
            <p:nvGrpSpPr>
              <p:cNvPr id="62" name="Group 65"/>
              <p:cNvGrpSpPr>
                <a:grpSpLocks/>
              </p:cNvGrpSpPr>
              <p:nvPr/>
            </p:nvGrpSpPr>
            <p:grpSpPr bwMode="auto">
              <a:xfrm>
                <a:off x="2458" y="1699"/>
                <a:ext cx="81" cy="198"/>
                <a:chOff x="1722" y="2930"/>
                <a:chExt cx="81" cy="186"/>
              </a:xfrm>
            </p:grpSpPr>
            <p:sp>
              <p:nvSpPr>
                <p:cNvPr id="79" name="Line 66"/>
                <p:cNvSpPr>
                  <a:spLocks noChangeShapeType="1"/>
                </p:cNvSpPr>
                <p:nvPr/>
              </p:nvSpPr>
              <p:spPr bwMode="auto">
                <a:xfrm>
                  <a:off x="1722" y="2930"/>
                  <a:ext cx="81" cy="0"/>
                </a:xfrm>
                <a:prstGeom prst="line">
                  <a:avLst/>
                </a:prstGeom>
                <a:noFill/>
                <a:ln w="19050">
                  <a:solidFill>
                    <a:srgbClr val="3333FF"/>
                  </a:solidFill>
                  <a:round/>
                  <a:headEnd/>
                  <a:tailEnd/>
                </a:ln>
              </p:spPr>
              <p:txBody>
                <a:bodyPr wrap="none" anchor="ctr"/>
                <a:lstStyle/>
                <a:p>
                  <a:pPr eaLnBrk="1" hangingPunct="1">
                    <a:defRPr/>
                  </a:pPr>
                  <a:endParaRPr lang="ja-JP" altLang="en-US">
                    <a:latin typeface="+mj-ea"/>
                    <a:ea typeface="+mj-ea"/>
                  </a:endParaRPr>
                </a:p>
              </p:txBody>
            </p:sp>
            <p:sp>
              <p:nvSpPr>
                <p:cNvPr id="80" name="Line 67"/>
                <p:cNvSpPr>
                  <a:spLocks noChangeShapeType="1"/>
                </p:cNvSpPr>
                <p:nvPr/>
              </p:nvSpPr>
              <p:spPr bwMode="auto">
                <a:xfrm>
                  <a:off x="1762" y="2931"/>
                  <a:ext cx="0" cy="224"/>
                </a:xfrm>
                <a:prstGeom prst="line">
                  <a:avLst/>
                </a:prstGeom>
                <a:noFill/>
                <a:ln w="19050">
                  <a:solidFill>
                    <a:srgbClr val="3333FF"/>
                  </a:solidFill>
                  <a:round/>
                  <a:headEnd/>
                  <a:tailEnd/>
                </a:ln>
              </p:spPr>
              <p:txBody>
                <a:bodyPr wrap="none" anchor="ctr"/>
                <a:lstStyle/>
                <a:p>
                  <a:pPr eaLnBrk="1" hangingPunct="1">
                    <a:defRPr/>
                  </a:pPr>
                  <a:endParaRPr lang="ja-JP" altLang="en-US">
                    <a:latin typeface="+mj-ea"/>
                    <a:ea typeface="+mj-ea"/>
                  </a:endParaRPr>
                </a:p>
              </p:txBody>
            </p:sp>
            <p:sp>
              <p:nvSpPr>
                <p:cNvPr id="81" name="Line 68"/>
                <p:cNvSpPr>
                  <a:spLocks noChangeShapeType="1"/>
                </p:cNvSpPr>
                <p:nvPr/>
              </p:nvSpPr>
              <p:spPr bwMode="auto">
                <a:xfrm>
                  <a:off x="1722" y="3116"/>
                  <a:ext cx="81" cy="0"/>
                </a:xfrm>
                <a:prstGeom prst="line">
                  <a:avLst/>
                </a:prstGeom>
                <a:noFill/>
                <a:ln w="19050">
                  <a:solidFill>
                    <a:srgbClr val="3333FF"/>
                  </a:solidFill>
                  <a:round/>
                  <a:headEnd/>
                  <a:tailEnd/>
                </a:ln>
              </p:spPr>
              <p:txBody>
                <a:bodyPr wrap="none" anchor="ctr"/>
                <a:lstStyle/>
                <a:p>
                  <a:pPr eaLnBrk="1" hangingPunct="1">
                    <a:defRPr/>
                  </a:pPr>
                  <a:endParaRPr lang="ja-JP" altLang="en-US">
                    <a:latin typeface="+mj-ea"/>
                    <a:ea typeface="+mj-ea"/>
                  </a:endParaRPr>
                </a:p>
              </p:txBody>
            </p:sp>
          </p:grpSp>
          <p:grpSp>
            <p:nvGrpSpPr>
              <p:cNvPr id="63" name="Group 69"/>
              <p:cNvGrpSpPr>
                <a:grpSpLocks/>
              </p:cNvGrpSpPr>
              <p:nvPr/>
            </p:nvGrpSpPr>
            <p:grpSpPr bwMode="auto">
              <a:xfrm>
                <a:off x="2739" y="1852"/>
                <a:ext cx="81" cy="375"/>
                <a:chOff x="1722" y="2930"/>
                <a:chExt cx="81" cy="186"/>
              </a:xfrm>
            </p:grpSpPr>
            <p:sp>
              <p:nvSpPr>
                <p:cNvPr id="76" name="Line 70"/>
                <p:cNvSpPr>
                  <a:spLocks noChangeShapeType="1"/>
                </p:cNvSpPr>
                <p:nvPr/>
              </p:nvSpPr>
              <p:spPr bwMode="auto">
                <a:xfrm>
                  <a:off x="1722" y="2930"/>
                  <a:ext cx="81" cy="0"/>
                </a:xfrm>
                <a:prstGeom prst="line">
                  <a:avLst/>
                </a:prstGeom>
                <a:noFill/>
                <a:ln w="19050">
                  <a:solidFill>
                    <a:srgbClr val="3333FF"/>
                  </a:solidFill>
                  <a:round/>
                  <a:headEnd/>
                  <a:tailEnd/>
                </a:ln>
              </p:spPr>
              <p:txBody>
                <a:bodyPr wrap="none" anchor="ctr"/>
                <a:lstStyle/>
                <a:p>
                  <a:pPr eaLnBrk="1" hangingPunct="1">
                    <a:defRPr/>
                  </a:pPr>
                  <a:endParaRPr lang="ja-JP" altLang="en-US">
                    <a:latin typeface="+mj-ea"/>
                    <a:ea typeface="+mj-ea"/>
                  </a:endParaRPr>
                </a:p>
              </p:txBody>
            </p:sp>
            <p:sp>
              <p:nvSpPr>
                <p:cNvPr id="77" name="Line 71"/>
                <p:cNvSpPr>
                  <a:spLocks noChangeShapeType="1"/>
                </p:cNvSpPr>
                <p:nvPr/>
              </p:nvSpPr>
              <p:spPr bwMode="auto">
                <a:xfrm>
                  <a:off x="1762" y="2931"/>
                  <a:ext cx="0" cy="183"/>
                </a:xfrm>
                <a:prstGeom prst="line">
                  <a:avLst/>
                </a:prstGeom>
                <a:noFill/>
                <a:ln w="19050">
                  <a:solidFill>
                    <a:srgbClr val="3333FF"/>
                  </a:solidFill>
                  <a:round/>
                  <a:headEnd/>
                  <a:tailEnd/>
                </a:ln>
              </p:spPr>
              <p:txBody>
                <a:bodyPr wrap="none" anchor="ctr"/>
                <a:lstStyle/>
                <a:p>
                  <a:pPr eaLnBrk="1" hangingPunct="1">
                    <a:defRPr/>
                  </a:pPr>
                  <a:endParaRPr lang="ja-JP" altLang="en-US">
                    <a:latin typeface="+mj-ea"/>
                    <a:ea typeface="+mj-ea"/>
                  </a:endParaRPr>
                </a:p>
              </p:txBody>
            </p:sp>
            <p:sp>
              <p:nvSpPr>
                <p:cNvPr id="78" name="Line 72"/>
                <p:cNvSpPr>
                  <a:spLocks noChangeShapeType="1"/>
                </p:cNvSpPr>
                <p:nvPr/>
              </p:nvSpPr>
              <p:spPr bwMode="auto">
                <a:xfrm>
                  <a:off x="1722" y="3116"/>
                  <a:ext cx="81" cy="0"/>
                </a:xfrm>
                <a:prstGeom prst="line">
                  <a:avLst/>
                </a:prstGeom>
                <a:noFill/>
                <a:ln w="19050">
                  <a:solidFill>
                    <a:srgbClr val="3333FF"/>
                  </a:solidFill>
                  <a:round/>
                  <a:headEnd/>
                  <a:tailEnd/>
                </a:ln>
              </p:spPr>
              <p:txBody>
                <a:bodyPr wrap="none" anchor="ctr"/>
                <a:lstStyle/>
                <a:p>
                  <a:pPr eaLnBrk="1" hangingPunct="1">
                    <a:defRPr/>
                  </a:pPr>
                  <a:endParaRPr lang="ja-JP" altLang="en-US">
                    <a:latin typeface="+mj-ea"/>
                    <a:ea typeface="+mj-ea"/>
                  </a:endParaRPr>
                </a:p>
              </p:txBody>
            </p:sp>
          </p:grpSp>
          <p:grpSp>
            <p:nvGrpSpPr>
              <p:cNvPr id="64" name="Group 73"/>
              <p:cNvGrpSpPr>
                <a:grpSpLocks/>
              </p:cNvGrpSpPr>
              <p:nvPr/>
            </p:nvGrpSpPr>
            <p:grpSpPr bwMode="auto">
              <a:xfrm>
                <a:off x="3020" y="1983"/>
                <a:ext cx="81" cy="303"/>
                <a:chOff x="1722" y="2930"/>
                <a:chExt cx="81" cy="186"/>
              </a:xfrm>
            </p:grpSpPr>
            <p:sp>
              <p:nvSpPr>
                <p:cNvPr id="73" name="Line 74"/>
                <p:cNvSpPr>
                  <a:spLocks noChangeShapeType="1"/>
                </p:cNvSpPr>
                <p:nvPr/>
              </p:nvSpPr>
              <p:spPr bwMode="auto">
                <a:xfrm>
                  <a:off x="1722" y="2930"/>
                  <a:ext cx="81" cy="0"/>
                </a:xfrm>
                <a:prstGeom prst="line">
                  <a:avLst/>
                </a:prstGeom>
                <a:noFill/>
                <a:ln w="19050">
                  <a:solidFill>
                    <a:srgbClr val="3333FF"/>
                  </a:solidFill>
                  <a:round/>
                  <a:headEnd/>
                  <a:tailEnd/>
                </a:ln>
              </p:spPr>
              <p:txBody>
                <a:bodyPr wrap="none" anchor="ctr"/>
                <a:lstStyle/>
                <a:p>
                  <a:pPr eaLnBrk="1" hangingPunct="1">
                    <a:defRPr/>
                  </a:pPr>
                  <a:endParaRPr lang="ja-JP" altLang="en-US">
                    <a:latin typeface="+mj-ea"/>
                    <a:ea typeface="+mj-ea"/>
                  </a:endParaRPr>
                </a:p>
              </p:txBody>
            </p:sp>
            <p:sp>
              <p:nvSpPr>
                <p:cNvPr id="74" name="Line 75"/>
                <p:cNvSpPr>
                  <a:spLocks noChangeShapeType="1"/>
                </p:cNvSpPr>
                <p:nvPr/>
              </p:nvSpPr>
              <p:spPr bwMode="auto">
                <a:xfrm>
                  <a:off x="1762" y="2931"/>
                  <a:ext cx="0" cy="183"/>
                </a:xfrm>
                <a:prstGeom prst="line">
                  <a:avLst/>
                </a:prstGeom>
                <a:noFill/>
                <a:ln w="19050">
                  <a:solidFill>
                    <a:srgbClr val="3333FF"/>
                  </a:solidFill>
                  <a:round/>
                  <a:headEnd/>
                  <a:tailEnd/>
                </a:ln>
              </p:spPr>
              <p:txBody>
                <a:bodyPr wrap="none" anchor="ctr"/>
                <a:lstStyle/>
                <a:p>
                  <a:pPr eaLnBrk="1" hangingPunct="1">
                    <a:defRPr/>
                  </a:pPr>
                  <a:endParaRPr lang="ja-JP" altLang="en-US">
                    <a:latin typeface="+mj-ea"/>
                    <a:ea typeface="+mj-ea"/>
                  </a:endParaRPr>
                </a:p>
              </p:txBody>
            </p:sp>
            <p:sp>
              <p:nvSpPr>
                <p:cNvPr id="75" name="Line 76"/>
                <p:cNvSpPr>
                  <a:spLocks noChangeShapeType="1"/>
                </p:cNvSpPr>
                <p:nvPr/>
              </p:nvSpPr>
              <p:spPr bwMode="auto">
                <a:xfrm>
                  <a:off x="1722" y="3116"/>
                  <a:ext cx="81" cy="0"/>
                </a:xfrm>
                <a:prstGeom prst="line">
                  <a:avLst/>
                </a:prstGeom>
                <a:noFill/>
                <a:ln w="19050">
                  <a:solidFill>
                    <a:srgbClr val="3333FF"/>
                  </a:solidFill>
                  <a:round/>
                  <a:headEnd/>
                  <a:tailEnd/>
                </a:ln>
              </p:spPr>
              <p:txBody>
                <a:bodyPr wrap="none" anchor="ctr"/>
                <a:lstStyle/>
                <a:p>
                  <a:pPr eaLnBrk="1" hangingPunct="1">
                    <a:defRPr/>
                  </a:pPr>
                  <a:endParaRPr lang="ja-JP" altLang="en-US">
                    <a:latin typeface="+mj-ea"/>
                    <a:ea typeface="+mj-ea"/>
                  </a:endParaRPr>
                </a:p>
              </p:txBody>
            </p:sp>
          </p:grpSp>
          <p:grpSp>
            <p:nvGrpSpPr>
              <p:cNvPr id="65" name="Group 77"/>
              <p:cNvGrpSpPr>
                <a:grpSpLocks/>
              </p:cNvGrpSpPr>
              <p:nvPr/>
            </p:nvGrpSpPr>
            <p:grpSpPr bwMode="auto">
              <a:xfrm>
                <a:off x="3298" y="1834"/>
                <a:ext cx="81" cy="576"/>
                <a:chOff x="1719" y="2930"/>
                <a:chExt cx="81" cy="186"/>
              </a:xfrm>
            </p:grpSpPr>
            <p:sp>
              <p:nvSpPr>
                <p:cNvPr id="70" name="Line 78"/>
                <p:cNvSpPr>
                  <a:spLocks noChangeShapeType="1"/>
                </p:cNvSpPr>
                <p:nvPr/>
              </p:nvSpPr>
              <p:spPr bwMode="auto">
                <a:xfrm>
                  <a:off x="1719" y="2930"/>
                  <a:ext cx="81" cy="0"/>
                </a:xfrm>
                <a:prstGeom prst="line">
                  <a:avLst/>
                </a:prstGeom>
                <a:noFill/>
                <a:ln w="19050">
                  <a:solidFill>
                    <a:srgbClr val="3333FF"/>
                  </a:solidFill>
                  <a:round/>
                  <a:headEnd/>
                  <a:tailEnd/>
                </a:ln>
              </p:spPr>
              <p:txBody>
                <a:bodyPr wrap="none" anchor="ctr"/>
                <a:lstStyle/>
                <a:p>
                  <a:pPr eaLnBrk="1" hangingPunct="1">
                    <a:defRPr/>
                  </a:pPr>
                  <a:endParaRPr lang="ja-JP" altLang="en-US">
                    <a:latin typeface="+mj-ea"/>
                    <a:ea typeface="+mj-ea"/>
                  </a:endParaRPr>
                </a:p>
              </p:txBody>
            </p:sp>
            <p:sp>
              <p:nvSpPr>
                <p:cNvPr id="71" name="Line 79"/>
                <p:cNvSpPr>
                  <a:spLocks noChangeShapeType="1"/>
                </p:cNvSpPr>
                <p:nvPr/>
              </p:nvSpPr>
              <p:spPr bwMode="auto">
                <a:xfrm>
                  <a:off x="1762" y="2931"/>
                  <a:ext cx="0" cy="183"/>
                </a:xfrm>
                <a:prstGeom prst="line">
                  <a:avLst/>
                </a:prstGeom>
                <a:noFill/>
                <a:ln w="19050">
                  <a:solidFill>
                    <a:srgbClr val="3333FF"/>
                  </a:solidFill>
                  <a:round/>
                  <a:headEnd/>
                  <a:tailEnd/>
                </a:ln>
              </p:spPr>
              <p:txBody>
                <a:bodyPr wrap="none" anchor="ctr"/>
                <a:lstStyle/>
                <a:p>
                  <a:pPr eaLnBrk="1" hangingPunct="1">
                    <a:defRPr/>
                  </a:pPr>
                  <a:endParaRPr lang="ja-JP" altLang="en-US">
                    <a:latin typeface="+mj-ea"/>
                    <a:ea typeface="+mj-ea"/>
                  </a:endParaRPr>
                </a:p>
              </p:txBody>
            </p:sp>
            <p:sp>
              <p:nvSpPr>
                <p:cNvPr id="72" name="Line 80"/>
                <p:cNvSpPr>
                  <a:spLocks noChangeShapeType="1"/>
                </p:cNvSpPr>
                <p:nvPr/>
              </p:nvSpPr>
              <p:spPr bwMode="auto">
                <a:xfrm>
                  <a:off x="1719" y="3116"/>
                  <a:ext cx="81" cy="0"/>
                </a:xfrm>
                <a:prstGeom prst="line">
                  <a:avLst/>
                </a:prstGeom>
                <a:noFill/>
                <a:ln w="19050">
                  <a:solidFill>
                    <a:srgbClr val="3333FF"/>
                  </a:solidFill>
                  <a:round/>
                  <a:headEnd/>
                  <a:tailEnd/>
                </a:ln>
              </p:spPr>
              <p:txBody>
                <a:bodyPr wrap="none" anchor="ctr"/>
                <a:lstStyle/>
                <a:p>
                  <a:pPr eaLnBrk="1" hangingPunct="1">
                    <a:defRPr/>
                  </a:pPr>
                  <a:endParaRPr lang="ja-JP" altLang="en-US">
                    <a:latin typeface="+mj-ea"/>
                    <a:ea typeface="+mj-ea"/>
                  </a:endParaRPr>
                </a:p>
              </p:txBody>
            </p:sp>
          </p:grpSp>
          <p:grpSp>
            <p:nvGrpSpPr>
              <p:cNvPr id="66" name="Group 81"/>
              <p:cNvGrpSpPr>
                <a:grpSpLocks/>
              </p:cNvGrpSpPr>
              <p:nvPr/>
            </p:nvGrpSpPr>
            <p:grpSpPr bwMode="auto">
              <a:xfrm>
                <a:off x="3582" y="2833"/>
                <a:ext cx="81" cy="318"/>
                <a:chOff x="1722" y="2930"/>
                <a:chExt cx="81" cy="186"/>
              </a:xfrm>
            </p:grpSpPr>
            <p:sp>
              <p:nvSpPr>
                <p:cNvPr id="67" name="Line 82"/>
                <p:cNvSpPr>
                  <a:spLocks noChangeShapeType="1"/>
                </p:cNvSpPr>
                <p:nvPr/>
              </p:nvSpPr>
              <p:spPr bwMode="auto">
                <a:xfrm>
                  <a:off x="1722" y="2930"/>
                  <a:ext cx="81" cy="0"/>
                </a:xfrm>
                <a:prstGeom prst="line">
                  <a:avLst/>
                </a:prstGeom>
                <a:noFill/>
                <a:ln w="19050">
                  <a:solidFill>
                    <a:srgbClr val="3333FF"/>
                  </a:solidFill>
                  <a:round/>
                  <a:headEnd/>
                  <a:tailEnd/>
                </a:ln>
              </p:spPr>
              <p:txBody>
                <a:bodyPr wrap="none" anchor="ctr"/>
                <a:lstStyle/>
                <a:p>
                  <a:pPr eaLnBrk="1" hangingPunct="1">
                    <a:defRPr/>
                  </a:pPr>
                  <a:endParaRPr lang="ja-JP" altLang="en-US">
                    <a:latin typeface="+mj-ea"/>
                    <a:ea typeface="+mj-ea"/>
                  </a:endParaRPr>
                </a:p>
              </p:txBody>
            </p:sp>
            <p:sp>
              <p:nvSpPr>
                <p:cNvPr id="68" name="Line 83"/>
                <p:cNvSpPr>
                  <a:spLocks noChangeShapeType="1"/>
                </p:cNvSpPr>
                <p:nvPr/>
              </p:nvSpPr>
              <p:spPr bwMode="auto">
                <a:xfrm>
                  <a:off x="1762" y="2932"/>
                  <a:ext cx="0" cy="183"/>
                </a:xfrm>
                <a:prstGeom prst="line">
                  <a:avLst/>
                </a:prstGeom>
                <a:noFill/>
                <a:ln w="19050">
                  <a:solidFill>
                    <a:srgbClr val="3333FF"/>
                  </a:solidFill>
                  <a:round/>
                  <a:headEnd/>
                  <a:tailEnd/>
                </a:ln>
              </p:spPr>
              <p:txBody>
                <a:bodyPr wrap="none" anchor="ctr"/>
                <a:lstStyle/>
                <a:p>
                  <a:pPr eaLnBrk="1" hangingPunct="1">
                    <a:defRPr/>
                  </a:pPr>
                  <a:endParaRPr lang="ja-JP" altLang="en-US">
                    <a:latin typeface="+mj-ea"/>
                    <a:ea typeface="+mj-ea"/>
                  </a:endParaRPr>
                </a:p>
              </p:txBody>
            </p:sp>
            <p:sp>
              <p:nvSpPr>
                <p:cNvPr id="69" name="Line 84"/>
                <p:cNvSpPr>
                  <a:spLocks noChangeShapeType="1"/>
                </p:cNvSpPr>
                <p:nvPr/>
              </p:nvSpPr>
              <p:spPr bwMode="auto">
                <a:xfrm>
                  <a:off x="1722" y="3116"/>
                  <a:ext cx="81" cy="0"/>
                </a:xfrm>
                <a:prstGeom prst="line">
                  <a:avLst/>
                </a:prstGeom>
                <a:noFill/>
                <a:ln w="19050">
                  <a:solidFill>
                    <a:srgbClr val="3333FF"/>
                  </a:solidFill>
                  <a:round/>
                  <a:headEnd/>
                  <a:tailEnd/>
                </a:ln>
              </p:spPr>
              <p:txBody>
                <a:bodyPr wrap="none" anchor="ctr"/>
                <a:lstStyle/>
                <a:p>
                  <a:pPr eaLnBrk="1" hangingPunct="1">
                    <a:defRPr/>
                  </a:pPr>
                  <a:endParaRPr lang="ja-JP" altLang="en-US">
                    <a:latin typeface="+mj-ea"/>
                    <a:ea typeface="+mj-ea"/>
                  </a:endParaRPr>
                </a:p>
              </p:txBody>
            </p:sp>
          </p:grpSp>
        </p:grpSp>
        <p:grpSp>
          <p:nvGrpSpPr>
            <p:cNvPr id="91" name="Group 85"/>
            <p:cNvGrpSpPr>
              <a:grpSpLocks/>
            </p:cNvGrpSpPr>
            <p:nvPr/>
          </p:nvGrpSpPr>
          <p:grpSpPr bwMode="auto">
            <a:xfrm>
              <a:off x="1659882" y="1273687"/>
              <a:ext cx="4186448" cy="3257550"/>
              <a:chOff x="1067" y="747"/>
              <a:chExt cx="2582" cy="2215"/>
            </a:xfrm>
            <a:solidFill>
              <a:srgbClr val="12B7C8"/>
            </a:solidFill>
          </p:grpSpPr>
          <p:sp>
            <p:nvSpPr>
              <p:cNvPr id="92" name="Oval 86"/>
              <p:cNvSpPr>
                <a:spLocks noChangeArrowheads="1"/>
              </p:cNvSpPr>
              <p:nvPr/>
            </p:nvSpPr>
            <p:spPr bwMode="auto">
              <a:xfrm>
                <a:off x="1067" y="747"/>
                <a:ext cx="55" cy="55"/>
              </a:xfrm>
              <a:prstGeom prst="ellipse">
                <a:avLst/>
              </a:prstGeom>
              <a:grpFill/>
              <a:ln w="88900">
                <a:solidFill>
                  <a:srgbClr val="0070C0"/>
                </a:solidFill>
                <a:round/>
                <a:headEnd/>
                <a:tailEnd/>
              </a:ln>
            </p:spPr>
            <p:txBody>
              <a:bodyPr wrap="none" anchor="ctr"/>
              <a:lstStyle/>
              <a:p>
                <a:pPr eaLnBrk="1" hangingPunct="1">
                  <a:defRPr/>
                </a:pPr>
                <a:endParaRPr lang="ja-JP" altLang="en-US" sz="2400">
                  <a:latin typeface="+mj-ea"/>
                  <a:ea typeface="+mj-ea"/>
                </a:endParaRPr>
              </a:p>
            </p:txBody>
          </p:sp>
          <p:sp>
            <p:nvSpPr>
              <p:cNvPr id="93" name="Oval 87"/>
              <p:cNvSpPr>
                <a:spLocks noChangeArrowheads="1"/>
              </p:cNvSpPr>
              <p:nvPr/>
            </p:nvSpPr>
            <p:spPr bwMode="auto">
              <a:xfrm>
                <a:off x="3594" y="2907"/>
                <a:ext cx="55" cy="55"/>
              </a:xfrm>
              <a:prstGeom prst="ellipse">
                <a:avLst/>
              </a:prstGeom>
              <a:grpFill/>
              <a:ln w="88900">
                <a:solidFill>
                  <a:srgbClr val="0070C0"/>
                </a:solidFill>
                <a:round/>
                <a:headEnd/>
                <a:tailEnd/>
              </a:ln>
            </p:spPr>
            <p:txBody>
              <a:bodyPr wrap="none" anchor="ctr"/>
              <a:lstStyle/>
              <a:p>
                <a:pPr eaLnBrk="1" hangingPunct="1">
                  <a:defRPr/>
                </a:pPr>
                <a:endParaRPr lang="ja-JP" altLang="en-US" sz="2400">
                  <a:latin typeface="+mj-ea"/>
                  <a:ea typeface="+mj-ea"/>
                </a:endParaRPr>
              </a:p>
            </p:txBody>
          </p:sp>
          <p:sp>
            <p:nvSpPr>
              <p:cNvPr id="94" name="Oval 88"/>
              <p:cNvSpPr>
                <a:spLocks noChangeArrowheads="1"/>
              </p:cNvSpPr>
              <p:nvPr/>
            </p:nvSpPr>
            <p:spPr bwMode="auto">
              <a:xfrm>
                <a:off x="3313" y="1986"/>
                <a:ext cx="55" cy="55"/>
              </a:xfrm>
              <a:prstGeom prst="ellipse">
                <a:avLst/>
              </a:prstGeom>
              <a:grpFill/>
              <a:ln w="88900">
                <a:solidFill>
                  <a:srgbClr val="0070C0"/>
                </a:solidFill>
                <a:round/>
                <a:headEnd/>
                <a:tailEnd/>
              </a:ln>
            </p:spPr>
            <p:txBody>
              <a:bodyPr wrap="none" anchor="ctr"/>
              <a:lstStyle/>
              <a:p>
                <a:pPr eaLnBrk="1" hangingPunct="1">
                  <a:defRPr/>
                </a:pPr>
                <a:endParaRPr lang="ja-JP" altLang="en-US" sz="2400">
                  <a:latin typeface="+mj-ea"/>
                  <a:ea typeface="+mj-ea"/>
                </a:endParaRPr>
              </a:p>
            </p:txBody>
          </p:sp>
          <p:sp>
            <p:nvSpPr>
              <p:cNvPr id="95" name="Oval 89"/>
              <p:cNvSpPr>
                <a:spLocks noChangeArrowheads="1"/>
              </p:cNvSpPr>
              <p:nvPr/>
            </p:nvSpPr>
            <p:spPr bwMode="auto">
              <a:xfrm>
                <a:off x="3032" y="2078"/>
                <a:ext cx="55" cy="55"/>
              </a:xfrm>
              <a:prstGeom prst="ellipse">
                <a:avLst/>
              </a:prstGeom>
              <a:grpFill/>
              <a:ln w="88900">
                <a:solidFill>
                  <a:srgbClr val="0070C0"/>
                </a:solidFill>
                <a:round/>
                <a:headEnd/>
                <a:tailEnd/>
              </a:ln>
            </p:spPr>
            <p:txBody>
              <a:bodyPr wrap="none" anchor="ctr"/>
              <a:lstStyle/>
              <a:p>
                <a:pPr eaLnBrk="1" hangingPunct="1">
                  <a:defRPr/>
                </a:pPr>
                <a:endParaRPr lang="ja-JP" altLang="en-US" sz="2400">
                  <a:latin typeface="+mj-ea"/>
                  <a:ea typeface="+mj-ea"/>
                </a:endParaRPr>
              </a:p>
            </p:txBody>
          </p:sp>
          <p:sp>
            <p:nvSpPr>
              <p:cNvPr id="96" name="Oval 90"/>
              <p:cNvSpPr>
                <a:spLocks noChangeArrowheads="1"/>
              </p:cNvSpPr>
              <p:nvPr/>
            </p:nvSpPr>
            <p:spPr bwMode="auto">
              <a:xfrm>
                <a:off x="2751" y="1932"/>
                <a:ext cx="55" cy="55"/>
              </a:xfrm>
              <a:prstGeom prst="ellipse">
                <a:avLst/>
              </a:prstGeom>
              <a:grpFill/>
              <a:ln w="88900">
                <a:solidFill>
                  <a:srgbClr val="0070C0"/>
                </a:solidFill>
                <a:round/>
                <a:headEnd/>
                <a:tailEnd/>
              </a:ln>
            </p:spPr>
            <p:txBody>
              <a:bodyPr wrap="none" anchor="ctr"/>
              <a:lstStyle/>
              <a:p>
                <a:pPr eaLnBrk="1" hangingPunct="1">
                  <a:defRPr/>
                </a:pPr>
                <a:endParaRPr lang="ja-JP" altLang="en-US" sz="2400">
                  <a:latin typeface="+mj-ea"/>
                  <a:ea typeface="+mj-ea"/>
                </a:endParaRPr>
              </a:p>
            </p:txBody>
          </p:sp>
          <p:sp>
            <p:nvSpPr>
              <p:cNvPr id="97" name="Oval 91"/>
              <p:cNvSpPr>
                <a:spLocks noChangeArrowheads="1"/>
              </p:cNvSpPr>
              <p:nvPr/>
            </p:nvSpPr>
            <p:spPr bwMode="auto">
              <a:xfrm>
                <a:off x="2470" y="1770"/>
                <a:ext cx="55" cy="55"/>
              </a:xfrm>
              <a:prstGeom prst="ellipse">
                <a:avLst/>
              </a:prstGeom>
              <a:grpFill/>
              <a:ln w="88900">
                <a:solidFill>
                  <a:srgbClr val="0070C0"/>
                </a:solidFill>
                <a:round/>
                <a:headEnd/>
                <a:tailEnd/>
              </a:ln>
            </p:spPr>
            <p:txBody>
              <a:bodyPr wrap="none" anchor="ctr"/>
              <a:lstStyle/>
              <a:p>
                <a:pPr eaLnBrk="1" hangingPunct="1">
                  <a:defRPr/>
                </a:pPr>
                <a:endParaRPr lang="ja-JP" altLang="en-US" sz="2400">
                  <a:latin typeface="+mj-ea"/>
                  <a:ea typeface="+mj-ea"/>
                </a:endParaRPr>
              </a:p>
            </p:txBody>
          </p:sp>
          <p:sp>
            <p:nvSpPr>
              <p:cNvPr id="98" name="Oval 92"/>
              <p:cNvSpPr>
                <a:spLocks noChangeArrowheads="1"/>
              </p:cNvSpPr>
              <p:nvPr/>
            </p:nvSpPr>
            <p:spPr bwMode="auto">
              <a:xfrm>
                <a:off x="2190" y="1614"/>
                <a:ext cx="55" cy="55"/>
              </a:xfrm>
              <a:prstGeom prst="ellipse">
                <a:avLst/>
              </a:prstGeom>
              <a:grpFill/>
              <a:ln w="88900">
                <a:solidFill>
                  <a:srgbClr val="0070C0"/>
                </a:solidFill>
                <a:round/>
                <a:headEnd/>
                <a:tailEnd/>
              </a:ln>
            </p:spPr>
            <p:txBody>
              <a:bodyPr wrap="none" anchor="ctr"/>
              <a:lstStyle/>
              <a:p>
                <a:pPr eaLnBrk="1" hangingPunct="1">
                  <a:defRPr/>
                </a:pPr>
                <a:endParaRPr lang="ja-JP" altLang="en-US" sz="2400">
                  <a:latin typeface="+mj-ea"/>
                  <a:ea typeface="+mj-ea"/>
                </a:endParaRPr>
              </a:p>
            </p:txBody>
          </p:sp>
          <p:sp>
            <p:nvSpPr>
              <p:cNvPr id="99" name="Oval 93"/>
              <p:cNvSpPr>
                <a:spLocks noChangeArrowheads="1"/>
              </p:cNvSpPr>
              <p:nvPr/>
            </p:nvSpPr>
            <p:spPr bwMode="auto">
              <a:xfrm>
                <a:off x="1909" y="1317"/>
                <a:ext cx="55" cy="55"/>
              </a:xfrm>
              <a:prstGeom prst="ellipse">
                <a:avLst/>
              </a:prstGeom>
              <a:grpFill/>
              <a:ln w="88900">
                <a:solidFill>
                  <a:srgbClr val="0070C0"/>
                </a:solidFill>
                <a:round/>
                <a:headEnd/>
                <a:tailEnd/>
              </a:ln>
            </p:spPr>
            <p:txBody>
              <a:bodyPr wrap="none" anchor="ctr"/>
              <a:lstStyle/>
              <a:p>
                <a:pPr eaLnBrk="1" hangingPunct="1">
                  <a:defRPr/>
                </a:pPr>
                <a:endParaRPr lang="ja-JP" altLang="en-US" sz="2400">
                  <a:latin typeface="+mj-ea"/>
                  <a:ea typeface="+mj-ea"/>
                </a:endParaRPr>
              </a:p>
            </p:txBody>
          </p:sp>
          <p:sp>
            <p:nvSpPr>
              <p:cNvPr id="100" name="Oval 94"/>
              <p:cNvSpPr>
                <a:spLocks noChangeArrowheads="1"/>
              </p:cNvSpPr>
              <p:nvPr/>
            </p:nvSpPr>
            <p:spPr bwMode="auto">
              <a:xfrm>
                <a:off x="1628" y="1227"/>
                <a:ext cx="55" cy="55"/>
              </a:xfrm>
              <a:prstGeom prst="ellipse">
                <a:avLst/>
              </a:prstGeom>
              <a:grpFill/>
              <a:ln w="88900">
                <a:solidFill>
                  <a:srgbClr val="0070C0"/>
                </a:solidFill>
                <a:round/>
                <a:headEnd/>
                <a:tailEnd/>
              </a:ln>
            </p:spPr>
            <p:txBody>
              <a:bodyPr wrap="none" anchor="ctr"/>
              <a:lstStyle/>
              <a:p>
                <a:pPr eaLnBrk="1" hangingPunct="1">
                  <a:defRPr/>
                </a:pPr>
                <a:endParaRPr lang="ja-JP" altLang="en-US" sz="2400">
                  <a:latin typeface="+mj-ea"/>
                  <a:ea typeface="+mj-ea"/>
                </a:endParaRPr>
              </a:p>
            </p:txBody>
          </p:sp>
          <p:sp>
            <p:nvSpPr>
              <p:cNvPr id="101" name="Oval 95"/>
              <p:cNvSpPr>
                <a:spLocks noChangeArrowheads="1"/>
              </p:cNvSpPr>
              <p:nvPr/>
            </p:nvSpPr>
            <p:spPr bwMode="auto">
              <a:xfrm>
                <a:off x="1348" y="1419"/>
                <a:ext cx="54" cy="55"/>
              </a:xfrm>
              <a:prstGeom prst="ellipse">
                <a:avLst/>
              </a:prstGeom>
              <a:grpFill/>
              <a:ln w="88900">
                <a:solidFill>
                  <a:srgbClr val="0070C0"/>
                </a:solidFill>
                <a:round/>
                <a:headEnd/>
                <a:tailEnd/>
              </a:ln>
            </p:spPr>
            <p:txBody>
              <a:bodyPr wrap="none" anchor="ctr"/>
              <a:lstStyle/>
              <a:p>
                <a:pPr eaLnBrk="1" hangingPunct="1">
                  <a:defRPr/>
                </a:pPr>
                <a:endParaRPr lang="ja-JP" altLang="en-US" sz="2400">
                  <a:latin typeface="+mj-ea"/>
                  <a:ea typeface="+mj-ea"/>
                </a:endParaRPr>
              </a:p>
            </p:txBody>
          </p:sp>
        </p:grpSp>
        <p:sp>
          <p:nvSpPr>
            <p:cNvPr id="102" name="Text Box 96"/>
            <p:cNvSpPr txBox="1">
              <a:spLocks noChangeArrowheads="1"/>
            </p:cNvSpPr>
            <p:nvPr/>
          </p:nvSpPr>
          <p:spPr bwMode="auto">
            <a:xfrm>
              <a:off x="1849084" y="1105412"/>
              <a:ext cx="815693" cy="369332"/>
            </a:xfrm>
            <a:prstGeom prst="rect">
              <a:avLst/>
            </a:prstGeom>
            <a:noFill/>
            <a:ln w="9525">
              <a:noFill/>
              <a:miter lim="800000"/>
              <a:headEnd/>
              <a:tailEnd/>
            </a:ln>
          </p:spPr>
          <p:txBody>
            <a:bodyPr wrap="none" lIns="0" tIns="0" rIns="0" bIns="0" anchor="ctr" anchorCtr="0">
              <a:spAutoFit/>
            </a:bodyPr>
            <a:lstStyle/>
            <a:p>
              <a:pPr algn="ctr" eaLnBrk="1" hangingPunct="1">
                <a:defRPr/>
              </a:pPr>
              <a:r>
                <a:rPr lang="en-US" altLang="ja-JP" sz="2400" spc="-100" dirty="0">
                  <a:latin typeface="HGP創英角ｺﾞｼｯｸUB" panose="020B0900000000000000" pitchFamily="50" charset="-128"/>
                  <a:ea typeface="HGP創英角ｺﾞｼｯｸUB" panose="020B0900000000000000" pitchFamily="50" charset="-128"/>
                </a:rPr>
                <a:t>20</a:t>
              </a:r>
              <a:r>
                <a:rPr lang="en-US" altLang="ja-JP" sz="2400" spc="-50" dirty="0">
                  <a:latin typeface="HGP創英角ｺﾞｼｯｸUB" panose="020B0900000000000000" pitchFamily="50" charset="-128"/>
                  <a:ea typeface="HGP創英角ｺﾞｼｯｸUB" panose="020B0900000000000000" pitchFamily="50" charset="-128"/>
                </a:rPr>
                <a:t>0</a:t>
              </a:r>
              <a:r>
                <a:rPr lang="ja-JP" altLang="en-US" spc="-50" dirty="0">
                  <a:latin typeface="HGP創英角ｺﾞｼｯｸUB" panose="020B0900000000000000" pitchFamily="50" charset="-128"/>
                  <a:ea typeface="HGP創英角ｺﾞｼｯｸUB" panose="020B0900000000000000" pitchFamily="50" charset="-128"/>
                </a:rPr>
                <a:t>万</a:t>
              </a:r>
            </a:p>
          </p:txBody>
        </p:sp>
        <p:sp>
          <p:nvSpPr>
            <p:cNvPr id="103" name="Text Box 97"/>
            <p:cNvSpPr txBox="1">
              <a:spLocks noChangeArrowheads="1"/>
            </p:cNvSpPr>
            <p:nvPr/>
          </p:nvSpPr>
          <p:spPr bwMode="auto">
            <a:xfrm>
              <a:off x="2881437" y="1522925"/>
              <a:ext cx="381671" cy="452432"/>
            </a:xfrm>
            <a:prstGeom prst="rect">
              <a:avLst/>
            </a:prstGeom>
            <a:solidFill>
              <a:schemeClr val="bg1"/>
            </a:solidFill>
            <a:ln w="9525">
              <a:noFill/>
              <a:miter lim="800000"/>
              <a:headEnd/>
              <a:tailEnd/>
            </a:ln>
          </p:spPr>
          <p:txBody>
            <a:bodyPr wrap="none" lIns="0" tIns="0" rIns="0" bIns="0" anchor="ctr" anchorCtr="0">
              <a:spAutoFit/>
            </a:bodyPr>
            <a:lstStyle/>
            <a:p>
              <a:pPr algn="ctr" eaLnBrk="1" hangingPunct="1">
                <a:lnSpc>
                  <a:spcPct val="70000"/>
                </a:lnSpc>
                <a:defRPr/>
              </a:pPr>
              <a:r>
                <a:rPr lang="en-US" altLang="ja-JP" sz="2400" spc="-100" dirty="0">
                  <a:latin typeface="HGP創英角ｺﾞｼｯｸUB" panose="020B0900000000000000" pitchFamily="50" charset="-128"/>
                  <a:ea typeface="HGP創英角ｺﾞｼｯｸUB" panose="020B0900000000000000" pitchFamily="50" charset="-128"/>
                </a:rPr>
                <a:t>38</a:t>
              </a:r>
            </a:p>
            <a:p>
              <a:pPr algn="ctr" eaLnBrk="1" hangingPunct="1">
                <a:lnSpc>
                  <a:spcPct val="70000"/>
                </a:lnSpc>
                <a:defRPr/>
              </a:pPr>
              <a:r>
                <a:rPr lang="ja-JP" altLang="en-US" spc="-150" dirty="0">
                  <a:latin typeface="HGP創英角ｺﾞｼｯｸUB" panose="020B0900000000000000" pitchFamily="50" charset="-128"/>
                  <a:ea typeface="HGP創英角ｺﾞｼｯｸUB" panose="020B0900000000000000" pitchFamily="50" charset="-128"/>
                </a:rPr>
                <a:t>万</a:t>
              </a:r>
            </a:p>
          </p:txBody>
        </p:sp>
        <p:sp>
          <p:nvSpPr>
            <p:cNvPr id="104" name="Text Box 98"/>
            <p:cNvSpPr txBox="1">
              <a:spLocks noChangeArrowheads="1"/>
            </p:cNvSpPr>
            <p:nvPr/>
          </p:nvSpPr>
          <p:spPr bwMode="auto">
            <a:xfrm>
              <a:off x="1974689" y="2459550"/>
              <a:ext cx="368160" cy="452432"/>
            </a:xfrm>
            <a:prstGeom prst="rect">
              <a:avLst/>
            </a:prstGeom>
            <a:solidFill>
              <a:schemeClr val="bg1"/>
            </a:solidFill>
            <a:ln w="9525">
              <a:noFill/>
              <a:miter lim="800000"/>
              <a:headEnd/>
              <a:tailEnd/>
            </a:ln>
          </p:spPr>
          <p:txBody>
            <a:bodyPr wrap="none" lIns="0" tIns="0" rIns="0" bIns="0" anchor="ctr" anchorCtr="0">
              <a:spAutoFit/>
            </a:bodyPr>
            <a:lstStyle/>
            <a:p>
              <a:pPr algn="ctr" eaLnBrk="1" hangingPunct="1">
                <a:lnSpc>
                  <a:spcPct val="70000"/>
                </a:lnSpc>
                <a:defRPr/>
              </a:pPr>
              <a:r>
                <a:rPr lang="en-US" altLang="ja-JP" sz="2400" spc="-150" dirty="0">
                  <a:latin typeface="HGP創英角ｺﾞｼｯｸUB" panose="020B0900000000000000" pitchFamily="50" charset="-128"/>
                  <a:ea typeface="HGP創英角ｺﾞｼｯｸUB" panose="020B0900000000000000" pitchFamily="50" charset="-128"/>
                </a:rPr>
                <a:t>32</a:t>
              </a:r>
            </a:p>
            <a:p>
              <a:pPr algn="ctr" eaLnBrk="1" hangingPunct="1">
                <a:lnSpc>
                  <a:spcPct val="70000"/>
                </a:lnSpc>
                <a:defRPr/>
              </a:pPr>
              <a:r>
                <a:rPr lang="ja-JP" altLang="en-US" spc="-150" dirty="0">
                  <a:latin typeface="HGP創英角ｺﾞｼｯｸUB" panose="020B0900000000000000" pitchFamily="50" charset="-128"/>
                  <a:ea typeface="HGP創英角ｺﾞｼｯｸUB" panose="020B0900000000000000" pitchFamily="50" charset="-128"/>
                </a:rPr>
                <a:t>万</a:t>
              </a:r>
            </a:p>
          </p:txBody>
        </p:sp>
        <p:sp>
          <p:nvSpPr>
            <p:cNvPr id="105" name="Text Box 99"/>
            <p:cNvSpPr txBox="1">
              <a:spLocks noChangeArrowheads="1"/>
            </p:cNvSpPr>
            <p:nvPr/>
          </p:nvSpPr>
          <p:spPr bwMode="auto">
            <a:xfrm>
              <a:off x="2309480" y="2223012"/>
              <a:ext cx="576220" cy="544765"/>
            </a:xfrm>
            <a:prstGeom prst="rect">
              <a:avLst/>
            </a:prstGeom>
            <a:noFill/>
            <a:ln w="9525">
              <a:noFill/>
              <a:miter lim="800000"/>
              <a:headEnd/>
              <a:tailEnd/>
            </a:ln>
          </p:spPr>
          <p:txBody>
            <a:bodyPr wrap="none">
              <a:spAutoFit/>
            </a:bodyPr>
            <a:lstStyle/>
            <a:p>
              <a:pPr algn="ctr" eaLnBrk="1" hangingPunct="1">
                <a:lnSpc>
                  <a:spcPct val="70000"/>
                </a:lnSpc>
                <a:defRPr/>
              </a:pPr>
              <a:r>
                <a:rPr lang="en-US" altLang="ja-JP" sz="2400" spc="-100" dirty="0">
                  <a:latin typeface="HGP創英角ｺﾞｼｯｸUB" panose="020B0900000000000000" pitchFamily="50" charset="-128"/>
                  <a:ea typeface="HGP創英角ｺﾞｼｯｸUB" panose="020B0900000000000000" pitchFamily="50" charset="-128"/>
                </a:rPr>
                <a:t>48</a:t>
              </a:r>
            </a:p>
            <a:p>
              <a:pPr algn="ctr" eaLnBrk="1" hangingPunct="1">
                <a:lnSpc>
                  <a:spcPct val="70000"/>
                </a:lnSpc>
                <a:defRPr/>
              </a:pPr>
              <a:r>
                <a:rPr lang="ja-JP" altLang="en-US" spc="-150" dirty="0">
                  <a:latin typeface="HGP創英角ｺﾞｼｯｸUB" panose="020B0900000000000000" pitchFamily="50" charset="-128"/>
                  <a:ea typeface="HGP創英角ｺﾞｼｯｸUB" panose="020B0900000000000000" pitchFamily="50" charset="-128"/>
                </a:rPr>
                <a:t>万</a:t>
              </a:r>
            </a:p>
          </p:txBody>
        </p:sp>
        <p:sp>
          <p:nvSpPr>
            <p:cNvPr id="106" name="Text Box 100"/>
            <p:cNvSpPr txBox="1">
              <a:spLocks noChangeArrowheads="1"/>
            </p:cNvSpPr>
            <p:nvPr/>
          </p:nvSpPr>
          <p:spPr bwMode="auto">
            <a:xfrm>
              <a:off x="3346165" y="2848487"/>
              <a:ext cx="368161" cy="452432"/>
            </a:xfrm>
            <a:prstGeom prst="rect">
              <a:avLst/>
            </a:prstGeom>
            <a:solidFill>
              <a:schemeClr val="bg1"/>
            </a:solidFill>
            <a:ln w="9525">
              <a:noFill/>
              <a:miter lim="800000"/>
              <a:headEnd/>
              <a:tailEnd/>
            </a:ln>
          </p:spPr>
          <p:txBody>
            <a:bodyPr wrap="none" lIns="0" tIns="0" rIns="0" bIns="0" anchor="ctr" anchorCtr="0">
              <a:spAutoFit/>
            </a:bodyPr>
            <a:lstStyle/>
            <a:p>
              <a:pPr algn="ctr" eaLnBrk="1" hangingPunct="1">
                <a:lnSpc>
                  <a:spcPct val="70000"/>
                </a:lnSpc>
                <a:defRPr/>
              </a:pPr>
              <a:r>
                <a:rPr lang="en-US" altLang="ja-JP" sz="2400" spc="-150" dirty="0">
                  <a:latin typeface="HGP創英角ｺﾞｼｯｸUB" panose="020B0900000000000000" pitchFamily="50" charset="-128"/>
                  <a:ea typeface="HGP創英角ｺﾞｼｯｸUB" panose="020B0900000000000000" pitchFamily="50" charset="-128"/>
                </a:rPr>
                <a:t>19</a:t>
              </a:r>
            </a:p>
            <a:p>
              <a:pPr algn="ctr" eaLnBrk="1" hangingPunct="1">
                <a:lnSpc>
                  <a:spcPct val="70000"/>
                </a:lnSpc>
                <a:defRPr/>
              </a:pPr>
              <a:r>
                <a:rPr lang="ja-JP" altLang="en-US" spc="-150" dirty="0">
                  <a:latin typeface="HGP創英角ｺﾞｼｯｸUB" panose="020B0900000000000000" pitchFamily="50" charset="-128"/>
                  <a:ea typeface="HGP創英角ｺﾞｼｯｸUB" panose="020B0900000000000000" pitchFamily="50" charset="-128"/>
                </a:rPr>
                <a:t>万</a:t>
              </a:r>
            </a:p>
          </p:txBody>
        </p:sp>
        <p:sp>
          <p:nvSpPr>
            <p:cNvPr id="107" name="Text Box 101"/>
            <p:cNvSpPr txBox="1">
              <a:spLocks noChangeArrowheads="1"/>
            </p:cNvSpPr>
            <p:nvPr/>
          </p:nvSpPr>
          <p:spPr bwMode="auto">
            <a:xfrm>
              <a:off x="3795190" y="3102487"/>
              <a:ext cx="368160" cy="452432"/>
            </a:xfrm>
            <a:prstGeom prst="rect">
              <a:avLst/>
            </a:prstGeom>
            <a:noFill/>
            <a:ln w="9525">
              <a:noFill/>
              <a:miter lim="800000"/>
              <a:headEnd/>
              <a:tailEnd/>
            </a:ln>
          </p:spPr>
          <p:txBody>
            <a:bodyPr wrap="none" lIns="0" tIns="0" rIns="0" bIns="0">
              <a:spAutoFit/>
            </a:bodyPr>
            <a:lstStyle/>
            <a:p>
              <a:pPr algn="ctr" eaLnBrk="1" hangingPunct="1">
                <a:lnSpc>
                  <a:spcPct val="70000"/>
                </a:lnSpc>
                <a:defRPr/>
              </a:pPr>
              <a:r>
                <a:rPr lang="en-US" altLang="ja-JP" sz="2400" spc="-150" dirty="0">
                  <a:latin typeface="HGP創英角ｺﾞｼｯｸUB" panose="020B0900000000000000" pitchFamily="50" charset="-128"/>
                  <a:ea typeface="HGP創英角ｺﾞｼｯｸUB" panose="020B0900000000000000" pitchFamily="50" charset="-128"/>
                </a:rPr>
                <a:t>12</a:t>
              </a:r>
            </a:p>
            <a:p>
              <a:pPr algn="ctr" eaLnBrk="1" hangingPunct="1">
                <a:lnSpc>
                  <a:spcPct val="70000"/>
                </a:lnSpc>
                <a:defRPr/>
              </a:pPr>
              <a:r>
                <a:rPr lang="ja-JP" altLang="en-US" spc="-150" dirty="0">
                  <a:latin typeface="HGP創英角ｺﾞｼｯｸUB" panose="020B0900000000000000" pitchFamily="50" charset="-128"/>
                  <a:ea typeface="HGP創英角ｺﾞｼｯｸUB" panose="020B0900000000000000" pitchFamily="50" charset="-128"/>
                </a:rPr>
                <a:t>万</a:t>
              </a:r>
            </a:p>
          </p:txBody>
        </p:sp>
        <p:sp>
          <p:nvSpPr>
            <p:cNvPr id="108" name="Text Box 102"/>
            <p:cNvSpPr txBox="1">
              <a:spLocks noChangeArrowheads="1"/>
            </p:cNvSpPr>
            <p:nvPr/>
          </p:nvSpPr>
          <p:spPr bwMode="auto">
            <a:xfrm>
              <a:off x="4317241" y="3561275"/>
              <a:ext cx="254381" cy="452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Font typeface="Arial" charset="0"/>
                <a:buChar char="•"/>
                <a:defRPr kumimoji="1" sz="3200">
                  <a:solidFill>
                    <a:schemeClr val="tx1"/>
                  </a:solidFill>
                  <a:latin typeface="Calibri" pitchFamily="34" charset="0"/>
                  <a:ea typeface="ＭＳ Ｐゴシック" charset="-128"/>
                </a:defRPr>
              </a:lvl1pPr>
              <a:lvl2pPr marL="742950" indent="-285750">
                <a:spcBef>
                  <a:spcPct val="20000"/>
                </a:spcBef>
                <a:buFont typeface="Arial" charset="0"/>
                <a:buChar char="–"/>
                <a:defRPr kumimoji="1" sz="2800">
                  <a:solidFill>
                    <a:schemeClr val="tx1"/>
                  </a:solidFill>
                  <a:latin typeface="Calibri" pitchFamily="34" charset="0"/>
                  <a:ea typeface="ＭＳ Ｐゴシック" charset="-128"/>
                </a:defRPr>
              </a:lvl2pPr>
              <a:lvl3pPr marL="1143000" indent="-228600">
                <a:spcBef>
                  <a:spcPct val="20000"/>
                </a:spcBef>
                <a:buFont typeface="Arial" charset="0"/>
                <a:buChar char="•"/>
                <a:defRPr kumimoji="1" sz="2400">
                  <a:solidFill>
                    <a:schemeClr val="tx1"/>
                  </a:solidFill>
                  <a:latin typeface="Calibri" pitchFamily="34" charset="0"/>
                  <a:ea typeface="ＭＳ Ｐゴシック" charset="-128"/>
                </a:defRPr>
              </a:lvl3pPr>
              <a:lvl4pPr marL="1600200" indent="-228600">
                <a:spcBef>
                  <a:spcPct val="20000"/>
                </a:spcBef>
                <a:buFont typeface="Arial" charset="0"/>
                <a:buChar char="–"/>
                <a:defRPr kumimoji="1" sz="2000">
                  <a:solidFill>
                    <a:schemeClr val="tx1"/>
                  </a:solidFill>
                  <a:latin typeface="Calibri" pitchFamily="34" charset="0"/>
                  <a:ea typeface="ＭＳ Ｐゴシック" charset="-128"/>
                </a:defRPr>
              </a:lvl4pPr>
              <a:lvl5pPr marL="2057400" indent="-228600">
                <a:spcBef>
                  <a:spcPct val="20000"/>
                </a:spcBef>
                <a:buFont typeface="Arial" charset="0"/>
                <a:buChar char="»"/>
                <a:defRPr kumimoji="1" sz="2000">
                  <a:solidFill>
                    <a:schemeClr val="tx1"/>
                  </a:solidFill>
                  <a:latin typeface="Calibri" pitchFamily="34" charset="0"/>
                  <a:ea typeface="ＭＳ Ｐゴシック" charset="-128"/>
                </a:defRPr>
              </a:lvl5pPr>
              <a:lvl6pPr marL="25146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6pPr>
              <a:lvl7pPr marL="29718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7pPr>
              <a:lvl8pPr marL="34290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8pPr>
              <a:lvl9pPr marL="38862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9pPr>
            </a:lstStyle>
            <a:p>
              <a:pPr algn="ctr" eaLnBrk="1" hangingPunct="1">
                <a:lnSpc>
                  <a:spcPct val="70000"/>
                </a:lnSpc>
                <a:spcBef>
                  <a:spcPct val="0"/>
                </a:spcBef>
                <a:buFontTx/>
                <a:buNone/>
              </a:pPr>
              <a:r>
                <a:rPr lang="en-US" altLang="ja-JP" sz="2400" dirty="0">
                  <a:latin typeface="HGP創英角ｺﾞｼｯｸUB" panose="020B0900000000000000" pitchFamily="50" charset="-128"/>
                  <a:ea typeface="HGP創英角ｺﾞｼｯｸUB" panose="020B0900000000000000" pitchFamily="50" charset="-128"/>
                </a:rPr>
                <a:t>7</a:t>
              </a:r>
            </a:p>
            <a:p>
              <a:pPr algn="ctr" eaLnBrk="1" hangingPunct="1">
                <a:lnSpc>
                  <a:spcPct val="70000"/>
                </a:lnSpc>
                <a:spcBef>
                  <a:spcPct val="0"/>
                </a:spcBef>
                <a:buFontTx/>
                <a:buNone/>
              </a:pPr>
              <a:r>
                <a:rPr lang="ja-JP" altLang="en-US" sz="1800" dirty="0">
                  <a:latin typeface="HGP創英角ｺﾞｼｯｸUB" panose="020B0900000000000000" pitchFamily="50" charset="-128"/>
                  <a:ea typeface="HGP創英角ｺﾞｼｯｸUB" panose="020B0900000000000000" pitchFamily="50" charset="-128"/>
                </a:rPr>
                <a:t>万</a:t>
              </a:r>
            </a:p>
          </p:txBody>
        </p:sp>
        <p:sp>
          <p:nvSpPr>
            <p:cNvPr id="109" name="Text Box 103"/>
            <p:cNvSpPr txBox="1">
              <a:spLocks noChangeArrowheads="1"/>
            </p:cNvSpPr>
            <p:nvPr/>
          </p:nvSpPr>
          <p:spPr bwMode="auto">
            <a:xfrm>
              <a:off x="4768601" y="3627950"/>
              <a:ext cx="254381" cy="452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Font typeface="Arial" charset="0"/>
                <a:buChar char="•"/>
                <a:defRPr kumimoji="1" sz="3200">
                  <a:solidFill>
                    <a:schemeClr val="tx1"/>
                  </a:solidFill>
                  <a:latin typeface="Calibri" pitchFamily="34" charset="0"/>
                  <a:ea typeface="ＭＳ Ｐゴシック" charset="-128"/>
                </a:defRPr>
              </a:lvl1pPr>
              <a:lvl2pPr marL="742950" indent="-285750">
                <a:spcBef>
                  <a:spcPct val="20000"/>
                </a:spcBef>
                <a:buFont typeface="Arial" charset="0"/>
                <a:buChar char="–"/>
                <a:defRPr kumimoji="1" sz="2800">
                  <a:solidFill>
                    <a:schemeClr val="tx1"/>
                  </a:solidFill>
                  <a:latin typeface="Calibri" pitchFamily="34" charset="0"/>
                  <a:ea typeface="ＭＳ Ｐゴシック" charset="-128"/>
                </a:defRPr>
              </a:lvl2pPr>
              <a:lvl3pPr marL="1143000" indent="-228600">
                <a:spcBef>
                  <a:spcPct val="20000"/>
                </a:spcBef>
                <a:buFont typeface="Arial" charset="0"/>
                <a:buChar char="•"/>
                <a:defRPr kumimoji="1" sz="2400">
                  <a:solidFill>
                    <a:schemeClr val="tx1"/>
                  </a:solidFill>
                  <a:latin typeface="Calibri" pitchFamily="34" charset="0"/>
                  <a:ea typeface="ＭＳ Ｐゴシック" charset="-128"/>
                </a:defRPr>
              </a:lvl3pPr>
              <a:lvl4pPr marL="1600200" indent="-228600">
                <a:spcBef>
                  <a:spcPct val="20000"/>
                </a:spcBef>
                <a:buFont typeface="Arial" charset="0"/>
                <a:buChar char="–"/>
                <a:defRPr kumimoji="1" sz="2000">
                  <a:solidFill>
                    <a:schemeClr val="tx1"/>
                  </a:solidFill>
                  <a:latin typeface="Calibri" pitchFamily="34" charset="0"/>
                  <a:ea typeface="ＭＳ Ｐゴシック" charset="-128"/>
                </a:defRPr>
              </a:lvl4pPr>
              <a:lvl5pPr marL="2057400" indent="-228600">
                <a:spcBef>
                  <a:spcPct val="20000"/>
                </a:spcBef>
                <a:buFont typeface="Arial" charset="0"/>
                <a:buChar char="»"/>
                <a:defRPr kumimoji="1" sz="2000">
                  <a:solidFill>
                    <a:schemeClr val="tx1"/>
                  </a:solidFill>
                  <a:latin typeface="Calibri" pitchFamily="34" charset="0"/>
                  <a:ea typeface="ＭＳ Ｐゴシック" charset="-128"/>
                </a:defRPr>
              </a:lvl5pPr>
              <a:lvl6pPr marL="25146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6pPr>
              <a:lvl7pPr marL="29718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7pPr>
              <a:lvl8pPr marL="34290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8pPr>
              <a:lvl9pPr marL="38862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9pPr>
            </a:lstStyle>
            <a:p>
              <a:pPr algn="ctr" eaLnBrk="1" hangingPunct="1">
                <a:lnSpc>
                  <a:spcPct val="70000"/>
                </a:lnSpc>
                <a:spcBef>
                  <a:spcPct val="0"/>
                </a:spcBef>
                <a:buFontTx/>
                <a:buNone/>
              </a:pPr>
              <a:r>
                <a:rPr lang="en-US" altLang="ja-JP" sz="2400" dirty="0">
                  <a:latin typeface="HGP創英角ｺﾞｼｯｸUB" panose="020B0900000000000000" pitchFamily="50" charset="-128"/>
                  <a:ea typeface="HGP創英角ｺﾞｼｯｸUB" panose="020B0900000000000000" pitchFamily="50" charset="-128"/>
                </a:rPr>
                <a:t>5</a:t>
              </a:r>
            </a:p>
            <a:p>
              <a:pPr algn="ctr" eaLnBrk="1" hangingPunct="1">
                <a:lnSpc>
                  <a:spcPct val="70000"/>
                </a:lnSpc>
                <a:spcBef>
                  <a:spcPct val="0"/>
                </a:spcBef>
                <a:buFontTx/>
                <a:buNone/>
              </a:pPr>
              <a:r>
                <a:rPr lang="ja-JP" altLang="en-US" sz="1800" dirty="0">
                  <a:latin typeface="HGP創英角ｺﾞｼｯｸUB" panose="020B0900000000000000" pitchFamily="50" charset="-128"/>
                  <a:ea typeface="HGP創英角ｺﾞｼｯｸUB" panose="020B0900000000000000" pitchFamily="50" charset="-128"/>
                </a:rPr>
                <a:t>万</a:t>
              </a:r>
            </a:p>
          </p:txBody>
        </p:sp>
        <p:sp>
          <p:nvSpPr>
            <p:cNvPr id="110" name="Text Box 104"/>
            <p:cNvSpPr txBox="1">
              <a:spLocks noChangeArrowheads="1"/>
            </p:cNvSpPr>
            <p:nvPr/>
          </p:nvSpPr>
          <p:spPr bwMode="auto">
            <a:xfrm>
              <a:off x="5214809" y="3826387"/>
              <a:ext cx="254381" cy="452432"/>
            </a:xfrm>
            <a:prstGeom prst="rect">
              <a:avLst/>
            </a:prstGeom>
            <a:solidFill>
              <a:schemeClr val="bg1"/>
            </a:solidFill>
            <a:ln>
              <a:noFill/>
            </a:ln>
          </p:spPr>
          <p:txBody>
            <a:bodyPr wrap="none" lIns="0" tIns="0" rIns="0" bIns="0">
              <a:spAutoFit/>
            </a:bodyPr>
            <a:lstStyle>
              <a:lvl1pPr>
                <a:spcBef>
                  <a:spcPct val="20000"/>
                </a:spcBef>
                <a:buFont typeface="Arial" charset="0"/>
                <a:buChar char="•"/>
                <a:defRPr kumimoji="1" sz="3200">
                  <a:solidFill>
                    <a:schemeClr val="tx1"/>
                  </a:solidFill>
                  <a:latin typeface="Calibri" pitchFamily="34" charset="0"/>
                  <a:ea typeface="ＭＳ Ｐゴシック" charset="-128"/>
                </a:defRPr>
              </a:lvl1pPr>
              <a:lvl2pPr marL="742950" indent="-285750">
                <a:spcBef>
                  <a:spcPct val="20000"/>
                </a:spcBef>
                <a:buFont typeface="Arial" charset="0"/>
                <a:buChar char="–"/>
                <a:defRPr kumimoji="1" sz="2800">
                  <a:solidFill>
                    <a:schemeClr val="tx1"/>
                  </a:solidFill>
                  <a:latin typeface="Calibri" pitchFamily="34" charset="0"/>
                  <a:ea typeface="ＭＳ Ｐゴシック" charset="-128"/>
                </a:defRPr>
              </a:lvl2pPr>
              <a:lvl3pPr marL="1143000" indent="-228600">
                <a:spcBef>
                  <a:spcPct val="20000"/>
                </a:spcBef>
                <a:buFont typeface="Arial" charset="0"/>
                <a:buChar char="•"/>
                <a:defRPr kumimoji="1" sz="2400">
                  <a:solidFill>
                    <a:schemeClr val="tx1"/>
                  </a:solidFill>
                  <a:latin typeface="Calibri" pitchFamily="34" charset="0"/>
                  <a:ea typeface="ＭＳ Ｐゴシック" charset="-128"/>
                </a:defRPr>
              </a:lvl3pPr>
              <a:lvl4pPr marL="1600200" indent="-228600">
                <a:spcBef>
                  <a:spcPct val="20000"/>
                </a:spcBef>
                <a:buFont typeface="Arial" charset="0"/>
                <a:buChar char="–"/>
                <a:defRPr kumimoji="1" sz="2000">
                  <a:solidFill>
                    <a:schemeClr val="tx1"/>
                  </a:solidFill>
                  <a:latin typeface="Calibri" pitchFamily="34" charset="0"/>
                  <a:ea typeface="ＭＳ Ｐゴシック" charset="-128"/>
                </a:defRPr>
              </a:lvl4pPr>
              <a:lvl5pPr marL="2057400" indent="-228600">
                <a:spcBef>
                  <a:spcPct val="20000"/>
                </a:spcBef>
                <a:buFont typeface="Arial" charset="0"/>
                <a:buChar char="»"/>
                <a:defRPr kumimoji="1" sz="2000">
                  <a:solidFill>
                    <a:schemeClr val="tx1"/>
                  </a:solidFill>
                  <a:latin typeface="Calibri" pitchFamily="34" charset="0"/>
                  <a:ea typeface="ＭＳ Ｐゴシック" charset="-128"/>
                </a:defRPr>
              </a:lvl5pPr>
              <a:lvl6pPr marL="25146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6pPr>
              <a:lvl7pPr marL="29718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7pPr>
              <a:lvl8pPr marL="34290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8pPr>
              <a:lvl9pPr marL="38862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9pPr>
            </a:lstStyle>
            <a:p>
              <a:pPr algn="ctr" eaLnBrk="1" hangingPunct="1">
                <a:lnSpc>
                  <a:spcPct val="70000"/>
                </a:lnSpc>
                <a:spcBef>
                  <a:spcPct val="0"/>
                </a:spcBef>
                <a:buFontTx/>
                <a:buNone/>
              </a:pPr>
              <a:r>
                <a:rPr lang="en-US" altLang="ja-JP" sz="2400" dirty="0">
                  <a:latin typeface="HGP創英角ｺﾞｼｯｸUB" panose="020B0900000000000000" pitchFamily="50" charset="-128"/>
                  <a:ea typeface="HGP創英角ｺﾞｼｯｸUB" panose="020B0900000000000000" pitchFamily="50" charset="-128"/>
                </a:rPr>
                <a:t>6</a:t>
              </a:r>
            </a:p>
            <a:p>
              <a:pPr algn="ctr" eaLnBrk="1" hangingPunct="1">
                <a:lnSpc>
                  <a:spcPct val="70000"/>
                </a:lnSpc>
                <a:spcBef>
                  <a:spcPct val="0"/>
                </a:spcBef>
                <a:buFontTx/>
                <a:buNone/>
              </a:pPr>
              <a:r>
                <a:rPr lang="ja-JP" altLang="en-US" sz="1800" dirty="0">
                  <a:latin typeface="HGP創英角ｺﾞｼｯｸUB" panose="020B0900000000000000" pitchFamily="50" charset="-128"/>
                  <a:ea typeface="HGP創英角ｺﾞｼｯｸUB" panose="020B0900000000000000" pitchFamily="50" charset="-128"/>
                </a:rPr>
                <a:t>万</a:t>
              </a:r>
            </a:p>
          </p:txBody>
        </p:sp>
        <p:sp>
          <p:nvSpPr>
            <p:cNvPr id="111" name="Text Box 105"/>
            <p:cNvSpPr txBox="1">
              <a:spLocks noChangeArrowheads="1"/>
            </p:cNvSpPr>
            <p:nvPr/>
          </p:nvSpPr>
          <p:spPr bwMode="auto">
            <a:xfrm>
              <a:off x="5992928" y="4399475"/>
              <a:ext cx="254381" cy="452432"/>
            </a:xfrm>
            <a:prstGeom prst="rect">
              <a:avLst/>
            </a:prstGeom>
            <a:solidFill>
              <a:schemeClr val="bg1"/>
            </a:solidFill>
            <a:ln>
              <a:noFill/>
            </a:ln>
          </p:spPr>
          <p:txBody>
            <a:bodyPr wrap="none" lIns="0" tIns="0" rIns="0" bIns="0">
              <a:spAutoFit/>
            </a:bodyPr>
            <a:lstStyle>
              <a:lvl1pPr>
                <a:spcBef>
                  <a:spcPct val="20000"/>
                </a:spcBef>
                <a:buFont typeface="Arial" charset="0"/>
                <a:buChar char="•"/>
                <a:defRPr kumimoji="1" sz="3200">
                  <a:solidFill>
                    <a:schemeClr val="tx1"/>
                  </a:solidFill>
                  <a:latin typeface="Calibri" pitchFamily="34" charset="0"/>
                  <a:ea typeface="ＭＳ Ｐゴシック" charset="-128"/>
                </a:defRPr>
              </a:lvl1pPr>
              <a:lvl2pPr marL="742950" indent="-285750">
                <a:spcBef>
                  <a:spcPct val="20000"/>
                </a:spcBef>
                <a:buFont typeface="Arial" charset="0"/>
                <a:buChar char="–"/>
                <a:defRPr kumimoji="1" sz="2800">
                  <a:solidFill>
                    <a:schemeClr val="tx1"/>
                  </a:solidFill>
                  <a:latin typeface="Calibri" pitchFamily="34" charset="0"/>
                  <a:ea typeface="ＭＳ Ｐゴシック" charset="-128"/>
                </a:defRPr>
              </a:lvl2pPr>
              <a:lvl3pPr marL="1143000" indent="-228600">
                <a:spcBef>
                  <a:spcPct val="20000"/>
                </a:spcBef>
                <a:buFont typeface="Arial" charset="0"/>
                <a:buChar char="•"/>
                <a:defRPr kumimoji="1" sz="2400">
                  <a:solidFill>
                    <a:schemeClr val="tx1"/>
                  </a:solidFill>
                  <a:latin typeface="Calibri" pitchFamily="34" charset="0"/>
                  <a:ea typeface="ＭＳ Ｐゴシック" charset="-128"/>
                </a:defRPr>
              </a:lvl3pPr>
              <a:lvl4pPr marL="1600200" indent="-228600">
                <a:spcBef>
                  <a:spcPct val="20000"/>
                </a:spcBef>
                <a:buFont typeface="Arial" charset="0"/>
                <a:buChar char="–"/>
                <a:defRPr kumimoji="1" sz="2000">
                  <a:solidFill>
                    <a:schemeClr val="tx1"/>
                  </a:solidFill>
                  <a:latin typeface="Calibri" pitchFamily="34" charset="0"/>
                  <a:ea typeface="ＭＳ Ｐゴシック" charset="-128"/>
                </a:defRPr>
              </a:lvl4pPr>
              <a:lvl5pPr marL="2057400" indent="-228600">
                <a:spcBef>
                  <a:spcPct val="20000"/>
                </a:spcBef>
                <a:buFont typeface="Arial" charset="0"/>
                <a:buChar char="»"/>
                <a:defRPr kumimoji="1" sz="2000">
                  <a:solidFill>
                    <a:schemeClr val="tx1"/>
                  </a:solidFill>
                  <a:latin typeface="Calibri" pitchFamily="34" charset="0"/>
                  <a:ea typeface="ＭＳ Ｐゴシック" charset="-128"/>
                </a:defRPr>
              </a:lvl5pPr>
              <a:lvl6pPr marL="25146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6pPr>
              <a:lvl7pPr marL="29718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7pPr>
              <a:lvl8pPr marL="34290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8pPr>
              <a:lvl9pPr marL="38862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9pPr>
            </a:lstStyle>
            <a:p>
              <a:pPr algn="ctr" eaLnBrk="1" hangingPunct="1">
                <a:lnSpc>
                  <a:spcPct val="70000"/>
                </a:lnSpc>
                <a:spcBef>
                  <a:spcPct val="0"/>
                </a:spcBef>
                <a:buFontTx/>
                <a:buNone/>
              </a:pPr>
              <a:r>
                <a:rPr lang="en-US" altLang="ja-JP" sz="2400" dirty="0">
                  <a:latin typeface="HGP創英角ｺﾞｼｯｸUB" panose="020B0900000000000000" pitchFamily="50" charset="-128"/>
                  <a:ea typeface="HGP創英角ｺﾞｼｯｸUB" panose="020B0900000000000000" pitchFamily="50" charset="-128"/>
                </a:rPr>
                <a:t>5</a:t>
              </a:r>
            </a:p>
            <a:p>
              <a:pPr algn="ctr" eaLnBrk="1" hangingPunct="1">
                <a:lnSpc>
                  <a:spcPct val="70000"/>
                </a:lnSpc>
                <a:spcBef>
                  <a:spcPct val="0"/>
                </a:spcBef>
                <a:buFontTx/>
                <a:buNone/>
              </a:pPr>
              <a:r>
                <a:rPr lang="ja-JP" altLang="en-US" sz="1800" dirty="0">
                  <a:latin typeface="HGP創英角ｺﾞｼｯｸUB" panose="020B0900000000000000" pitchFamily="50" charset="-128"/>
                  <a:ea typeface="HGP創英角ｺﾞｼｯｸUB" panose="020B0900000000000000" pitchFamily="50" charset="-128"/>
                </a:rPr>
                <a:t>千</a:t>
              </a:r>
            </a:p>
          </p:txBody>
        </p:sp>
        <p:sp>
          <p:nvSpPr>
            <p:cNvPr id="112" name="Text Box 106"/>
            <p:cNvSpPr txBox="1">
              <a:spLocks noChangeArrowheads="1"/>
            </p:cNvSpPr>
            <p:nvPr/>
          </p:nvSpPr>
          <p:spPr bwMode="auto">
            <a:xfrm>
              <a:off x="794676" y="953012"/>
              <a:ext cx="464758" cy="400110"/>
            </a:xfrm>
            <a:prstGeom prst="rect">
              <a:avLst/>
            </a:prstGeom>
            <a:noFill/>
            <a:ln w="9525">
              <a:noFill/>
              <a:miter lim="800000"/>
              <a:headEnd/>
              <a:tailEnd/>
            </a:ln>
          </p:spPr>
          <p:txBody>
            <a:bodyPr wrap="none">
              <a:spAutoFit/>
            </a:bodyPr>
            <a:lstStyle/>
            <a:p>
              <a:pPr algn="ctr" eaLnBrk="1" hangingPunct="1">
                <a:defRPr/>
              </a:pPr>
              <a:r>
                <a:rPr lang="ja-JP" altLang="en-US" sz="2000" dirty="0">
                  <a:solidFill>
                    <a:srgbClr val="002060"/>
                  </a:solidFill>
                  <a:latin typeface="HGPｺﾞｼｯｸE" panose="020B0900000000000000" pitchFamily="50" charset="-128"/>
                  <a:ea typeface="HGPｺﾞｼｯｸE" panose="020B0900000000000000" pitchFamily="50" charset="-128"/>
                </a:rPr>
                <a:t>個</a:t>
              </a:r>
            </a:p>
          </p:txBody>
        </p:sp>
        <p:sp>
          <p:nvSpPr>
            <p:cNvPr id="113" name="正方形/長方形 112"/>
            <p:cNvSpPr/>
            <p:nvPr/>
          </p:nvSpPr>
          <p:spPr>
            <a:xfrm>
              <a:off x="1403648" y="4911908"/>
              <a:ext cx="7272040" cy="0"/>
            </a:xfrm>
            <a:custGeom>
              <a:avLst/>
              <a:gdLst>
                <a:gd name="connsiteX0" fmla="*/ 0 w 7272040"/>
                <a:gd name="connsiteY0" fmla="*/ 0 h 504056"/>
                <a:gd name="connsiteX1" fmla="*/ 7272040 w 7272040"/>
                <a:gd name="connsiteY1" fmla="*/ 0 h 504056"/>
                <a:gd name="connsiteX2" fmla="*/ 7272040 w 7272040"/>
                <a:gd name="connsiteY2" fmla="*/ 504056 h 504056"/>
                <a:gd name="connsiteX3" fmla="*/ 0 w 7272040"/>
                <a:gd name="connsiteY3" fmla="*/ 504056 h 504056"/>
                <a:gd name="connsiteX4" fmla="*/ 0 w 7272040"/>
                <a:gd name="connsiteY4" fmla="*/ 0 h 504056"/>
                <a:gd name="connsiteX0" fmla="*/ 7272040 w 7363480"/>
                <a:gd name="connsiteY0" fmla="*/ 504056 h 595496"/>
                <a:gd name="connsiteX1" fmla="*/ 0 w 7363480"/>
                <a:gd name="connsiteY1" fmla="*/ 504056 h 595496"/>
                <a:gd name="connsiteX2" fmla="*/ 0 w 7363480"/>
                <a:gd name="connsiteY2" fmla="*/ 0 h 595496"/>
                <a:gd name="connsiteX3" fmla="*/ 7272040 w 7363480"/>
                <a:gd name="connsiteY3" fmla="*/ 0 h 595496"/>
                <a:gd name="connsiteX4" fmla="*/ 7363480 w 7363480"/>
                <a:gd name="connsiteY4" fmla="*/ 595496 h 595496"/>
                <a:gd name="connsiteX0" fmla="*/ 7272040 w 7272040"/>
                <a:gd name="connsiteY0" fmla="*/ 504056 h 504056"/>
                <a:gd name="connsiteX1" fmla="*/ 0 w 7272040"/>
                <a:gd name="connsiteY1" fmla="*/ 504056 h 504056"/>
                <a:gd name="connsiteX2" fmla="*/ 0 w 7272040"/>
                <a:gd name="connsiteY2" fmla="*/ 0 h 504056"/>
                <a:gd name="connsiteX3" fmla="*/ 7272040 w 7272040"/>
                <a:gd name="connsiteY3" fmla="*/ 0 h 504056"/>
                <a:gd name="connsiteX0" fmla="*/ 0 w 7272040"/>
                <a:gd name="connsiteY0" fmla="*/ 504056 h 504056"/>
                <a:gd name="connsiteX1" fmla="*/ 0 w 7272040"/>
                <a:gd name="connsiteY1" fmla="*/ 0 h 504056"/>
                <a:gd name="connsiteX2" fmla="*/ 7272040 w 7272040"/>
                <a:gd name="connsiteY2" fmla="*/ 0 h 504056"/>
                <a:gd name="connsiteX0" fmla="*/ 0 w 7272040"/>
                <a:gd name="connsiteY0" fmla="*/ 0 h 0"/>
                <a:gd name="connsiteX1" fmla="*/ 7272040 w 7272040"/>
                <a:gd name="connsiteY1" fmla="*/ 0 h 0"/>
              </a:gdLst>
              <a:ahLst/>
              <a:cxnLst>
                <a:cxn ang="0">
                  <a:pos x="connsiteX0" y="connsiteY0"/>
                </a:cxn>
                <a:cxn ang="0">
                  <a:pos x="connsiteX1" y="connsiteY1"/>
                </a:cxn>
              </a:cxnLst>
              <a:rect l="l" t="t" r="r" b="b"/>
              <a:pathLst>
                <a:path w="7272040">
                  <a:moveTo>
                    <a:pt x="0" y="0"/>
                  </a:moveTo>
                  <a:lnTo>
                    <a:pt x="7272040" y="0"/>
                  </a:lnTo>
                </a:path>
              </a:pathLst>
            </a:custGeom>
            <a:ln>
              <a:solidFill>
                <a:srgbClr val="54D8E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129" name="グループ化 128"/>
            <p:cNvGrpSpPr/>
            <p:nvPr/>
          </p:nvGrpSpPr>
          <p:grpSpPr>
            <a:xfrm>
              <a:off x="1708536" y="4905164"/>
              <a:ext cx="6371710" cy="108012"/>
              <a:chOff x="1708536" y="5013176"/>
              <a:chExt cx="6371710" cy="1260140"/>
            </a:xfrm>
          </p:grpSpPr>
          <p:sp>
            <p:nvSpPr>
              <p:cNvPr id="114" name="正方形/長方形 113"/>
              <p:cNvSpPr/>
              <p:nvPr/>
            </p:nvSpPr>
            <p:spPr>
              <a:xfrm>
                <a:off x="1708536" y="5013176"/>
                <a:ext cx="0" cy="1260140"/>
              </a:xfrm>
              <a:custGeom>
                <a:avLst/>
                <a:gdLst>
                  <a:gd name="connsiteX0" fmla="*/ 0 w 288032"/>
                  <a:gd name="connsiteY0" fmla="*/ 0 h 1260140"/>
                  <a:gd name="connsiteX1" fmla="*/ 288032 w 288032"/>
                  <a:gd name="connsiteY1" fmla="*/ 0 h 1260140"/>
                  <a:gd name="connsiteX2" fmla="*/ 288032 w 288032"/>
                  <a:gd name="connsiteY2" fmla="*/ 1260140 h 1260140"/>
                  <a:gd name="connsiteX3" fmla="*/ 0 w 288032"/>
                  <a:gd name="connsiteY3" fmla="*/ 1260140 h 1260140"/>
                  <a:gd name="connsiteX4" fmla="*/ 0 w 288032"/>
                  <a:gd name="connsiteY4" fmla="*/ 0 h 1260140"/>
                  <a:gd name="connsiteX0" fmla="*/ 288032 w 379472"/>
                  <a:gd name="connsiteY0" fmla="*/ 1260140 h 1351580"/>
                  <a:gd name="connsiteX1" fmla="*/ 0 w 379472"/>
                  <a:gd name="connsiteY1" fmla="*/ 1260140 h 1351580"/>
                  <a:gd name="connsiteX2" fmla="*/ 0 w 379472"/>
                  <a:gd name="connsiteY2" fmla="*/ 0 h 1351580"/>
                  <a:gd name="connsiteX3" fmla="*/ 288032 w 379472"/>
                  <a:gd name="connsiteY3" fmla="*/ 0 h 1351580"/>
                  <a:gd name="connsiteX4" fmla="*/ 379472 w 379472"/>
                  <a:gd name="connsiteY4" fmla="*/ 1351580 h 1351580"/>
                  <a:gd name="connsiteX0" fmla="*/ 288032 w 288032"/>
                  <a:gd name="connsiteY0" fmla="*/ 1260140 h 1260140"/>
                  <a:gd name="connsiteX1" fmla="*/ 0 w 288032"/>
                  <a:gd name="connsiteY1" fmla="*/ 1260140 h 1260140"/>
                  <a:gd name="connsiteX2" fmla="*/ 0 w 288032"/>
                  <a:gd name="connsiteY2" fmla="*/ 0 h 1260140"/>
                  <a:gd name="connsiteX3" fmla="*/ 288032 w 288032"/>
                  <a:gd name="connsiteY3" fmla="*/ 0 h 1260140"/>
                  <a:gd name="connsiteX0" fmla="*/ 0 w 288032"/>
                  <a:gd name="connsiteY0" fmla="*/ 1260140 h 1260140"/>
                  <a:gd name="connsiteX1" fmla="*/ 0 w 288032"/>
                  <a:gd name="connsiteY1" fmla="*/ 0 h 1260140"/>
                  <a:gd name="connsiteX2" fmla="*/ 288032 w 288032"/>
                  <a:gd name="connsiteY2" fmla="*/ 0 h 1260140"/>
                  <a:gd name="connsiteX0" fmla="*/ 0 w 0"/>
                  <a:gd name="connsiteY0" fmla="*/ 1260140 h 1260140"/>
                  <a:gd name="connsiteX1" fmla="*/ 0 w 0"/>
                  <a:gd name="connsiteY1" fmla="*/ 0 h 1260140"/>
                </a:gdLst>
                <a:ahLst/>
                <a:cxnLst>
                  <a:cxn ang="0">
                    <a:pos x="connsiteX0" y="connsiteY0"/>
                  </a:cxn>
                  <a:cxn ang="0">
                    <a:pos x="connsiteX1" y="connsiteY1"/>
                  </a:cxn>
                </a:cxnLst>
                <a:rect l="l" t="t" r="r" b="b"/>
                <a:pathLst>
                  <a:path h="1260140">
                    <a:moveTo>
                      <a:pt x="0" y="1260140"/>
                    </a:moveTo>
                    <a:lnTo>
                      <a:pt x="0" y="0"/>
                    </a:lnTo>
                  </a:path>
                </a:pathLst>
              </a:custGeom>
              <a:ln>
                <a:solidFill>
                  <a:srgbClr val="00A4D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5" name="正方形/長方形 113"/>
              <p:cNvSpPr/>
              <p:nvPr/>
            </p:nvSpPr>
            <p:spPr>
              <a:xfrm>
                <a:off x="2159732" y="5013176"/>
                <a:ext cx="0" cy="1260140"/>
              </a:xfrm>
              <a:custGeom>
                <a:avLst/>
                <a:gdLst>
                  <a:gd name="connsiteX0" fmla="*/ 0 w 288032"/>
                  <a:gd name="connsiteY0" fmla="*/ 0 h 1260140"/>
                  <a:gd name="connsiteX1" fmla="*/ 288032 w 288032"/>
                  <a:gd name="connsiteY1" fmla="*/ 0 h 1260140"/>
                  <a:gd name="connsiteX2" fmla="*/ 288032 w 288032"/>
                  <a:gd name="connsiteY2" fmla="*/ 1260140 h 1260140"/>
                  <a:gd name="connsiteX3" fmla="*/ 0 w 288032"/>
                  <a:gd name="connsiteY3" fmla="*/ 1260140 h 1260140"/>
                  <a:gd name="connsiteX4" fmla="*/ 0 w 288032"/>
                  <a:gd name="connsiteY4" fmla="*/ 0 h 1260140"/>
                  <a:gd name="connsiteX0" fmla="*/ 288032 w 379472"/>
                  <a:gd name="connsiteY0" fmla="*/ 1260140 h 1351580"/>
                  <a:gd name="connsiteX1" fmla="*/ 0 w 379472"/>
                  <a:gd name="connsiteY1" fmla="*/ 1260140 h 1351580"/>
                  <a:gd name="connsiteX2" fmla="*/ 0 w 379472"/>
                  <a:gd name="connsiteY2" fmla="*/ 0 h 1351580"/>
                  <a:gd name="connsiteX3" fmla="*/ 288032 w 379472"/>
                  <a:gd name="connsiteY3" fmla="*/ 0 h 1351580"/>
                  <a:gd name="connsiteX4" fmla="*/ 379472 w 379472"/>
                  <a:gd name="connsiteY4" fmla="*/ 1351580 h 1351580"/>
                  <a:gd name="connsiteX0" fmla="*/ 288032 w 288032"/>
                  <a:gd name="connsiteY0" fmla="*/ 1260140 h 1260140"/>
                  <a:gd name="connsiteX1" fmla="*/ 0 w 288032"/>
                  <a:gd name="connsiteY1" fmla="*/ 1260140 h 1260140"/>
                  <a:gd name="connsiteX2" fmla="*/ 0 w 288032"/>
                  <a:gd name="connsiteY2" fmla="*/ 0 h 1260140"/>
                  <a:gd name="connsiteX3" fmla="*/ 288032 w 288032"/>
                  <a:gd name="connsiteY3" fmla="*/ 0 h 1260140"/>
                  <a:gd name="connsiteX0" fmla="*/ 0 w 288032"/>
                  <a:gd name="connsiteY0" fmla="*/ 1260140 h 1260140"/>
                  <a:gd name="connsiteX1" fmla="*/ 0 w 288032"/>
                  <a:gd name="connsiteY1" fmla="*/ 0 h 1260140"/>
                  <a:gd name="connsiteX2" fmla="*/ 288032 w 288032"/>
                  <a:gd name="connsiteY2" fmla="*/ 0 h 1260140"/>
                  <a:gd name="connsiteX0" fmla="*/ 0 w 0"/>
                  <a:gd name="connsiteY0" fmla="*/ 1260140 h 1260140"/>
                  <a:gd name="connsiteX1" fmla="*/ 0 w 0"/>
                  <a:gd name="connsiteY1" fmla="*/ 0 h 1260140"/>
                </a:gdLst>
                <a:ahLst/>
                <a:cxnLst>
                  <a:cxn ang="0">
                    <a:pos x="connsiteX0" y="connsiteY0"/>
                  </a:cxn>
                  <a:cxn ang="0">
                    <a:pos x="connsiteX1" y="connsiteY1"/>
                  </a:cxn>
                </a:cxnLst>
                <a:rect l="l" t="t" r="r" b="b"/>
                <a:pathLst>
                  <a:path h="1260140">
                    <a:moveTo>
                      <a:pt x="0" y="1260140"/>
                    </a:moveTo>
                    <a:lnTo>
                      <a:pt x="0" y="0"/>
                    </a:lnTo>
                  </a:path>
                </a:pathLst>
              </a:custGeom>
              <a:ln>
                <a:solidFill>
                  <a:srgbClr val="00A4D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6" name="正方形/長方形 113"/>
              <p:cNvSpPr/>
              <p:nvPr/>
            </p:nvSpPr>
            <p:spPr>
              <a:xfrm>
                <a:off x="2617212" y="5013176"/>
                <a:ext cx="0" cy="1260140"/>
              </a:xfrm>
              <a:custGeom>
                <a:avLst/>
                <a:gdLst>
                  <a:gd name="connsiteX0" fmla="*/ 0 w 288032"/>
                  <a:gd name="connsiteY0" fmla="*/ 0 h 1260140"/>
                  <a:gd name="connsiteX1" fmla="*/ 288032 w 288032"/>
                  <a:gd name="connsiteY1" fmla="*/ 0 h 1260140"/>
                  <a:gd name="connsiteX2" fmla="*/ 288032 w 288032"/>
                  <a:gd name="connsiteY2" fmla="*/ 1260140 h 1260140"/>
                  <a:gd name="connsiteX3" fmla="*/ 0 w 288032"/>
                  <a:gd name="connsiteY3" fmla="*/ 1260140 h 1260140"/>
                  <a:gd name="connsiteX4" fmla="*/ 0 w 288032"/>
                  <a:gd name="connsiteY4" fmla="*/ 0 h 1260140"/>
                  <a:gd name="connsiteX0" fmla="*/ 288032 w 379472"/>
                  <a:gd name="connsiteY0" fmla="*/ 1260140 h 1351580"/>
                  <a:gd name="connsiteX1" fmla="*/ 0 w 379472"/>
                  <a:gd name="connsiteY1" fmla="*/ 1260140 h 1351580"/>
                  <a:gd name="connsiteX2" fmla="*/ 0 w 379472"/>
                  <a:gd name="connsiteY2" fmla="*/ 0 h 1351580"/>
                  <a:gd name="connsiteX3" fmla="*/ 288032 w 379472"/>
                  <a:gd name="connsiteY3" fmla="*/ 0 h 1351580"/>
                  <a:gd name="connsiteX4" fmla="*/ 379472 w 379472"/>
                  <a:gd name="connsiteY4" fmla="*/ 1351580 h 1351580"/>
                  <a:gd name="connsiteX0" fmla="*/ 288032 w 288032"/>
                  <a:gd name="connsiteY0" fmla="*/ 1260140 h 1260140"/>
                  <a:gd name="connsiteX1" fmla="*/ 0 w 288032"/>
                  <a:gd name="connsiteY1" fmla="*/ 1260140 h 1260140"/>
                  <a:gd name="connsiteX2" fmla="*/ 0 w 288032"/>
                  <a:gd name="connsiteY2" fmla="*/ 0 h 1260140"/>
                  <a:gd name="connsiteX3" fmla="*/ 288032 w 288032"/>
                  <a:gd name="connsiteY3" fmla="*/ 0 h 1260140"/>
                  <a:gd name="connsiteX0" fmla="*/ 0 w 288032"/>
                  <a:gd name="connsiteY0" fmla="*/ 1260140 h 1260140"/>
                  <a:gd name="connsiteX1" fmla="*/ 0 w 288032"/>
                  <a:gd name="connsiteY1" fmla="*/ 0 h 1260140"/>
                  <a:gd name="connsiteX2" fmla="*/ 288032 w 288032"/>
                  <a:gd name="connsiteY2" fmla="*/ 0 h 1260140"/>
                  <a:gd name="connsiteX0" fmla="*/ 0 w 0"/>
                  <a:gd name="connsiteY0" fmla="*/ 1260140 h 1260140"/>
                  <a:gd name="connsiteX1" fmla="*/ 0 w 0"/>
                  <a:gd name="connsiteY1" fmla="*/ 0 h 1260140"/>
                </a:gdLst>
                <a:ahLst/>
                <a:cxnLst>
                  <a:cxn ang="0">
                    <a:pos x="connsiteX0" y="connsiteY0"/>
                  </a:cxn>
                  <a:cxn ang="0">
                    <a:pos x="connsiteX1" y="connsiteY1"/>
                  </a:cxn>
                </a:cxnLst>
                <a:rect l="l" t="t" r="r" b="b"/>
                <a:pathLst>
                  <a:path h="1260140">
                    <a:moveTo>
                      <a:pt x="0" y="1260140"/>
                    </a:moveTo>
                    <a:lnTo>
                      <a:pt x="0" y="0"/>
                    </a:lnTo>
                  </a:path>
                </a:pathLst>
              </a:custGeom>
              <a:ln>
                <a:solidFill>
                  <a:srgbClr val="00A4D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7" name="正方形/長方形 113"/>
              <p:cNvSpPr/>
              <p:nvPr/>
            </p:nvSpPr>
            <p:spPr>
              <a:xfrm>
                <a:off x="3070404" y="5013176"/>
                <a:ext cx="0" cy="1260140"/>
              </a:xfrm>
              <a:custGeom>
                <a:avLst/>
                <a:gdLst>
                  <a:gd name="connsiteX0" fmla="*/ 0 w 288032"/>
                  <a:gd name="connsiteY0" fmla="*/ 0 h 1260140"/>
                  <a:gd name="connsiteX1" fmla="*/ 288032 w 288032"/>
                  <a:gd name="connsiteY1" fmla="*/ 0 h 1260140"/>
                  <a:gd name="connsiteX2" fmla="*/ 288032 w 288032"/>
                  <a:gd name="connsiteY2" fmla="*/ 1260140 h 1260140"/>
                  <a:gd name="connsiteX3" fmla="*/ 0 w 288032"/>
                  <a:gd name="connsiteY3" fmla="*/ 1260140 h 1260140"/>
                  <a:gd name="connsiteX4" fmla="*/ 0 w 288032"/>
                  <a:gd name="connsiteY4" fmla="*/ 0 h 1260140"/>
                  <a:gd name="connsiteX0" fmla="*/ 288032 w 379472"/>
                  <a:gd name="connsiteY0" fmla="*/ 1260140 h 1351580"/>
                  <a:gd name="connsiteX1" fmla="*/ 0 w 379472"/>
                  <a:gd name="connsiteY1" fmla="*/ 1260140 h 1351580"/>
                  <a:gd name="connsiteX2" fmla="*/ 0 w 379472"/>
                  <a:gd name="connsiteY2" fmla="*/ 0 h 1351580"/>
                  <a:gd name="connsiteX3" fmla="*/ 288032 w 379472"/>
                  <a:gd name="connsiteY3" fmla="*/ 0 h 1351580"/>
                  <a:gd name="connsiteX4" fmla="*/ 379472 w 379472"/>
                  <a:gd name="connsiteY4" fmla="*/ 1351580 h 1351580"/>
                  <a:gd name="connsiteX0" fmla="*/ 288032 w 288032"/>
                  <a:gd name="connsiteY0" fmla="*/ 1260140 h 1260140"/>
                  <a:gd name="connsiteX1" fmla="*/ 0 w 288032"/>
                  <a:gd name="connsiteY1" fmla="*/ 1260140 h 1260140"/>
                  <a:gd name="connsiteX2" fmla="*/ 0 w 288032"/>
                  <a:gd name="connsiteY2" fmla="*/ 0 h 1260140"/>
                  <a:gd name="connsiteX3" fmla="*/ 288032 w 288032"/>
                  <a:gd name="connsiteY3" fmla="*/ 0 h 1260140"/>
                  <a:gd name="connsiteX0" fmla="*/ 0 w 288032"/>
                  <a:gd name="connsiteY0" fmla="*/ 1260140 h 1260140"/>
                  <a:gd name="connsiteX1" fmla="*/ 0 w 288032"/>
                  <a:gd name="connsiteY1" fmla="*/ 0 h 1260140"/>
                  <a:gd name="connsiteX2" fmla="*/ 288032 w 288032"/>
                  <a:gd name="connsiteY2" fmla="*/ 0 h 1260140"/>
                  <a:gd name="connsiteX0" fmla="*/ 0 w 0"/>
                  <a:gd name="connsiteY0" fmla="*/ 1260140 h 1260140"/>
                  <a:gd name="connsiteX1" fmla="*/ 0 w 0"/>
                  <a:gd name="connsiteY1" fmla="*/ 0 h 1260140"/>
                </a:gdLst>
                <a:ahLst/>
                <a:cxnLst>
                  <a:cxn ang="0">
                    <a:pos x="connsiteX0" y="connsiteY0"/>
                  </a:cxn>
                  <a:cxn ang="0">
                    <a:pos x="connsiteX1" y="connsiteY1"/>
                  </a:cxn>
                </a:cxnLst>
                <a:rect l="l" t="t" r="r" b="b"/>
                <a:pathLst>
                  <a:path h="1260140">
                    <a:moveTo>
                      <a:pt x="0" y="1260140"/>
                    </a:moveTo>
                    <a:lnTo>
                      <a:pt x="0" y="0"/>
                    </a:lnTo>
                  </a:path>
                </a:pathLst>
              </a:custGeom>
              <a:ln>
                <a:solidFill>
                  <a:srgbClr val="00A4D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8" name="正方形/長方形 113"/>
              <p:cNvSpPr/>
              <p:nvPr/>
            </p:nvSpPr>
            <p:spPr>
              <a:xfrm>
                <a:off x="3527884" y="5013176"/>
                <a:ext cx="0" cy="1260140"/>
              </a:xfrm>
              <a:custGeom>
                <a:avLst/>
                <a:gdLst>
                  <a:gd name="connsiteX0" fmla="*/ 0 w 288032"/>
                  <a:gd name="connsiteY0" fmla="*/ 0 h 1260140"/>
                  <a:gd name="connsiteX1" fmla="*/ 288032 w 288032"/>
                  <a:gd name="connsiteY1" fmla="*/ 0 h 1260140"/>
                  <a:gd name="connsiteX2" fmla="*/ 288032 w 288032"/>
                  <a:gd name="connsiteY2" fmla="*/ 1260140 h 1260140"/>
                  <a:gd name="connsiteX3" fmla="*/ 0 w 288032"/>
                  <a:gd name="connsiteY3" fmla="*/ 1260140 h 1260140"/>
                  <a:gd name="connsiteX4" fmla="*/ 0 w 288032"/>
                  <a:gd name="connsiteY4" fmla="*/ 0 h 1260140"/>
                  <a:gd name="connsiteX0" fmla="*/ 288032 w 379472"/>
                  <a:gd name="connsiteY0" fmla="*/ 1260140 h 1351580"/>
                  <a:gd name="connsiteX1" fmla="*/ 0 w 379472"/>
                  <a:gd name="connsiteY1" fmla="*/ 1260140 h 1351580"/>
                  <a:gd name="connsiteX2" fmla="*/ 0 w 379472"/>
                  <a:gd name="connsiteY2" fmla="*/ 0 h 1351580"/>
                  <a:gd name="connsiteX3" fmla="*/ 288032 w 379472"/>
                  <a:gd name="connsiteY3" fmla="*/ 0 h 1351580"/>
                  <a:gd name="connsiteX4" fmla="*/ 379472 w 379472"/>
                  <a:gd name="connsiteY4" fmla="*/ 1351580 h 1351580"/>
                  <a:gd name="connsiteX0" fmla="*/ 288032 w 288032"/>
                  <a:gd name="connsiteY0" fmla="*/ 1260140 h 1260140"/>
                  <a:gd name="connsiteX1" fmla="*/ 0 w 288032"/>
                  <a:gd name="connsiteY1" fmla="*/ 1260140 h 1260140"/>
                  <a:gd name="connsiteX2" fmla="*/ 0 w 288032"/>
                  <a:gd name="connsiteY2" fmla="*/ 0 h 1260140"/>
                  <a:gd name="connsiteX3" fmla="*/ 288032 w 288032"/>
                  <a:gd name="connsiteY3" fmla="*/ 0 h 1260140"/>
                  <a:gd name="connsiteX0" fmla="*/ 0 w 288032"/>
                  <a:gd name="connsiteY0" fmla="*/ 1260140 h 1260140"/>
                  <a:gd name="connsiteX1" fmla="*/ 0 w 288032"/>
                  <a:gd name="connsiteY1" fmla="*/ 0 h 1260140"/>
                  <a:gd name="connsiteX2" fmla="*/ 288032 w 288032"/>
                  <a:gd name="connsiteY2" fmla="*/ 0 h 1260140"/>
                  <a:gd name="connsiteX0" fmla="*/ 0 w 0"/>
                  <a:gd name="connsiteY0" fmla="*/ 1260140 h 1260140"/>
                  <a:gd name="connsiteX1" fmla="*/ 0 w 0"/>
                  <a:gd name="connsiteY1" fmla="*/ 0 h 1260140"/>
                </a:gdLst>
                <a:ahLst/>
                <a:cxnLst>
                  <a:cxn ang="0">
                    <a:pos x="connsiteX0" y="connsiteY0"/>
                  </a:cxn>
                  <a:cxn ang="0">
                    <a:pos x="connsiteX1" y="connsiteY1"/>
                  </a:cxn>
                </a:cxnLst>
                <a:rect l="l" t="t" r="r" b="b"/>
                <a:pathLst>
                  <a:path h="1260140">
                    <a:moveTo>
                      <a:pt x="0" y="1260140"/>
                    </a:moveTo>
                    <a:lnTo>
                      <a:pt x="0" y="0"/>
                    </a:lnTo>
                  </a:path>
                </a:pathLst>
              </a:custGeom>
              <a:ln>
                <a:solidFill>
                  <a:srgbClr val="00A4D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9" name="正方形/長方形 113"/>
              <p:cNvSpPr/>
              <p:nvPr/>
            </p:nvSpPr>
            <p:spPr>
              <a:xfrm>
                <a:off x="3985364" y="5013176"/>
                <a:ext cx="0" cy="1260140"/>
              </a:xfrm>
              <a:custGeom>
                <a:avLst/>
                <a:gdLst>
                  <a:gd name="connsiteX0" fmla="*/ 0 w 288032"/>
                  <a:gd name="connsiteY0" fmla="*/ 0 h 1260140"/>
                  <a:gd name="connsiteX1" fmla="*/ 288032 w 288032"/>
                  <a:gd name="connsiteY1" fmla="*/ 0 h 1260140"/>
                  <a:gd name="connsiteX2" fmla="*/ 288032 w 288032"/>
                  <a:gd name="connsiteY2" fmla="*/ 1260140 h 1260140"/>
                  <a:gd name="connsiteX3" fmla="*/ 0 w 288032"/>
                  <a:gd name="connsiteY3" fmla="*/ 1260140 h 1260140"/>
                  <a:gd name="connsiteX4" fmla="*/ 0 w 288032"/>
                  <a:gd name="connsiteY4" fmla="*/ 0 h 1260140"/>
                  <a:gd name="connsiteX0" fmla="*/ 288032 w 379472"/>
                  <a:gd name="connsiteY0" fmla="*/ 1260140 h 1351580"/>
                  <a:gd name="connsiteX1" fmla="*/ 0 w 379472"/>
                  <a:gd name="connsiteY1" fmla="*/ 1260140 h 1351580"/>
                  <a:gd name="connsiteX2" fmla="*/ 0 w 379472"/>
                  <a:gd name="connsiteY2" fmla="*/ 0 h 1351580"/>
                  <a:gd name="connsiteX3" fmla="*/ 288032 w 379472"/>
                  <a:gd name="connsiteY3" fmla="*/ 0 h 1351580"/>
                  <a:gd name="connsiteX4" fmla="*/ 379472 w 379472"/>
                  <a:gd name="connsiteY4" fmla="*/ 1351580 h 1351580"/>
                  <a:gd name="connsiteX0" fmla="*/ 288032 w 288032"/>
                  <a:gd name="connsiteY0" fmla="*/ 1260140 h 1260140"/>
                  <a:gd name="connsiteX1" fmla="*/ 0 w 288032"/>
                  <a:gd name="connsiteY1" fmla="*/ 1260140 h 1260140"/>
                  <a:gd name="connsiteX2" fmla="*/ 0 w 288032"/>
                  <a:gd name="connsiteY2" fmla="*/ 0 h 1260140"/>
                  <a:gd name="connsiteX3" fmla="*/ 288032 w 288032"/>
                  <a:gd name="connsiteY3" fmla="*/ 0 h 1260140"/>
                  <a:gd name="connsiteX0" fmla="*/ 0 w 288032"/>
                  <a:gd name="connsiteY0" fmla="*/ 1260140 h 1260140"/>
                  <a:gd name="connsiteX1" fmla="*/ 0 w 288032"/>
                  <a:gd name="connsiteY1" fmla="*/ 0 h 1260140"/>
                  <a:gd name="connsiteX2" fmla="*/ 288032 w 288032"/>
                  <a:gd name="connsiteY2" fmla="*/ 0 h 1260140"/>
                  <a:gd name="connsiteX0" fmla="*/ 0 w 0"/>
                  <a:gd name="connsiteY0" fmla="*/ 1260140 h 1260140"/>
                  <a:gd name="connsiteX1" fmla="*/ 0 w 0"/>
                  <a:gd name="connsiteY1" fmla="*/ 0 h 1260140"/>
                </a:gdLst>
                <a:ahLst/>
                <a:cxnLst>
                  <a:cxn ang="0">
                    <a:pos x="connsiteX0" y="connsiteY0"/>
                  </a:cxn>
                  <a:cxn ang="0">
                    <a:pos x="connsiteX1" y="connsiteY1"/>
                  </a:cxn>
                </a:cxnLst>
                <a:rect l="l" t="t" r="r" b="b"/>
                <a:pathLst>
                  <a:path h="1260140">
                    <a:moveTo>
                      <a:pt x="0" y="1260140"/>
                    </a:moveTo>
                    <a:lnTo>
                      <a:pt x="0" y="0"/>
                    </a:lnTo>
                  </a:path>
                </a:pathLst>
              </a:custGeom>
              <a:ln>
                <a:solidFill>
                  <a:srgbClr val="00A4D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0" name="正方形/長方形 113"/>
              <p:cNvSpPr/>
              <p:nvPr/>
            </p:nvSpPr>
            <p:spPr>
              <a:xfrm>
                <a:off x="4437558" y="5013176"/>
                <a:ext cx="0" cy="1260140"/>
              </a:xfrm>
              <a:custGeom>
                <a:avLst/>
                <a:gdLst>
                  <a:gd name="connsiteX0" fmla="*/ 0 w 288032"/>
                  <a:gd name="connsiteY0" fmla="*/ 0 h 1260140"/>
                  <a:gd name="connsiteX1" fmla="*/ 288032 w 288032"/>
                  <a:gd name="connsiteY1" fmla="*/ 0 h 1260140"/>
                  <a:gd name="connsiteX2" fmla="*/ 288032 w 288032"/>
                  <a:gd name="connsiteY2" fmla="*/ 1260140 h 1260140"/>
                  <a:gd name="connsiteX3" fmla="*/ 0 w 288032"/>
                  <a:gd name="connsiteY3" fmla="*/ 1260140 h 1260140"/>
                  <a:gd name="connsiteX4" fmla="*/ 0 w 288032"/>
                  <a:gd name="connsiteY4" fmla="*/ 0 h 1260140"/>
                  <a:gd name="connsiteX0" fmla="*/ 288032 w 379472"/>
                  <a:gd name="connsiteY0" fmla="*/ 1260140 h 1351580"/>
                  <a:gd name="connsiteX1" fmla="*/ 0 w 379472"/>
                  <a:gd name="connsiteY1" fmla="*/ 1260140 h 1351580"/>
                  <a:gd name="connsiteX2" fmla="*/ 0 w 379472"/>
                  <a:gd name="connsiteY2" fmla="*/ 0 h 1351580"/>
                  <a:gd name="connsiteX3" fmla="*/ 288032 w 379472"/>
                  <a:gd name="connsiteY3" fmla="*/ 0 h 1351580"/>
                  <a:gd name="connsiteX4" fmla="*/ 379472 w 379472"/>
                  <a:gd name="connsiteY4" fmla="*/ 1351580 h 1351580"/>
                  <a:gd name="connsiteX0" fmla="*/ 288032 w 288032"/>
                  <a:gd name="connsiteY0" fmla="*/ 1260140 h 1260140"/>
                  <a:gd name="connsiteX1" fmla="*/ 0 w 288032"/>
                  <a:gd name="connsiteY1" fmla="*/ 1260140 h 1260140"/>
                  <a:gd name="connsiteX2" fmla="*/ 0 w 288032"/>
                  <a:gd name="connsiteY2" fmla="*/ 0 h 1260140"/>
                  <a:gd name="connsiteX3" fmla="*/ 288032 w 288032"/>
                  <a:gd name="connsiteY3" fmla="*/ 0 h 1260140"/>
                  <a:gd name="connsiteX0" fmla="*/ 0 w 288032"/>
                  <a:gd name="connsiteY0" fmla="*/ 1260140 h 1260140"/>
                  <a:gd name="connsiteX1" fmla="*/ 0 w 288032"/>
                  <a:gd name="connsiteY1" fmla="*/ 0 h 1260140"/>
                  <a:gd name="connsiteX2" fmla="*/ 288032 w 288032"/>
                  <a:gd name="connsiteY2" fmla="*/ 0 h 1260140"/>
                  <a:gd name="connsiteX0" fmla="*/ 0 w 0"/>
                  <a:gd name="connsiteY0" fmla="*/ 1260140 h 1260140"/>
                  <a:gd name="connsiteX1" fmla="*/ 0 w 0"/>
                  <a:gd name="connsiteY1" fmla="*/ 0 h 1260140"/>
                </a:gdLst>
                <a:ahLst/>
                <a:cxnLst>
                  <a:cxn ang="0">
                    <a:pos x="connsiteX0" y="connsiteY0"/>
                  </a:cxn>
                  <a:cxn ang="0">
                    <a:pos x="connsiteX1" y="connsiteY1"/>
                  </a:cxn>
                </a:cxnLst>
                <a:rect l="l" t="t" r="r" b="b"/>
                <a:pathLst>
                  <a:path h="1260140">
                    <a:moveTo>
                      <a:pt x="0" y="1260140"/>
                    </a:moveTo>
                    <a:lnTo>
                      <a:pt x="0" y="0"/>
                    </a:lnTo>
                  </a:path>
                </a:pathLst>
              </a:custGeom>
              <a:ln>
                <a:solidFill>
                  <a:srgbClr val="00A4D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1" name="正方形/長方形 113"/>
              <p:cNvSpPr/>
              <p:nvPr/>
            </p:nvSpPr>
            <p:spPr>
              <a:xfrm>
                <a:off x="4896036" y="5013176"/>
                <a:ext cx="0" cy="1260140"/>
              </a:xfrm>
              <a:custGeom>
                <a:avLst/>
                <a:gdLst>
                  <a:gd name="connsiteX0" fmla="*/ 0 w 288032"/>
                  <a:gd name="connsiteY0" fmla="*/ 0 h 1260140"/>
                  <a:gd name="connsiteX1" fmla="*/ 288032 w 288032"/>
                  <a:gd name="connsiteY1" fmla="*/ 0 h 1260140"/>
                  <a:gd name="connsiteX2" fmla="*/ 288032 w 288032"/>
                  <a:gd name="connsiteY2" fmla="*/ 1260140 h 1260140"/>
                  <a:gd name="connsiteX3" fmla="*/ 0 w 288032"/>
                  <a:gd name="connsiteY3" fmla="*/ 1260140 h 1260140"/>
                  <a:gd name="connsiteX4" fmla="*/ 0 w 288032"/>
                  <a:gd name="connsiteY4" fmla="*/ 0 h 1260140"/>
                  <a:gd name="connsiteX0" fmla="*/ 288032 w 379472"/>
                  <a:gd name="connsiteY0" fmla="*/ 1260140 h 1351580"/>
                  <a:gd name="connsiteX1" fmla="*/ 0 w 379472"/>
                  <a:gd name="connsiteY1" fmla="*/ 1260140 h 1351580"/>
                  <a:gd name="connsiteX2" fmla="*/ 0 w 379472"/>
                  <a:gd name="connsiteY2" fmla="*/ 0 h 1351580"/>
                  <a:gd name="connsiteX3" fmla="*/ 288032 w 379472"/>
                  <a:gd name="connsiteY3" fmla="*/ 0 h 1351580"/>
                  <a:gd name="connsiteX4" fmla="*/ 379472 w 379472"/>
                  <a:gd name="connsiteY4" fmla="*/ 1351580 h 1351580"/>
                  <a:gd name="connsiteX0" fmla="*/ 288032 w 288032"/>
                  <a:gd name="connsiteY0" fmla="*/ 1260140 h 1260140"/>
                  <a:gd name="connsiteX1" fmla="*/ 0 w 288032"/>
                  <a:gd name="connsiteY1" fmla="*/ 1260140 h 1260140"/>
                  <a:gd name="connsiteX2" fmla="*/ 0 w 288032"/>
                  <a:gd name="connsiteY2" fmla="*/ 0 h 1260140"/>
                  <a:gd name="connsiteX3" fmla="*/ 288032 w 288032"/>
                  <a:gd name="connsiteY3" fmla="*/ 0 h 1260140"/>
                  <a:gd name="connsiteX0" fmla="*/ 0 w 288032"/>
                  <a:gd name="connsiteY0" fmla="*/ 1260140 h 1260140"/>
                  <a:gd name="connsiteX1" fmla="*/ 0 w 288032"/>
                  <a:gd name="connsiteY1" fmla="*/ 0 h 1260140"/>
                  <a:gd name="connsiteX2" fmla="*/ 288032 w 288032"/>
                  <a:gd name="connsiteY2" fmla="*/ 0 h 1260140"/>
                  <a:gd name="connsiteX0" fmla="*/ 0 w 0"/>
                  <a:gd name="connsiteY0" fmla="*/ 1260140 h 1260140"/>
                  <a:gd name="connsiteX1" fmla="*/ 0 w 0"/>
                  <a:gd name="connsiteY1" fmla="*/ 0 h 1260140"/>
                </a:gdLst>
                <a:ahLst/>
                <a:cxnLst>
                  <a:cxn ang="0">
                    <a:pos x="connsiteX0" y="connsiteY0"/>
                  </a:cxn>
                  <a:cxn ang="0">
                    <a:pos x="connsiteX1" y="connsiteY1"/>
                  </a:cxn>
                </a:cxnLst>
                <a:rect l="l" t="t" r="r" b="b"/>
                <a:pathLst>
                  <a:path h="1260140">
                    <a:moveTo>
                      <a:pt x="0" y="1260140"/>
                    </a:moveTo>
                    <a:lnTo>
                      <a:pt x="0" y="0"/>
                    </a:lnTo>
                  </a:path>
                </a:pathLst>
              </a:custGeom>
              <a:ln>
                <a:solidFill>
                  <a:srgbClr val="00A4D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2" name="正方形/長方形 113"/>
              <p:cNvSpPr/>
              <p:nvPr/>
            </p:nvSpPr>
            <p:spPr>
              <a:xfrm>
                <a:off x="5353516" y="5013176"/>
                <a:ext cx="0" cy="1260140"/>
              </a:xfrm>
              <a:custGeom>
                <a:avLst/>
                <a:gdLst>
                  <a:gd name="connsiteX0" fmla="*/ 0 w 288032"/>
                  <a:gd name="connsiteY0" fmla="*/ 0 h 1260140"/>
                  <a:gd name="connsiteX1" fmla="*/ 288032 w 288032"/>
                  <a:gd name="connsiteY1" fmla="*/ 0 h 1260140"/>
                  <a:gd name="connsiteX2" fmla="*/ 288032 w 288032"/>
                  <a:gd name="connsiteY2" fmla="*/ 1260140 h 1260140"/>
                  <a:gd name="connsiteX3" fmla="*/ 0 w 288032"/>
                  <a:gd name="connsiteY3" fmla="*/ 1260140 h 1260140"/>
                  <a:gd name="connsiteX4" fmla="*/ 0 w 288032"/>
                  <a:gd name="connsiteY4" fmla="*/ 0 h 1260140"/>
                  <a:gd name="connsiteX0" fmla="*/ 288032 w 379472"/>
                  <a:gd name="connsiteY0" fmla="*/ 1260140 h 1351580"/>
                  <a:gd name="connsiteX1" fmla="*/ 0 w 379472"/>
                  <a:gd name="connsiteY1" fmla="*/ 1260140 h 1351580"/>
                  <a:gd name="connsiteX2" fmla="*/ 0 w 379472"/>
                  <a:gd name="connsiteY2" fmla="*/ 0 h 1351580"/>
                  <a:gd name="connsiteX3" fmla="*/ 288032 w 379472"/>
                  <a:gd name="connsiteY3" fmla="*/ 0 h 1351580"/>
                  <a:gd name="connsiteX4" fmla="*/ 379472 w 379472"/>
                  <a:gd name="connsiteY4" fmla="*/ 1351580 h 1351580"/>
                  <a:gd name="connsiteX0" fmla="*/ 288032 w 288032"/>
                  <a:gd name="connsiteY0" fmla="*/ 1260140 h 1260140"/>
                  <a:gd name="connsiteX1" fmla="*/ 0 w 288032"/>
                  <a:gd name="connsiteY1" fmla="*/ 1260140 h 1260140"/>
                  <a:gd name="connsiteX2" fmla="*/ 0 w 288032"/>
                  <a:gd name="connsiteY2" fmla="*/ 0 h 1260140"/>
                  <a:gd name="connsiteX3" fmla="*/ 288032 w 288032"/>
                  <a:gd name="connsiteY3" fmla="*/ 0 h 1260140"/>
                  <a:gd name="connsiteX0" fmla="*/ 0 w 288032"/>
                  <a:gd name="connsiteY0" fmla="*/ 1260140 h 1260140"/>
                  <a:gd name="connsiteX1" fmla="*/ 0 w 288032"/>
                  <a:gd name="connsiteY1" fmla="*/ 0 h 1260140"/>
                  <a:gd name="connsiteX2" fmla="*/ 288032 w 288032"/>
                  <a:gd name="connsiteY2" fmla="*/ 0 h 1260140"/>
                  <a:gd name="connsiteX0" fmla="*/ 0 w 0"/>
                  <a:gd name="connsiteY0" fmla="*/ 1260140 h 1260140"/>
                  <a:gd name="connsiteX1" fmla="*/ 0 w 0"/>
                  <a:gd name="connsiteY1" fmla="*/ 0 h 1260140"/>
                </a:gdLst>
                <a:ahLst/>
                <a:cxnLst>
                  <a:cxn ang="0">
                    <a:pos x="connsiteX0" y="connsiteY0"/>
                  </a:cxn>
                  <a:cxn ang="0">
                    <a:pos x="connsiteX1" y="connsiteY1"/>
                  </a:cxn>
                </a:cxnLst>
                <a:rect l="l" t="t" r="r" b="b"/>
                <a:pathLst>
                  <a:path h="1260140">
                    <a:moveTo>
                      <a:pt x="0" y="1260140"/>
                    </a:moveTo>
                    <a:lnTo>
                      <a:pt x="0" y="0"/>
                    </a:lnTo>
                  </a:path>
                </a:pathLst>
              </a:custGeom>
              <a:ln>
                <a:solidFill>
                  <a:srgbClr val="00A4D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3" name="正方形/長方形 113"/>
              <p:cNvSpPr/>
              <p:nvPr/>
            </p:nvSpPr>
            <p:spPr>
              <a:xfrm>
                <a:off x="5805710" y="5013176"/>
                <a:ext cx="0" cy="1260140"/>
              </a:xfrm>
              <a:custGeom>
                <a:avLst/>
                <a:gdLst>
                  <a:gd name="connsiteX0" fmla="*/ 0 w 288032"/>
                  <a:gd name="connsiteY0" fmla="*/ 0 h 1260140"/>
                  <a:gd name="connsiteX1" fmla="*/ 288032 w 288032"/>
                  <a:gd name="connsiteY1" fmla="*/ 0 h 1260140"/>
                  <a:gd name="connsiteX2" fmla="*/ 288032 w 288032"/>
                  <a:gd name="connsiteY2" fmla="*/ 1260140 h 1260140"/>
                  <a:gd name="connsiteX3" fmla="*/ 0 w 288032"/>
                  <a:gd name="connsiteY3" fmla="*/ 1260140 h 1260140"/>
                  <a:gd name="connsiteX4" fmla="*/ 0 w 288032"/>
                  <a:gd name="connsiteY4" fmla="*/ 0 h 1260140"/>
                  <a:gd name="connsiteX0" fmla="*/ 288032 w 379472"/>
                  <a:gd name="connsiteY0" fmla="*/ 1260140 h 1351580"/>
                  <a:gd name="connsiteX1" fmla="*/ 0 w 379472"/>
                  <a:gd name="connsiteY1" fmla="*/ 1260140 h 1351580"/>
                  <a:gd name="connsiteX2" fmla="*/ 0 w 379472"/>
                  <a:gd name="connsiteY2" fmla="*/ 0 h 1351580"/>
                  <a:gd name="connsiteX3" fmla="*/ 288032 w 379472"/>
                  <a:gd name="connsiteY3" fmla="*/ 0 h 1351580"/>
                  <a:gd name="connsiteX4" fmla="*/ 379472 w 379472"/>
                  <a:gd name="connsiteY4" fmla="*/ 1351580 h 1351580"/>
                  <a:gd name="connsiteX0" fmla="*/ 288032 w 288032"/>
                  <a:gd name="connsiteY0" fmla="*/ 1260140 h 1260140"/>
                  <a:gd name="connsiteX1" fmla="*/ 0 w 288032"/>
                  <a:gd name="connsiteY1" fmla="*/ 1260140 h 1260140"/>
                  <a:gd name="connsiteX2" fmla="*/ 0 w 288032"/>
                  <a:gd name="connsiteY2" fmla="*/ 0 h 1260140"/>
                  <a:gd name="connsiteX3" fmla="*/ 288032 w 288032"/>
                  <a:gd name="connsiteY3" fmla="*/ 0 h 1260140"/>
                  <a:gd name="connsiteX0" fmla="*/ 0 w 288032"/>
                  <a:gd name="connsiteY0" fmla="*/ 1260140 h 1260140"/>
                  <a:gd name="connsiteX1" fmla="*/ 0 w 288032"/>
                  <a:gd name="connsiteY1" fmla="*/ 0 h 1260140"/>
                  <a:gd name="connsiteX2" fmla="*/ 288032 w 288032"/>
                  <a:gd name="connsiteY2" fmla="*/ 0 h 1260140"/>
                  <a:gd name="connsiteX0" fmla="*/ 0 w 0"/>
                  <a:gd name="connsiteY0" fmla="*/ 1260140 h 1260140"/>
                  <a:gd name="connsiteX1" fmla="*/ 0 w 0"/>
                  <a:gd name="connsiteY1" fmla="*/ 0 h 1260140"/>
                </a:gdLst>
                <a:ahLst/>
                <a:cxnLst>
                  <a:cxn ang="0">
                    <a:pos x="connsiteX0" y="connsiteY0"/>
                  </a:cxn>
                  <a:cxn ang="0">
                    <a:pos x="connsiteX1" y="connsiteY1"/>
                  </a:cxn>
                </a:cxnLst>
                <a:rect l="l" t="t" r="r" b="b"/>
                <a:pathLst>
                  <a:path h="1260140">
                    <a:moveTo>
                      <a:pt x="0" y="1260140"/>
                    </a:moveTo>
                    <a:lnTo>
                      <a:pt x="0" y="0"/>
                    </a:lnTo>
                  </a:path>
                </a:pathLst>
              </a:custGeom>
              <a:ln>
                <a:solidFill>
                  <a:srgbClr val="00A4D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4" name="正方形/長方形 113"/>
              <p:cNvSpPr/>
              <p:nvPr/>
            </p:nvSpPr>
            <p:spPr>
              <a:xfrm>
                <a:off x="6264188" y="5013176"/>
                <a:ext cx="0" cy="1260140"/>
              </a:xfrm>
              <a:custGeom>
                <a:avLst/>
                <a:gdLst>
                  <a:gd name="connsiteX0" fmla="*/ 0 w 288032"/>
                  <a:gd name="connsiteY0" fmla="*/ 0 h 1260140"/>
                  <a:gd name="connsiteX1" fmla="*/ 288032 w 288032"/>
                  <a:gd name="connsiteY1" fmla="*/ 0 h 1260140"/>
                  <a:gd name="connsiteX2" fmla="*/ 288032 w 288032"/>
                  <a:gd name="connsiteY2" fmla="*/ 1260140 h 1260140"/>
                  <a:gd name="connsiteX3" fmla="*/ 0 w 288032"/>
                  <a:gd name="connsiteY3" fmla="*/ 1260140 h 1260140"/>
                  <a:gd name="connsiteX4" fmla="*/ 0 w 288032"/>
                  <a:gd name="connsiteY4" fmla="*/ 0 h 1260140"/>
                  <a:gd name="connsiteX0" fmla="*/ 288032 w 379472"/>
                  <a:gd name="connsiteY0" fmla="*/ 1260140 h 1351580"/>
                  <a:gd name="connsiteX1" fmla="*/ 0 w 379472"/>
                  <a:gd name="connsiteY1" fmla="*/ 1260140 h 1351580"/>
                  <a:gd name="connsiteX2" fmla="*/ 0 w 379472"/>
                  <a:gd name="connsiteY2" fmla="*/ 0 h 1351580"/>
                  <a:gd name="connsiteX3" fmla="*/ 288032 w 379472"/>
                  <a:gd name="connsiteY3" fmla="*/ 0 h 1351580"/>
                  <a:gd name="connsiteX4" fmla="*/ 379472 w 379472"/>
                  <a:gd name="connsiteY4" fmla="*/ 1351580 h 1351580"/>
                  <a:gd name="connsiteX0" fmla="*/ 288032 w 288032"/>
                  <a:gd name="connsiteY0" fmla="*/ 1260140 h 1260140"/>
                  <a:gd name="connsiteX1" fmla="*/ 0 w 288032"/>
                  <a:gd name="connsiteY1" fmla="*/ 1260140 h 1260140"/>
                  <a:gd name="connsiteX2" fmla="*/ 0 w 288032"/>
                  <a:gd name="connsiteY2" fmla="*/ 0 h 1260140"/>
                  <a:gd name="connsiteX3" fmla="*/ 288032 w 288032"/>
                  <a:gd name="connsiteY3" fmla="*/ 0 h 1260140"/>
                  <a:gd name="connsiteX0" fmla="*/ 0 w 288032"/>
                  <a:gd name="connsiteY0" fmla="*/ 1260140 h 1260140"/>
                  <a:gd name="connsiteX1" fmla="*/ 0 w 288032"/>
                  <a:gd name="connsiteY1" fmla="*/ 0 h 1260140"/>
                  <a:gd name="connsiteX2" fmla="*/ 288032 w 288032"/>
                  <a:gd name="connsiteY2" fmla="*/ 0 h 1260140"/>
                  <a:gd name="connsiteX0" fmla="*/ 0 w 0"/>
                  <a:gd name="connsiteY0" fmla="*/ 1260140 h 1260140"/>
                  <a:gd name="connsiteX1" fmla="*/ 0 w 0"/>
                  <a:gd name="connsiteY1" fmla="*/ 0 h 1260140"/>
                </a:gdLst>
                <a:ahLst/>
                <a:cxnLst>
                  <a:cxn ang="0">
                    <a:pos x="connsiteX0" y="connsiteY0"/>
                  </a:cxn>
                  <a:cxn ang="0">
                    <a:pos x="connsiteX1" y="connsiteY1"/>
                  </a:cxn>
                </a:cxnLst>
                <a:rect l="l" t="t" r="r" b="b"/>
                <a:pathLst>
                  <a:path h="1260140">
                    <a:moveTo>
                      <a:pt x="0" y="1260140"/>
                    </a:moveTo>
                    <a:lnTo>
                      <a:pt x="0" y="0"/>
                    </a:lnTo>
                  </a:path>
                </a:pathLst>
              </a:custGeom>
              <a:ln>
                <a:solidFill>
                  <a:srgbClr val="00A4D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5" name="正方形/長方形 113"/>
              <p:cNvSpPr/>
              <p:nvPr/>
            </p:nvSpPr>
            <p:spPr>
              <a:xfrm>
                <a:off x="6711096" y="5013176"/>
                <a:ext cx="0" cy="1260140"/>
              </a:xfrm>
              <a:custGeom>
                <a:avLst/>
                <a:gdLst>
                  <a:gd name="connsiteX0" fmla="*/ 0 w 288032"/>
                  <a:gd name="connsiteY0" fmla="*/ 0 h 1260140"/>
                  <a:gd name="connsiteX1" fmla="*/ 288032 w 288032"/>
                  <a:gd name="connsiteY1" fmla="*/ 0 h 1260140"/>
                  <a:gd name="connsiteX2" fmla="*/ 288032 w 288032"/>
                  <a:gd name="connsiteY2" fmla="*/ 1260140 h 1260140"/>
                  <a:gd name="connsiteX3" fmla="*/ 0 w 288032"/>
                  <a:gd name="connsiteY3" fmla="*/ 1260140 h 1260140"/>
                  <a:gd name="connsiteX4" fmla="*/ 0 w 288032"/>
                  <a:gd name="connsiteY4" fmla="*/ 0 h 1260140"/>
                  <a:gd name="connsiteX0" fmla="*/ 288032 w 379472"/>
                  <a:gd name="connsiteY0" fmla="*/ 1260140 h 1351580"/>
                  <a:gd name="connsiteX1" fmla="*/ 0 w 379472"/>
                  <a:gd name="connsiteY1" fmla="*/ 1260140 h 1351580"/>
                  <a:gd name="connsiteX2" fmla="*/ 0 w 379472"/>
                  <a:gd name="connsiteY2" fmla="*/ 0 h 1351580"/>
                  <a:gd name="connsiteX3" fmla="*/ 288032 w 379472"/>
                  <a:gd name="connsiteY3" fmla="*/ 0 h 1351580"/>
                  <a:gd name="connsiteX4" fmla="*/ 379472 w 379472"/>
                  <a:gd name="connsiteY4" fmla="*/ 1351580 h 1351580"/>
                  <a:gd name="connsiteX0" fmla="*/ 288032 w 288032"/>
                  <a:gd name="connsiteY0" fmla="*/ 1260140 h 1260140"/>
                  <a:gd name="connsiteX1" fmla="*/ 0 w 288032"/>
                  <a:gd name="connsiteY1" fmla="*/ 1260140 h 1260140"/>
                  <a:gd name="connsiteX2" fmla="*/ 0 w 288032"/>
                  <a:gd name="connsiteY2" fmla="*/ 0 h 1260140"/>
                  <a:gd name="connsiteX3" fmla="*/ 288032 w 288032"/>
                  <a:gd name="connsiteY3" fmla="*/ 0 h 1260140"/>
                  <a:gd name="connsiteX0" fmla="*/ 0 w 288032"/>
                  <a:gd name="connsiteY0" fmla="*/ 1260140 h 1260140"/>
                  <a:gd name="connsiteX1" fmla="*/ 0 w 288032"/>
                  <a:gd name="connsiteY1" fmla="*/ 0 h 1260140"/>
                  <a:gd name="connsiteX2" fmla="*/ 288032 w 288032"/>
                  <a:gd name="connsiteY2" fmla="*/ 0 h 1260140"/>
                  <a:gd name="connsiteX0" fmla="*/ 0 w 0"/>
                  <a:gd name="connsiteY0" fmla="*/ 1260140 h 1260140"/>
                  <a:gd name="connsiteX1" fmla="*/ 0 w 0"/>
                  <a:gd name="connsiteY1" fmla="*/ 0 h 1260140"/>
                </a:gdLst>
                <a:ahLst/>
                <a:cxnLst>
                  <a:cxn ang="0">
                    <a:pos x="connsiteX0" y="connsiteY0"/>
                  </a:cxn>
                  <a:cxn ang="0">
                    <a:pos x="connsiteX1" y="connsiteY1"/>
                  </a:cxn>
                </a:cxnLst>
                <a:rect l="l" t="t" r="r" b="b"/>
                <a:pathLst>
                  <a:path h="1260140">
                    <a:moveTo>
                      <a:pt x="0" y="1260140"/>
                    </a:moveTo>
                    <a:lnTo>
                      <a:pt x="0" y="0"/>
                    </a:lnTo>
                  </a:path>
                </a:pathLst>
              </a:custGeom>
              <a:ln>
                <a:solidFill>
                  <a:srgbClr val="00A4D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6" name="正方形/長方形 113"/>
              <p:cNvSpPr/>
              <p:nvPr/>
            </p:nvSpPr>
            <p:spPr>
              <a:xfrm>
                <a:off x="7174860" y="5013176"/>
                <a:ext cx="0" cy="1260140"/>
              </a:xfrm>
              <a:custGeom>
                <a:avLst/>
                <a:gdLst>
                  <a:gd name="connsiteX0" fmla="*/ 0 w 288032"/>
                  <a:gd name="connsiteY0" fmla="*/ 0 h 1260140"/>
                  <a:gd name="connsiteX1" fmla="*/ 288032 w 288032"/>
                  <a:gd name="connsiteY1" fmla="*/ 0 h 1260140"/>
                  <a:gd name="connsiteX2" fmla="*/ 288032 w 288032"/>
                  <a:gd name="connsiteY2" fmla="*/ 1260140 h 1260140"/>
                  <a:gd name="connsiteX3" fmla="*/ 0 w 288032"/>
                  <a:gd name="connsiteY3" fmla="*/ 1260140 h 1260140"/>
                  <a:gd name="connsiteX4" fmla="*/ 0 w 288032"/>
                  <a:gd name="connsiteY4" fmla="*/ 0 h 1260140"/>
                  <a:gd name="connsiteX0" fmla="*/ 288032 w 379472"/>
                  <a:gd name="connsiteY0" fmla="*/ 1260140 h 1351580"/>
                  <a:gd name="connsiteX1" fmla="*/ 0 w 379472"/>
                  <a:gd name="connsiteY1" fmla="*/ 1260140 h 1351580"/>
                  <a:gd name="connsiteX2" fmla="*/ 0 w 379472"/>
                  <a:gd name="connsiteY2" fmla="*/ 0 h 1351580"/>
                  <a:gd name="connsiteX3" fmla="*/ 288032 w 379472"/>
                  <a:gd name="connsiteY3" fmla="*/ 0 h 1351580"/>
                  <a:gd name="connsiteX4" fmla="*/ 379472 w 379472"/>
                  <a:gd name="connsiteY4" fmla="*/ 1351580 h 1351580"/>
                  <a:gd name="connsiteX0" fmla="*/ 288032 w 288032"/>
                  <a:gd name="connsiteY0" fmla="*/ 1260140 h 1260140"/>
                  <a:gd name="connsiteX1" fmla="*/ 0 w 288032"/>
                  <a:gd name="connsiteY1" fmla="*/ 1260140 h 1260140"/>
                  <a:gd name="connsiteX2" fmla="*/ 0 w 288032"/>
                  <a:gd name="connsiteY2" fmla="*/ 0 h 1260140"/>
                  <a:gd name="connsiteX3" fmla="*/ 288032 w 288032"/>
                  <a:gd name="connsiteY3" fmla="*/ 0 h 1260140"/>
                  <a:gd name="connsiteX0" fmla="*/ 0 w 288032"/>
                  <a:gd name="connsiteY0" fmla="*/ 1260140 h 1260140"/>
                  <a:gd name="connsiteX1" fmla="*/ 0 w 288032"/>
                  <a:gd name="connsiteY1" fmla="*/ 0 h 1260140"/>
                  <a:gd name="connsiteX2" fmla="*/ 288032 w 288032"/>
                  <a:gd name="connsiteY2" fmla="*/ 0 h 1260140"/>
                  <a:gd name="connsiteX0" fmla="*/ 0 w 0"/>
                  <a:gd name="connsiteY0" fmla="*/ 1260140 h 1260140"/>
                  <a:gd name="connsiteX1" fmla="*/ 0 w 0"/>
                  <a:gd name="connsiteY1" fmla="*/ 0 h 1260140"/>
                </a:gdLst>
                <a:ahLst/>
                <a:cxnLst>
                  <a:cxn ang="0">
                    <a:pos x="connsiteX0" y="connsiteY0"/>
                  </a:cxn>
                  <a:cxn ang="0">
                    <a:pos x="connsiteX1" y="connsiteY1"/>
                  </a:cxn>
                </a:cxnLst>
                <a:rect l="l" t="t" r="r" b="b"/>
                <a:pathLst>
                  <a:path h="1260140">
                    <a:moveTo>
                      <a:pt x="0" y="1260140"/>
                    </a:moveTo>
                    <a:lnTo>
                      <a:pt x="0" y="0"/>
                    </a:lnTo>
                  </a:path>
                </a:pathLst>
              </a:custGeom>
              <a:ln>
                <a:solidFill>
                  <a:srgbClr val="00A4D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7" name="正方形/長方形 113"/>
              <p:cNvSpPr/>
              <p:nvPr/>
            </p:nvSpPr>
            <p:spPr>
              <a:xfrm>
                <a:off x="7632340" y="5013176"/>
                <a:ext cx="0" cy="1260140"/>
              </a:xfrm>
              <a:custGeom>
                <a:avLst/>
                <a:gdLst>
                  <a:gd name="connsiteX0" fmla="*/ 0 w 288032"/>
                  <a:gd name="connsiteY0" fmla="*/ 0 h 1260140"/>
                  <a:gd name="connsiteX1" fmla="*/ 288032 w 288032"/>
                  <a:gd name="connsiteY1" fmla="*/ 0 h 1260140"/>
                  <a:gd name="connsiteX2" fmla="*/ 288032 w 288032"/>
                  <a:gd name="connsiteY2" fmla="*/ 1260140 h 1260140"/>
                  <a:gd name="connsiteX3" fmla="*/ 0 w 288032"/>
                  <a:gd name="connsiteY3" fmla="*/ 1260140 h 1260140"/>
                  <a:gd name="connsiteX4" fmla="*/ 0 w 288032"/>
                  <a:gd name="connsiteY4" fmla="*/ 0 h 1260140"/>
                  <a:gd name="connsiteX0" fmla="*/ 288032 w 379472"/>
                  <a:gd name="connsiteY0" fmla="*/ 1260140 h 1351580"/>
                  <a:gd name="connsiteX1" fmla="*/ 0 w 379472"/>
                  <a:gd name="connsiteY1" fmla="*/ 1260140 h 1351580"/>
                  <a:gd name="connsiteX2" fmla="*/ 0 w 379472"/>
                  <a:gd name="connsiteY2" fmla="*/ 0 h 1351580"/>
                  <a:gd name="connsiteX3" fmla="*/ 288032 w 379472"/>
                  <a:gd name="connsiteY3" fmla="*/ 0 h 1351580"/>
                  <a:gd name="connsiteX4" fmla="*/ 379472 w 379472"/>
                  <a:gd name="connsiteY4" fmla="*/ 1351580 h 1351580"/>
                  <a:gd name="connsiteX0" fmla="*/ 288032 w 288032"/>
                  <a:gd name="connsiteY0" fmla="*/ 1260140 h 1260140"/>
                  <a:gd name="connsiteX1" fmla="*/ 0 w 288032"/>
                  <a:gd name="connsiteY1" fmla="*/ 1260140 h 1260140"/>
                  <a:gd name="connsiteX2" fmla="*/ 0 w 288032"/>
                  <a:gd name="connsiteY2" fmla="*/ 0 h 1260140"/>
                  <a:gd name="connsiteX3" fmla="*/ 288032 w 288032"/>
                  <a:gd name="connsiteY3" fmla="*/ 0 h 1260140"/>
                  <a:gd name="connsiteX0" fmla="*/ 0 w 288032"/>
                  <a:gd name="connsiteY0" fmla="*/ 1260140 h 1260140"/>
                  <a:gd name="connsiteX1" fmla="*/ 0 w 288032"/>
                  <a:gd name="connsiteY1" fmla="*/ 0 h 1260140"/>
                  <a:gd name="connsiteX2" fmla="*/ 288032 w 288032"/>
                  <a:gd name="connsiteY2" fmla="*/ 0 h 1260140"/>
                  <a:gd name="connsiteX0" fmla="*/ 0 w 0"/>
                  <a:gd name="connsiteY0" fmla="*/ 1260140 h 1260140"/>
                  <a:gd name="connsiteX1" fmla="*/ 0 w 0"/>
                  <a:gd name="connsiteY1" fmla="*/ 0 h 1260140"/>
                </a:gdLst>
                <a:ahLst/>
                <a:cxnLst>
                  <a:cxn ang="0">
                    <a:pos x="connsiteX0" y="connsiteY0"/>
                  </a:cxn>
                  <a:cxn ang="0">
                    <a:pos x="connsiteX1" y="connsiteY1"/>
                  </a:cxn>
                </a:cxnLst>
                <a:rect l="l" t="t" r="r" b="b"/>
                <a:pathLst>
                  <a:path h="1260140">
                    <a:moveTo>
                      <a:pt x="0" y="1260140"/>
                    </a:moveTo>
                    <a:lnTo>
                      <a:pt x="0" y="0"/>
                    </a:lnTo>
                  </a:path>
                </a:pathLst>
              </a:custGeom>
              <a:ln>
                <a:solidFill>
                  <a:srgbClr val="00A4D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8" name="正方形/長方形 113"/>
              <p:cNvSpPr/>
              <p:nvPr/>
            </p:nvSpPr>
            <p:spPr>
              <a:xfrm>
                <a:off x="8080246" y="5013176"/>
                <a:ext cx="0" cy="1260140"/>
              </a:xfrm>
              <a:custGeom>
                <a:avLst/>
                <a:gdLst>
                  <a:gd name="connsiteX0" fmla="*/ 0 w 288032"/>
                  <a:gd name="connsiteY0" fmla="*/ 0 h 1260140"/>
                  <a:gd name="connsiteX1" fmla="*/ 288032 w 288032"/>
                  <a:gd name="connsiteY1" fmla="*/ 0 h 1260140"/>
                  <a:gd name="connsiteX2" fmla="*/ 288032 w 288032"/>
                  <a:gd name="connsiteY2" fmla="*/ 1260140 h 1260140"/>
                  <a:gd name="connsiteX3" fmla="*/ 0 w 288032"/>
                  <a:gd name="connsiteY3" fmla="*/ 1260140 h 1260140"/>
                  <a:gd name="connsiteX4" fmla="*/ 0 w 288032"/>
                  <a:gd name="connsiteY4" fmla="*/ 0 h 1260140"/>
                  <a:gd name="connsiteX0" fmla="*/ 288032 w 379472"/>
                  <a:gd name="connsiteY0" fmla="*/ 1260140 h 1351580"/>
                  <a:gd name="connsiteX1" fmla="*/ 0 w 379472"/>
                  <a:gd name="connsiteY1" fmla="*/ 1260140 h 1351580"/>
                  <a:gd name="connsiteX2" fmla="*/ 0 w 379472"/>
                  <a:gd name="connsiteY2" fmla="*/ 0 h 1351580"/>
                  <a:gd name="connsiteX3" fmla="*/ 288032 w 379472"/>
                  <a:gd name="connsiteY3" fmla="*/ 0 h 1351580"/>
                  <a:gd name="connsiteX4" fmla="*/ 379472 w 379472"/>
                  <a:gd name="connsiteY4" fmla="*/ 1351580 h 1351580"/>
                  <a:gd name="connsiteX0" fmla="*/ 288032 w 288032"/>
                  <a:gd name="connsiteY0" fmla="*/ 1260140 h 1260140"/>
                  <a:gd name="connsiteX1" fmla="*/ 0 w 288032"/>
                  <a:gd name="connsiteY1" fmla="*/ 1260140 h 1260140"/>
                  <a:gd name="connsiteX2" fmla="*/ 0 w 288032"/>
                  <a:gd name="connsiteY2" fmla="*/ 0 h 1260140"/>
                  <a:gd name="connsiteX3" fmla="*/ 288032 w 288032"/>
                  <a:gd name="connsiteY3" fmla="*/ 0 h 1260140"/>
                  <a:gd name="connsiteX0" fmla="*/ 0 w 288032"/>
                  <a:gd name="connsiteY0" fmla="*/ 1260140 h 1260140"/>
                  <a:gd name="connsiteX1" fmla="*/ 0 w 288032"/>
                  <a:gd name="connsiteY1" fmla="*/ 0 h 1260140"/>
                  <a:gd name="connsiteX2" fmla="*/ 288032 w 288032"/>
                  <a:gd name="connsiteY2" fmla="*/ 0 h 1260140"/>
                  <a:gd name="connsiteX0" fmla="*/ 0 w 0"/>
                  <a:gd name="connsiteY0" fmla="*/ 1260140 h 1260140"/>
                  <a:gd name="connsiteX1" fmla="*/ 0 w 0"/>
                  <a:gd name="connsiteY1" fmla="*/ 0 h 1260140"/>
                </a:gdLst>
                <a:ahLst/>
                <a:cxnLst>
                  <a:cxn ang="0">
                    <a:pos x="connsiteX0" y="connsiteY0"/>
                  </a:cxn>
                  <a:cxn ang="0">
                    <a:pos x="connsiteX1" y="connsiteY1"/>
                  </a:cxn>
                </a:cxnLst>
                <a:rect l="l" t="t" r="r" b="b"/>
                <a:pathLst>
                  <a:path h="1260140">
                    <a:moveTo>
                      <a:pt x="0" y="1260140"/>
                    </a:moveTo>
                    <a:lnTo>
                      <a:pt x="0" y="0"/>
                    </a:lnTo>
                  </a:path>
                </a:pathLst>
              </a:custGeom>
              <a:ln>
                <a:solidFill>
                  <a:srgbClr val="00A4D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spTree>
    <p:extLst>
      <p:ext uri="{BB962C8B-B14F-4D97-AF65-F5344CB8AC3E}">
        <p14:creationId xmlns:p14="http://schemas.microsoft.com/office/powerpoint/2010/main" val="351558015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テキスト ボックス 2"/>
          <p:cNvSpPr txBox="1">
            <a:spLocks noChangeArrowheads="1"/>
          </p:cNvSpPr>
          <p:nvPr/>
        </p:nvSpPr>
        <p:spPr bwMode="auto">
          <a:xfrm>
            <a:off x="5499776" y="6238800"/>
            <a:ext cx="3172663" cy="256480"/>
          </a:xfrm>
          <a:prstGeom prst="rect">
            <a:avLst/>
          </a:prstGeom>
          <a:extLst/>
        </p:spPr>
        <p:txBody>
          <a:bodyPr wrap="none" tIns="0" bIns="0" anchor="ctr" anchorCtr="0">
            <a:spAutoFit/>
          </a:bodyPr>
          <a:lstStyle>
            <a:defPPr>
              <a:defRPr lang="ja-JP"/>
            </a:defPPr>
            <a:lvl1pPr algn="ctr">
              <a:lnSpc>
                <a:spcPts val="4200"/>
              </a:lnSpc>
              <a:spcBef>
                <a:spcPct val="0"/>
              </a:spcBef>
              <a:defRPr sz="4400" kern="900" spc="-140">
                <a:solidFill>
                  <a:srgbClr val="9D2D60"/>
                </a:solidFill>
                <a:effectLst/>
                <a:latin typeface="HGPｺﾞｼｯｸE" panose="020B0900000000000000" pitchFamily="50" charset="-128"/>
                <a:ea typeface="HGPｺﾞｼｯｸE" panose="020B0900000000000000" pitchFamily="50" charset="-128"/>
                <a:cs typeface="+mj-cs"/>
              </a:defRPr>
            </a:lvl1pPr>
          </a:lstStyle>
          <a:p>
            <a:pPr algn="r">
              <a:lnSpc>
                <a:spcPts val="2000"/>
              </a:lnSpc>
            </a:pPr>
            <a:r>
              <a:rPr lang="ja-JP" altLang="en-US" sz="1400" spc="0" dirty="0">
                <a:latin typeface="HGSｺﾞｼｯｸE" panose="020B0900000000000000" pitchFamily="50" charset="-128"/>
                <a:ea typeface="HGSｺﾞｼｯｸE" panose="020B0900000000000000" pitchFamily="50" charset="-128"/>
              </a:rPr>
              <a:t>日本産科婦人科学会 平成</a:t>
            </a:r>
            <a:r>
              <a:rPr lang="en-US" altLang="ja-JP" sz="1400" spc="0" dirty="0">
                <a:latin typeface="HGSｺﾞｼｯｸE" panose="020B0900000000000000" pitchFamily="50" charset="-128"/>
                <a:ea typeface="HGSｺﾞｼｯｸE" panose="020B0900000000000000" pitchFamily="50" charset="-128"/>
              </a:rPr>
              <a:t>28 (2016</a:t>
            </a:r>
            <a:r>
              <a:rPr lang="ja-JP" altLang="en-US" sz="1400" spc="0" dirty="0">
                <a:latin typeface="HGSｺﾞｼｯｸE" panose="020B0900000000000000" pitchFamily="50" charset="-128"/>
                <a:ea typeface="HGSｺﾞｼｯｸE" panose="020B0900000000000000" pitchFamily="50" charset="-128"/>
              </a:rPr>
              <a:t>年</a:t>
            </a:r>
            <a:r>
              <a:rPr lang="en-US" altLang="ja-JP" sz="1400" spc="0" dirty="0">
                <a:latin typeface="HGSｺﾞｼｯｸE" panose="020B0900000000000000" pitchFamily="50" charset="-128"/>
                <a:ea typeface="HGSｺﾞｼｯｸE" panose="020B0900000000000000" pitchFamily="50" charset="-128"/>
              </a:rPr>
              <a:t>)</a:t>
            </a:r>
            <a:endParaRPr lang="ja-JP" altLang="en-US" sz="1400" spc="0" dirty="0">
              <a:latin typeface="HGSｺﾞｼｯｸE" panose="020B0900000000000000" pitchFamily="50" charset="-128"/>
              <a:ea typeface="HGSｺﾞｼｯｸE" panose="020B0900000000000000" pitchFamily="50" charset="-128"/>
            </a:endParaRPr>
          </a:p>
        </p:txBody>
      </p:sp>
      <p:sp>
        <p:nvSpPr>
          <p:cNvPr id="7" name="角丸四角形 6"/>
          <p:cNvSpPr/>
          <p:nvPr/>
        </p:nvSpPr>
        <p:spPr>
          <a:xfrm>
            <a:off x="468313" y="360001"/>
            <a:ext cx="8207375" cy="548719"/>
          </a:xfrm>
          <a:prstGeom prst="roundRect">
            <a:avLst/>
          </a:prstGeom>
          <a:solidFill>
            <a:srgbClr val="1D9E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8" name="テキスト ボックス 2"/>
          <p:cNvSpPr txBox="1">
            <a:spLocks noChangeArrowheads="1"/>
          </p:cNvSpPr>
          <p:nvPr/>
        </p:nvSpPr>
        <p:spPr bwMode="auto">
          <a:xfrm>
            <a:off x="1596670" y="434119"/>
            <a:ext cx="5950668" cy="410369"/>
          </a:xfrm>
          <a:prstGeom prst="rect">
            <a:avLst/>
          </a:prstGeom>
          <a:extLst/>
        </p:spPr>
        <p:txBody>
          <a:bodyPr wrap="none" tIns="0" bIns="0" anchor="ctr" anchorCtr="0">
            <a:spAutoFit/>
          </a:bodyPr>
          <a:lstStyle>
            <a:defPPr>
              <a:defRPr lang="ja-JP"/>
            </a:defPPr>
            <a:lvl1pPr algn="ctr">
              <a:lnSpc>
                <a:spcPts val="3200"/>
              </a:lnSpc>
              <a:spcBef>
                <a:spcPct val="0"/>
              </a:spcBef>
              <a:defRPr sz="3000" kern="900" spc="-140">
                <a:solidFill>
                  <a:srgbClr val="9D2D60"/>
                </a:solidFill>
                <a:effectLst/>
                <a:latin typeface="HGPｺﾞｼｯｸE" panose="020B0900000000000000" pitchFamily="50" charset="-128"/>
                <a:ea typeface="HGPｺﾞｼｯｸE" panose="020B0900000000000000" pitchFamily="50" charset="-128"/>
                <a:cs typeface="+mj-cs"/>
              </a:defRPr>
            </a:lvl1pPr>
          </a:lstStyle>
          <a:p>
            <a:r>
              <a:rPr lang="ja-JP" altLang="en-US" spc="-50" dirty="0">
                <a:solidFill>
                  <a:schemeClr val="bg1"/>
                </a:solidFill>
              </a:rPr>
              <a:t>ＡＲＴ妊娠率・生産率・流産率</a:t>
            </a:r>
            <a:r>
              <a:rPr lang="ja-JP" altLang="en-US" b="1" spc="-50" dirty="0">
                <a:solidFill>
                  <a:schemeClr val="bg1"/>
                </a:solidFill>
                <a:latin typeface="+mj-ea"/>
              </a:rPr>
              <a:t> ２０１６</a:t>
            </a:r>
            <a:endParaRPr lang="ja-JP" altLang="en-US" spc="-50" dirty="0">
              <a:solidFill>
                <a:schemeClr val="bg1"/>
              </a:solidFill>
            </a:endParaRPr>
          </a:p>
        </p:txBody>
      </p:sp>
      <p:sp>
        <p:nvSpPr>
          <p:cNvPr id="119" name="正方形/長方形 118"/>
          <p:cNvSpPr/>
          <p:nvPr/>
        </p:nvSpPr>
        <p:spPr>
          <a:xfrm>
            <a:off x="980943" y="1297792"/>
            <a:ext cx="6980202" cy="44488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22" name="グループ化 21"/>
          <p:cNvGrpSpPr/>
          <p:nvPr/>
        </p:nvGrpSpPr>
        <p:grpSpPr>
          <a:xfrm>
            <a:off x="887330" y="1167205"/>
            <a:ext cx="7165282" cy="4591847"/>
            <a:chOff x="971600" y="1173600"/>
            <a:chExt cx="7065785" cy="4572023"/>
          </a:xfrm>
        </p:grpSpPr>
        <p:sp>
          <p:nvSpPr>
            <p:cNvPr id="11" name="正方形/長方形 200"/>
            <p:cNvSpPr/>
            <p:nvPr/>
          </p:nvSpPr>
          <p:spPr>
            <a:xfrm flipV="1">
              <a:off x="971600" y="5627894"/>
              <a:ext cx="7065785" cy="117729"/>
            </a:xfrm>
            <a:custGeom>
              <a:avLst/>
              <a:gdLst>
                <a:gd name="connsiteX0" fmla="*/ 0 w 7668084"/>
                <a:gd name="connsiteY0" fmla="*/ 0 h 1476164"/>
                <a:gd name="connsiteX1" fmla="*/ 7668084 w 7668084"/>
                <a:gd name="connsiteY1" fmla="*/ 0 h 1476164"/>
                <a:gd name="connsiteX2" fmla="*/ 7668084 w 7668084"/>
                <a:gd name="connsiteY2" fmla="*/ 1476164 h 1476164"/>
                <a:gd name="connsiteX3" fmla="*/ 0 w 7668084"/>
                <a:gd name="connsiteY3" fmla="*/ 1476164 h 1476164"/>
                <a:gd name="connsiteX4" fmla="*/ 0 w 7668084"/>
                <a:gd name="connsiteY4" fmla="*/ 0 h 1476164"/>
                <a:gd name="connsiteX0" fmla="*/ 0 w 7668084"/>
                <a:gd name="connsiteY0" fmla="*/ 1476164 h 1567604"/>
                <a:gd name="connsiteX1" fmla="*/ 0 w 7668084"/>
                <a:gd name="connsiteY1" fmla="*/ 0 h 1567604"/>
                <a:gd name="connsiteX2" fmla="*/ 7668084 w 7668084"/>
                <a:gd name="connsiteY2" fmla="*/ 0 h 1567604"/>
                <a:gd name="connsiteX3" fmla="*/ 7668084 w 7668084"/>
                <a:gd name="connsiteY3" fmla="*/ 1476164 h 1567604"/>
                <a:gd name="connsiteX4" fmla="*/ 91440 w 7668084"/>
                <a:gd name="connsiteY4" fmla="*/ 1567604 h 1567604"/>
                <a:gd name="connsiteX0" fmla="*/ 0 w 7668084"/>
                <a:gd name="connsiteY0" fmla="*/ 1476164 h 1998924"/>
                <a:gd name="connsiteX1" fmla="*/ 0 w 7668084"/>
                <a:gd name="connsiteY1" fmla="*/ 0 h 1998924"/>
                <a:gd name="connsiteX2" fmla="*/ 7668084 w 7668084"/>
                <a:gd name="connsiteY2" fmla="*/ 0 h 1998924"/>
                <a:gd name="connsiteX3" fmla="*/ 7668084 w 7668084"/>
                <a:gd name="connsiteY3" fmla="*/ 1476164 h 1998924"/>
                <a:gd name="connsiteX4" fmla="*/ 108693 w 7668084"/>
                <a:gd name="connsiteY4" fmla="*/ 1998924 h 1998924"/>
                <a:gd name="connsiteX0" fmla="*/ 0 w 7668084"/>
                <a:gd name="connsiteY0" fmla="*/ 1476164 h 1476164"/>
                <a:gd name="connsiteX1" fmla="*/ 0 w 7668084"/>
                <a:gd name="connsiteY1" fmla="*/ 0 h 1476164"/>
                <a:gd name="connsiteX2" fmla="*/ 7668084 w 7668084"/>
                <a:gd name="connsiteY2" fmla="*/ 0 h 1476164"/>
                <a:gd name="connsiteX3" fmla="*/ 7668084 w 7668084"/>
                <a:gd name="connsiteY3" fmla="*/ 1476164 h 1476164"/>
                <a:gd name="connsiteX0" fmla="*/ 0 w 7668084"/>
                <a:gd name="connsiteY0" fmla="*/ 0 h 1476164"/>
                <a:gd name="connsiteX1" fmla="*/ 7668084 w 7668084"/>
                <a:gd name="connsiteY1" fmla="*/ 0 h 1476164"/>
                <a:gd name="connsiteX2" fmla="*/ 7668084 w 7668084"/>
                <a:gd name="connsiteY2" fmla="*/ 1476164 h 1476164"/>
                <a:gd name="connsiteX0" fmla="*/ 0 w 7668084"/>
                <a:gd name="connsiteY0" fmla="*/ 0 h 0"/>
                <a:gd name="connsiteX1" fmla="*/ 7668084 w 7668084"/>
                <a:gd name="connsiteY1" fmla="*/ 0 h 0"/>
              </a:gdLst>
              <a:ahLst/>
              <a:cxnLst>
                <a:cxn ang="0">
                  <a:pos x="connsiteX0" y="connsiteY0"/>
                </a:cxn>
                <a:cxn ang="0">
                  <a:pos x="connsiteX1" y="connsiteY1"/>
                </a:cxn>
              </a:cxnLst>
              <a:rect l="l" t="t" r="r" b="b"/>
              <a:pathLst>
                <a:path w="7668084">
                  <a:moveTo>
                    <a:pt x="0" y="0"/>
                  </a:moveTo>
                  <a:lnTo>
                    <a:pt x="7668084" y="0"/>
                  </a:lnTo>
                </a:path>
              </a:pathLst>
            </a:custGeom>
            <a:ln w="22225">
              <a:solidFill>
                <a:srgbClr val="00A4D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 name="正方形/長方形 200"/>
            <p:cNvSpPr/>
            <p:nvPr/>
          </p:nvSpPr>
          <p:spPr>
            <a:xfrm flipV="1">
              <a:off x="971600" y="5176049"/>
              <a:ext cx="7065785" cy="117729"/>
            </a:xfrm>
            <a:custGeom>
              <a:avLst/>
              <a:gdLst>
                <a:gd name="connsiteX0" fmla="*/ 0 w 7668084"/>
                <a:gd name="connsiteY0" fmla="*/ 0 h 1476164"/>
                <a:gd name="connsiteX1" fmla="*/ 7668084 w 7668084"/>
                <a:gd name="connsiteY1" fmla="*/ 0 h 1476164"/>
                <a:gd name="connsiteX2" fmla="*/ 7668084 w 7668084"/>
                <a:gd name="connsiteY2" fmla="*/ 1476164 h 1476164"/>
                <a:gd name="connsiteX3" fmla="*/ 0 w 7668084"/>
                <a:gd name="connsiteY3" fmla="*/ 1476164 h 1476164"/>
                <a:gd name="connsiteX4" fmla="*/ 0 w 7668084"/>
                <a:gd name="connsiteY4" fmla="*/ 0 h 1476164"/>
                <a:gd name="connsiteX0" fmla="*/ 0 w 7668084"/>
                <a:gd name="connsiteY0" fmla="*/ 1476164 h 1567604"/>
                <a:gd name="connsiteX1" fmla="*/ 0 w 7668084"/>
                <a:gd name="connsiteY1" fmla="*/ 0 h 1567604"/>
                <a:gd name="connsiteX2" fmla="*/ 7668084 w 7668084"/>
                <a:gd name="connsiteY2" fmla="*/ 0 h 1567604"/>
                <a:gd name="connsiteX3" fmla="*/ 7668084 w 7668084"/>
                <a:gd name="connsiteY3" fmla="*/ 1476164 h 1567604"/>
                <a:gd name="connsiteX4" fmla="*/ 91440 w 7668084"/>
                <a:gd name="connsiteY4" fmla="*/ 1567604 h 1567604"/>
                <a:gd name="connsiteX0" fmla="*/ 0 w 7668084"/>
                <a:gd name="connsiteY0" fmla="*/ 1476164 h 1998924"/>
                <a:gd name="connsiteX1" fmla="*/ 0 w 7668084"/>
                <a:gd name="connsiteY1" fmla="*/ 0 h 1998924"/>
                <a:gd name="connsiteX2" fmla="*/ 7668084 w 7668084"/>
                <a:gd name="connsiteY2" fmla="*/ 0 h 1998924"/>
                <a:gd name="connsiteX3" fmla="*/ 7668084 w 7668084"/>
                <a:gd name="connsiteY3" fmla="*/ 1476164 h 1998924"/>
                <a:gd name="connsiteX4" fmla="*/ 108693 w 7668084"/>
                <a:gd name="connsiteY4" fmla="*/ 1998924 h 1998924"/>
                <a:gd name="connsiteX0" fmla="*/ 0 w 7668084"/>
                <a:gd name="connsiteY0" fmla="*/ 1476164 h 1476164"/>
                <a:gd name="connsiteX1" fmla="*/ 0 w 7668084"/>
                <a:gd name="connsiteY1" fmla="*/ 0 h 1476164"/>
                <a:gd name="connsiteX2" fmla="*/ 7668084 w 7668084"/>
                <a:gd name="connsiteY2" fmla="*/ 0 h 1476164"/>
                <a:gd name="connsiteX3" fmla="*/ 7668084 w 7668084"/>
                <a:gd name="connsiteY3" fmla="*/ 1476164 h 1476164"/>
                <a:gd name="connsiteX0" fmla="*/ 0 w 7668084"/>
                <a:gd name="connsiteY0" fmla="*/ 0 h 1476164"/>
                <a:gd name="connsiteX1" fmla="*/ 7668084 w 7668084"/>
                <a:gd name="connsiteY1" fmla="*/ 0 h 1476164"/>
                <a:gd name="connsiteX2" fmla="*/ 7668084 w 7668084"/>
                <a:gd name="connsiteY2" fmla="*/ 1476164 h 1476164"/>
                <a:gd name="connsiteX0" fmla="*/ 0 w 7668084"/>
                <a:gd name="connsiteY0" fmla="*/ 0 h 0"/>
                <a:gd name="connsiteX1" fmla="*/ 7668084 w 7668084"/>
                <a:gd name="connsiteY1" fmla="*/ 0 h 0"/>
              </a:gdLst>
              <a:ahLst/>
              <a:cxnLst>
                <a:cxn ang="0">
                  <a:pos x="connsiteX0" y="connsiteY0"/>
                </a:cxn>
                <a:cxn ang="0">
                  <a:pos x="connsiteX1" y="connsiteY1"/>
                </a:cxn>
              </a:cxnLst>
              <a:rect l="l" t="t" r="r" b="b"/>
              <a:pathLst>
                <a:path w="7668084">
                  <a:moveTo>
                    <a:pt x="0" y="0"/>
                  </a:moveTo>
                  <a:lnTo>
                    <a:pt x="7668084" y="0"/>
                  </a:lnTo>
                </a:path>
              </a:pathLst>
            </a:custGeom>
            <a:ln w="22225">
              <a:solidFill>
                <a:srgbClr val="00A4D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 name="正方形/長方形 200"/>
            <p:cNvSpPr/>
            <p:nvPr/>
          </p:nvSpPr>
          <p:spPr>
            <a:xfrm flipV="1">
              <a:off x="971600" y="4729649"/>
              <a:ext cx="7065785" cy="117729"/>
            </a:xfrm>
            <a:custGeom>
              <a:avLst/>
              <a:gdLst>
                <a:gd name="connsiteX0" fmla="*/ 0 w 7668084"/>
                <a:gd name="connsiteY0" fmla="*/ 0 h 1476164"/>
                <a:gd name="connsiteX1" fmla="*/ 7668084 w 7668084"/>
                <a:gd name="connsiteY1" fmla="*/ 0 h 1476164"/>
                <a:gd name="connsiteX2" fmla="*/ 7668084 w 7668084"/>
                <a:gd name="connsiteY2" fmla="*/ 1476164 h 1476164"/>
                <a:gd name="connsiteX3" fmla="*/ 0 w 7668084"/>
                <a:gd name="connsiteY3" fmla="*/ 1476164 h 1476164"/>
                <a:gd name="connsiteX4" fmla="*/ 0 w 7668084"/>
                <a:gd name="connsiteY4" fmla="*/ 0 h 1476164"/>
                <a:gd name="connsiteX0" fmla="*/ 0 w 7668084"/>
                <a:gd name="connsiteY0" fmla="*/ 1476164 h 1567604"/>
                <a:gd name="connsiteX1" fmla="*/ 0 w 7668084"/>
                <a:gd name="connsiteY1" fmla="*/ 0 h 1567604"/>
                <a:gd name="connsiteX2" fmla="*/ 7668084 w 7668084"/>
                <a:gd name="connsiteY2" fmla="*/ 0 h 1567604"/>
                <a:gd name="connsiteX3" fmla="*/ 7668084 w 7668084"/>
                <a:gd name="connsiteY3" fmla="*/ 1476164 h 1567604"/>
                <a:gd name="connsiteX4" fmla="*/ 91440 w 7668084"/>
                <a:gd name="connsiteY4" fmla="*/ 1567604 h 1567604"/>
                <a:gd name="connsiteX0" fmla="*/ 0 w 7668084"/>
                <a:gd name="connsiteY0" fmla="*/ 1476164 h 1998924"/>
                <a:gd name="connsiteX1" fmla="*/ 0 w 7668084"/>
                <a:gd name="connsiteY1" fmla="*/ 0 h 1998924"/>
                <a:gd name="connsiteX2" fmla="*/ 7668084 w 7668084"/>
                <a:gd name="connsiteY2" fmla="*/ 0 h 1998924"/>
                <a:gd name="connsiteX3" fmla="*/ 7668084 w 7668084"/>
                <a:gd name="connsiteY3" fmla="*/ 1476164 h 1998924"/>
                <a:gd name="connsiteX4" fmla="*/ 108693 w 7668084"/>
                <a:gd name="connsiteY4" fmla="*/ 1998924 h 1998924"/>
                <a:gd name="connsiteX0" fmla="*/ 0 w 7668084"/>
                <a:gd name="connsiteY0" fmla="*/ 1476164 h 1476164"/>
                <a:gd name="connsiteX1" fmla="*/ 0 w 7668084"/>
                <a:gd name="connsiteY1" fmla="*/ 0 h 1476164"/>
                <a:gd name="connsiteX2" fmla="*/ 7668084 w 7668084"/>
                <a:gd name="connsiteY2" fmla="*/ 0 h 1476164"/>
                <a:gd name="connsiteX3" fmla="*/ 7668084 w 7668084"/>
                <a:gd name="connsiteY3" fmla="*/ 1476164 h 1476164"/>
                <a:gd name="connsiteX0" fmla="*/ 0 w 7668084"/>
                <a:gd name="connsiteY0" fmla="*/ 0 h 1476164"/>
                <a:gd name="connsiteX1" fmla="*/ 7668084 w 7668084"/>
                <a:gd name="connsiteY1" fmla="*/ 0 h 1476164"/>
                <a:gd name="connsiteX2" fmla="*/ 7668084 w 7668084"/>
                <a:gd name="connsiteY2" fmla="*/ 1476164 h 1476164"/>
                <a:gd name="connsiteX0" fmla="*/ 0 w 7668084"/>
                <a:gd name="connsiteY0" fmla="*/ 0 h 0"/>
                <a:gd name="connsiteX1" fmla="*/ 7668084 w 7668084"/>
                <a:gd name="connsiteY1" fmla="*/ 0 h 0"/>
              </a:gdLst>
              <a:ahLst/>
              <a:cxnLst>
                <a:cxn ang="0">
                  <a:pos x="connsiteX0" y="connsiteY0"/>
                </a:cxn>
                <a:cxn ang="0">
                  <a:pos x="connsiteX1" y="connsiteY1"/>
                </a:cxn>
              </a:cxnLst>
              <a:rect l="l" t="t" r="r" b="b"/>
              <a:pathLst>
                <a:path w="7668084">
                  <a:moveTo>
                    <a:pt x="0" y="0"/>
                  </a:moveTo>
                  <a:lnTo>
                    <a:pt x="7668084" y="0"/>
                  </a:lnTo>
                </a:path>
              </a:pathLst>
            </a:custGeom>
            <a:ln w="22225">
              <a:solidFill>
                <a:srgbClr val="00A4D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 name="正方形/長方形 200"/>
            <p:cNvSpPr/>
            <p:nvPr/>
          </p:nvSpPr>
          <p:spPr>
            <a:xfrm flipV="1">
              <a:off x="971600" y="4293096"/>
              <a:ext cx="7065785" cy="117729"/>
            </a:xfrm>
            <a:custGeom>
              <a:avLst/>
              <a:gdLst>
                <a:gd name="connsiteX0" fmla="*/ 0 w 7668084"/>
                <a:gd name="connsiteY0" fmla="*/ 0 h 1476164"/>
                <a:gd name="connsiteX1" fmla="*/ 7668084 w 7668084"/>
                <a:gd name="connsiteY1" fmla="*/ 0 h 1476164"/>
                <a:gd name="connsiteX2" fmla="*/ 7668084 w 7668084"/>
                <a:gd name="connsiteY2" fmla="*/ 1476164 h 1476164"/>
                <a:gd name="connsiteX3" fmla="*/ 0 w 7668084"/>
                <a:gd name="connsiteY3" fmla="*/ 1476164 h 1476164"/>
                <a:gd name="connsiteX4" fmla="*/ 0 w 7668084"/>
                <a:gd name="connsiteY4" fmla="*/ 0 h 1476164"/>
                <a:gd name="connsiteX0" fmla="*/ 0 w 7668084"/>
                <a:gd name="connsiteY0" fmla="*/ 1476164 h 1567604"/>
                <a:gd name="connsiteX1" fmla="*/ 0 w 7668084"/>
                <a:gd name="connsiteY1" fmla="*/ 0 h 1567604"/>
                <a:gd name="connsiteX2" fmla="*/ 7668084 w 7668084"/>
                <a:gd name="connsiteY2" fmla="*/ 0 h 1567604"/>
                <a:gd name="connsiteX3" fmla="*/ 7668084 w 7668084"/>
                <a:gd name="connsiteY3" fmla="*/ 1476164 h 1567604"/>
                <a:gd name="connsiteX4" fmla="*/ 91440 w 7668084"/>
                <a:gd name="connsiteY4" fmla="*/ 1567604 h 1567604"/>
                <a:gd name="connsiteX0" fmla="*/ 0 w 7668084"/>
                <a:gd name="connsiteY0" fmla="*/ 1476164 h 1998924"/>
                <a:gd name="connsiteX1" fmla="*/ 0 w 7668084"/>
                <a:gd name="connsiteY1" fmla="*/ 0 h 1998924"/>
                <a:gd name="connsiteX2" fmla="*/ 7668084 w 7668084"/>
                <a:gd name="connsiteY2" fmla="*/ 0 h 1998924"/>
                <a:gd name="connsiteX3" fmla="*/ 7668084 w 7668084"/>
                <a:gd name="connsiteY3" fmla="*/ 1476164 h 1998924"/>
                <a:gd name="connsiteX4" fmla="*/ 108693 w 7668084"/>
                <a:gd name="connsiteY4" fmla="*/ 1998924 h 1998924"/>
                <a:gd name="connsiteX0" fmla="*/ 0 w 7668084"/>
                <a:gd name="connsiteY0" fmla="*/ 1476164 h 1476164"/>
                <a:gd name="connsiteX1" fmla="*/ 0 w 7668084"/>
                <a:gd name="connsiteY1" fmla="*/ 0 h 1476164"/>
                <a:gd name="connsiteX2" fmla="*/ 7668084 w 7668084"/>
                <a:gd name="connsiteY2" fmla="*/ 0 h 1476164"/>
                <a:gd name="connsiteX3" fmla="*/ 7668084 w 7668084"/>
                <a:gd name="connsiteY3" fmla="*/ 1476164 h 1476164"/>
                <a:gd name="connsiteX0" fmla="*/ 0 w 7668084"/>
                <a:gd name="connsiteY0" fmla="*/ 0 h 1476164"/>
                <a:gd name="connsiteX1" fmla="*/ 7668084 w 7668084"/>
                <a:gd name="connsiteY1" fmla="*/ 0 h 1476164"/>
                <a:gd name="connsiteX2" fmla="*/ 7668084 w 7668084"/>
                <a:gd name="connsiteY2" fmla="*/ 1476164 h 1476164"/>
                <a:gd name="connsiteX0" fmla="*/ 0 w 7668084"/>
                <a:gd name="connsiteY0" fmla="*/ 0 h 0"/>
                <a:gd name="connsiteX1" fmla="*/ 7668084 w 7668084"/>
                <a:gd name="connsiteY1" fmla="*/ 0 h 0"/>
              </a:gdLst>
              <a:ahLst/>
              <a:cxnLst>
                <a:cxn ang="0">
                  <a:pos x="connsiteX0" y="connsiteY0"/>
                </a:cxn>
                <a:cxn ang="0">
                  <a:pos x="connsiteX1" y="connsiteY1"/>
                </a:cxn>
              </a:cxnLst>
              <a:rect l="l" t="t" r="r" b="b"/>
              <a:pathLst>
                <a:path w="7668084">
                  <a:moveTo>
                    <a:pt x="0" y="0"/>
                  </a:moveTo>
                  <a:lnTo>
                    <a:pt x="7668084" y="0"/>
                  </a:lnTo>
                </a:path>
              </a:pathLst>
            </a:custGeom>
            <a:ln w="22225">
              <a:solidFill>
                <a:srgbClr val="00A4D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 name="正方形/長方形 200"/>
            <p:cNvSpPr/>
            <p:nvPr/>
          </p:nvSpPr>
          <p:spPr>
            <a:xfrm flipV="1">
              <a:off x="971600" y="3852000"/>
              <a:ext cx="7065785" cy="117729"/>
            </a:xfrm>
            <a:custGeom>
              <a:avLst/>
              <a:gdLst>
                <a:gd name="connsiteX0" fmla="*/ 0 w 7668084"/>
                <a:gd name="connsiteY0" fmla="*/ 0 h 1476164"/>
                <a:gd name="connsiteX1" fmla="*/ 7668084 w 7668084"/>
                <a:gd name="connsiteY1" fmla="*/ 0 h 1476164"/>
                <a:gd name="connsiteX2" fmla="*/ 7668084 w 7668084"/>
                <a:gd name="connsiteY2" fmla="*/ 1476164 h 1476164"/>
                <a:gd name="connsiteX3" fmla="*/ 0 w 7668084"/>
                <a:gd name="connsiteY3" fmla="*/ 1476164 h 1476164"/>
                <a:gd name="connsiteX4" fmla="*/ 0 w 7668084"/>
                <a:gd name="connsiteY4" fmla="*/ 0 h 1476164"/>
                <a:gd name="connsiteX0" fmla="*/ 0 w 7668084"/>
                <a:gd name="connsiteY0" fmla="*/ 1476164 h 1567604"/>
                <a:gd name="connsiteX1" fmla="*/ 0 w 7668084"/>
                <a:gd name="connsiteY1" fmla="*/ 0 h 1567604"/>
                <a:gd name="connsiteX2" fmla="*/ 7668084 w 7668084"/>
                <a:gd name="connsiteY2" fmla="*/ 0 h 1567604"/>
                <a:gd name="connsiteX3" fmla="*/ 7668084 w 7668084"/>
                <a:gd name="connsiteY3" fmla="*/ 1476164 h 1567604"/>
                <a:gd name="connsiteX4" fmla="*/ 91440 w 7668084"/>
                <a:gd name="connsiteY4" fmla="*/ 1567604 h 1567604"/>
                <a:gd name="connsiteX0" fmla="*/ 0 w 7668084"/>
                <a:gd name="connsiteY0" fmla="*/ 1476164 h 1998924"/>
                <a:gd name="connsiteX1" fmla="*/ 0 w 7668084"/>
                <a:gd name="connsiteY1" fmla="*/ 0 h 1998924"/>
                <a:gd name="connsiteX2" fmla="*/ 7668084 w 7668084"/>
                <a:gd name="connsiteY2" fmla="*/ 0 h 1998924"/>
                <a:gd name="connsiteX3" fmla="*/ 7668084 w 7668084"/>
                <a:gd name="connsiteY3" fmla="*/ 1476164 h 1998924"/>
                <a:gd name="connsiteX4" fmla="*/ 108693 w 7668084"/>
                <a:gd name="connsiteY4" fmla="*/ 1998924 h 1998924"/>
                <a:gd name="connsiteX0" fmla="*/ 0 w 7668084"/>
                <a:gd name="connsiteY0" fmla="*/ 1476164 h 1476164"/>
                <a:gd name="connsiteX1" fmla="*/ 0 w 7668084"/>
                <a:gd name="connsiteY1" fmla="*/ 0 h 1476164"/>
                <a:gd name="connsiteX2" fmla="*/ 7668084 w 7668084"/>
                <a:gd name="connsiteY2" fmla="*/ 0 h 1476164"/>
                <a:gd name="connsiteX3" fmla="*/ 7668084 w 7668084"/>
                <a:gd name="connsiteY3" fmla="*/ 1476164 h 1476164"/>
                <a:gd name="connsiteX0" fmla="*/ 0 w 7668084"/>
                <a:gd name="connsiteY0" fmla="*/ 0 h 1476164"/>
                <a:gd name="connsiteX1" fmla="*/ 7668084 w 7668084"/>
                <a:gd name="connsiteY1" fmla="*/ 0 h 1476164"/>
                <a:gd name="connsiteX2" fmla="*/ 7668084 w 7668084"/>
                <a:gd name="connsiteY2" fmla="*/ 1476164 h 1476164"/>
                <a:gd name="connsiteX0" fmla="*/ 0 w 7668084"/>
                <a:gd name="connsiteY0" fmla="*/ 0 h 0"/>
                <a:gd name="connsiteX1" fmla="*/ 7668084 w 7668084"/>
                <a:gd name="connsiteY1" fmla="*/ 0 h 0"/>
              </a:gdLst>
              <a:ahLst/>
              <a:cxnLst>
                <a:cxn ang="0">
                  <a:pos x="connsiteX0" y="connsiteY0"/>
                </a:cxn>
                <a:cxn ang="0">
                  <a:pos x="connsiteX1" y="connsiteY1"/>
                </a:cxn>
              </a:cxnLst>
              <a:rect l="l" t="t" r="r" b="b"/>
              <a:pathLst>
                <a:path w="7668084">
                  <a:moveTo>
                    <a:pt x="0" y="0"/>
                  </a:moveTo>
                  <a:lnTo>
                    <a:pt x="7668084" y="0"/>
                  </a:lnTo>
                </a:path>
              </a:pathLst>
            </a:custGeom>
            <a:ln w="22225">
              <a:solidFill>
                <a:srgbClr val="00A4D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 name="正方形/長方形 200"/>
            <p:cNvSpPr/>
            <p:nvPr/>
          </p:nvSpPr>
          <p:spPr>
            <a:xfrm flipV="1">
              <a:off x="971600" y="3405600"/>
              <a:ext cx="7065785" cy="117729"/>
            </a:xfrm>
            <a:custGeom>
              <a:avLst/>
              <a:gdLst>
                <a:gd name="connsiteX0" fmla="*/ 0 w 7668084"/>
                <a:gd name="connsiteY0" fmla="*/ 0 h 1476164"/>
                <a:gd name="connsiteX1" fmla="*/ 7668084 w 7668084"/>
                <a:gd name="connsiteY1" fmla="*/ 0 h 1476164"/>
                <a:gd name="connsiteX2" fmla="*/ 7668084 w 7668084"/>
                <a:gd name="connsiteY2" fmla="*/ 1476164 h 1476164"/>
                <a:gd name="connsiteX3" fmla="*/ 0 w 7668084"/>
                <a:gd name="connsiteY3" fmla="*/ 1476164 h 1476164"/>
                <a:gd name="connsiteX4" fmla="*/ 0 w 7668084"/>
                <a:gd name="connsiteY4" fmla="*/ 0 h 1476164"/>
                <a:gd name="connsiteX0" fmla="*/ 0 w 7668084"/>
                <a:gd name="connsiteY0" fmla="*/ 1476164 h 1567604"/>
                <a:gd name="connsiteX1" fmla="*/ 0 w 7668084"/>
                <a:gd name="connsiteY1" fmla="*/ 0 h 1567604"/>
                <a:gd name="connsiteX2" fmla="*/ 7668084 w 7668084"/>
                <a:gd name="connsiteY2" fmla="*/ 0 h 1567604"/>
                <a:gd name="connsiteX3" fmla="*/ 7668084 w 7668084"/>
                <a:gd name="connsiteY3" fmla="*/ 1476164 h 1567604"/>
                <a:gd name="connsiteX4" fmla="*/ 91440 w 7668084"/>
                <a:gd name="connsiteY4" fmla="*/ 1567604 h 1567604"/>
                <a:gd name="connsiteX0" fmla="*/ 0 w 7668084"/>
                <a:gd name="connsiteY0" fmla="*/ 1476164 h 1998924"/>
                <a:gd name="connsiteX1" fmla="*/ 0 w 7668084"/>
                <a:gd name="connsiteY1" fmla="*/ 0 h 1998924"/>
                <a:gd name="connsiteX2" fmla="*/ 7668084 w 7668084"/>
                <a:gd name="connsiteY2" fmla="*/ 0 h 1998924"/>
                <a:gd name="connsiteX3" fmla="*/ 7668084 w 7668084"/>
                <a:gd name="connsiteY3" fmla="*/ 1476164 h 1998924"/>
                <a:gd name="connsiteX4" fmla="*/ 108693 w 7668084"/>
                <a:gd name="connsiteY4" fmla="*/ 1998924 h 1998924"/>
                <a:gd name="connsiteX0" fmla="*/ 0 w 7668084"/>
                <a:gd name="connsiteY0" fmla="*/ 1476164 h 1476164"/>
                <a:gd name="connsiteX1" fmla="*/ 0 w 7668084"/>
                <a:gd name="connsiteY1" fmla="*/ 0 h 1476164"/>
                <a:gd name="connsiteX2" fmla="*/ 7668084 w 7668084"/>
                <a:gd name="connsiteY2" fmla="*/ 0 h 1476164"/>
                <a:gd name="connsiteX3" fmla="*/ 7668084 w 7668084"/>
                <a:gd name="connsiteY3" fmla="*/ 1476164 h 1476164"/>
                <a:gd name="connsiteX0" fmla="*/ 0 w 7668084"/>
                <a:gd name="connsiteY0" fmla="*/ 0 h 1476164"/>
                <a:gd name="connsiteX1" fmla="*/ 7668084 w 7668084"/>
                <a:gd name="connsiteY1" fmla="*/ 0 h 1476164"/>
                <a:gd name="connsiteX2" fmla="*/ 7668084 w 7668084"/>
                <a:gd name="connsiteY2" fmla="*/ 1476164 h 1476164"/>
                <a:gd name="connsiteX0" fmla="*/ 0 w 7668084"/>
                <a:gd name="connsiteY0" fmla="*/ 0 h 0"/>
                <a:gd name="connsiteX1" fmla="*/ 7668084 w 7668084"/>
                <a:gd name="connsiteY1" fmla="*/ 0 h 0"/>
              </a:gdLst>
              <a:ahLst/>
              <a:cxnLst>
                <a:cxn ang="0">
                  <a:pos x="connsiteX0" y="connsiteY0"/>
                </a:cxn>
                <a:cxn ang="0">
                  <a:pos x="connsiteX1" y="connsiteY1"/>
                </a:cxn>
              </a:cxnLst>
              <a:rect l="l" t="t" r="r" b="b"/>
              <a:pathLst>
                <a:path w="7668084">
                  <a:moveTo>
                    <a:pt x="0" y="0"/>
                  </a:moveTo>
                  <a:lnTo>
                    <a:pt x="7668084" y="0"/>
                  </a:lnTo>
                </a:path>
              </a:pathLst>
            </a:custGeom>
            <a:ln w="22225">
              <a:solidFill>
                <a:srgbClr val="00A4D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 name="正方形/長方形 200"/>
            <p:cNvSpPr/>
            <p:nvPr/>
          </p:nvSpPr>
          <p:spPr>
            <a:xfrm flipV="1">
              <a:off x="971600" y="2960948"/>
              <a:ext cx="7065785" cy="117729"/>
            </a:xfrm>
            <a:custGeom>
              <a:avLst/>
              <a:gdLst>
                <a:gd name="connsiteX0" fmla="*/ 0 w 7668084"/>
                <a:gd name="connsiteY0" fmla="*/ 0 h 1476164"/>
                <a:gd name="connsiteX1" fmla="*/ 7668084 w 7668084"/>
                <a:gd name="connsiteY1" fmla="*/ 0 h 1476164"/>
                <a:gd name="connsiteX2" fmla="*/ 7668084 w 7668084"/>
                <a:gd name="connsiteY2" fmla="*/ 1476164 h 1476164"/>
                <a:gd name="connsiteX3" fmla="*/ 0 w 7668084"/>
                <a:gd name="connsiteY3" fmla="*/ 1476164 h 1476164"/>
                <a:gd name="connsiteX4" fmla="*/ 0 w 7668084"/>
                <a:gd name="connsiteY4" fmla="*/ 0 h 1476164"/>
                <a:gd name="connsiteX0" fmla="*/ 0 w 7668084"/>
                <a:gd name="connsiteY0" fmla="*/ 1476164 h 1567604"/>
                <a:gd name="connsiteX1" fmla="*/ 0 w 7668084"/>
                <a:gd name="connsiteY1" fmla="*/ 0 h 1567604"/>
                <a:gd name="connsiteX2" fmla="*/ 7668084 w 7668084"/>
                <a:gd name="connsiteY2" fmla="*/ 0 h 1567604"/>
                <a:gd name="connsiteX3" fmla="*/ 7668084 w 7668084"/>
                <a:gd name="connsiteY3" fmla="*/ 1476164 h 1567604"/>
                <a:gd name="connsiteX4" fmla="*/ 91440 w 7668084"/>
                <a:gd name="connsiteY4" fmla="*/ 1567604 h 1567604"/>
                <a:gd name="connsiteX0" fmla="*/ 0 w 7668084"/>
                <a:gd name="connsiteY0" fmla="*/ 1476164 h 1998924"/>
                <a:gd name="connsiteX1" fmla="*/ 0 w 7668084"/>
                <a:gd name="connsiteY1" fmla="*/ 0 h 1998924"/>
                <a:gd name="connsiteX2" fmla="*/ 7668084 w 7668084"/>
                <a:gd name="connsiteY2" fmla="*/ 0 h 1998924"/>
                <a:gd name="connsiteX3" fmla="*/ 7668084 w 7668084"/>
                <a:gd name="connsiteY3" fmla="*/ 1476164 h 1998924"/>
                <a:gd name="connsiteX4" fmla="*/ 108693 w 7668084"/>
                <a:gd name="connsiteY4" fmla="*/ 1998924 h 1998924"/>
                <a:gd name="connsiteX0" fmla="*/ 0 w 7668084"/>
                <a:gd name="connsiteY0" fmla="*/ 1476164 h 1476164"/>
                <a:gd name="connsiteX1" fmla="*/ 0 w 7668084"/>
                <a:gd name="connsiteY1" fmla="*/ 0 h 1476164"/>
                <a:gd name="connsiteX2" fmla="*/ 7668084 w 7668084"/>
                <a:gd name="connsiteY2" fmla="*/ 0 h 1476164"/>
                <a:gd name="connsiteX3" fmla="*/ 7668084 w 7668084"/>
                <a:gd name="connsiteY3" fmla="*/ 1476164 h 1476164"/>
                <a:gd name="connsiteX0" fmla="*/ 0 w 7668084"/>
                <a:gd name="connsiteY0" fmla="*/ 0 h 1476164"/>
                <a:gd name="connsiteX1" fmla="*/ 7668084 w 7668084"/>
                <a:gd name="connsiteY1" fmla="*/ 0 h 1476164"/>
                <a:gd name="connsiteX2" fmla="*/ 7668084 w 7668084"/>
                <a:gd name="connsiteY2" fmla="*/ 1476164 h 1476164"/>
                <a:gd name="connsiteX0" fmla="*/ 0 w 7668084"/>
                <a:gd name="connsiteY0" fmla="*/ 0 h 0"/>
                <a:gd name="connsiteX1" fmla="*/ 7668084 w 7668084"/>
                <a:gd name="connsiteY1" fmla="*/ 0 h 0"/>
              </a:gdLst>
              <a:ahLst/>
              <a:cxnLst>
                <a:cxn ang="0">
                  <a:pos x="connsiteX0" y="connsiteY0"/>
                </a:cxn>
                <a:cxn ang="0">
                  <a:pos x="connsiteX1" y="connsiteY1"/>
                </a:cxn>
              </a:cxnLst>
              <a:rect l="l" t="t" r="r" b="b"/>
              <a:pathLst>
                <a:path w="7668084">
                  <a:moveTo>
                    <a:pt x="0" y="0"/>
                  </a:moveTo>
                  <a:lnTo>
                    <a:pt x="7668084" y="0"/>
                  </a:lnTo>
                </a:path>
              </a:pathLst>
            </a:custGeom>
            <a:ln w="22225">
              <a:solidFill>
                <a:srgbClr val="00A4D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 name="正方形/長方形 200"/>
            <p:cNvSpPr/>
            <p:nvPr/>
          </p:nvSpPr>
          <p:spPr>
            <a:xfrm flipV="1">
              <a:off x="971600" y="2509200"/>
              <a:ext cx="7065785" cy="117729"/>
            </a:xfrm>
            <a:custGeom>
              <a:avLst/>
              <a:gdLst>
                <a:gd name="connsiteX0" fmla="*/ 0 w 7668084"/>
                <a:gd name="connsiteY0" fmla="*/ 0 h 1476164"/>
                <a:gd name="connsiteX1" fmla="*/ 7668084 w 7668084"/>
                <a:gd name="connsiteY1" fmla="*/ 0 h 1476164"/>
                <a:gd name="connsiteX2" fmla="*/ 7668084 w 7668084"/>
                <a:gd name="connsiteY2" fmla="*/ 1476164 h 1476164"/>
                <a:gd name="connsiteX3" fmla="*/ 0 w 7668084"/>
                <a:gd name="connsiteY3" fmla="*/ 1476164 h 1476164"/>
                <a:gd name="connsiteX4" fmla="*/ 0 w 7668084"/>
                <a:gd name="connsiteY4" fmla="*/ 0 h 1476164"/>
                <a:gd name="connsiteX0" fmla="*/ 0 w 7668084"/>
                <a:gd name="connsiteY0" fmla="*/ 1476164 h 1567604"/>
                <a:gd name="connsiteX1" fmla="*/ 0 w 7668084"/>
                <a:gd name="connsiteY1" fmla="*/ 0 h 1567604"/>
                <a:gd name="connsiteX2" fmla="*/ 7668084 w 7668084"/>
                <a:gd name="connsiteY2" fmla="*/ 0 h 1567604"/>
                <a:gd name="connsiteX3" fmla="*/ 7668084 w 7668084"/>
                <a:gd name="connsiteY3" fmla="*/ 1476164 h 1567604"/>
                <a:gd name="connsiteX4" fmla="*/ 91440 w 7668084"/>
                <a:gd name="connsiteY4" fmla="*/ 1567604 h 1567604"/>
                <a:gd name="connsiteX0" fmla="*/ 0 w 7668084"/>
                <a:gd name="connsiteY0" fmla="*/ 1476164 h 1998924"/>
                <a:gd name="connsiteX1" fmla="*/ 0 w 7668084"/>
                <a:gd name="connsiteY1" fmla="*/ 0 h 1998924"/>
                <a:gd name="connsiteX2" fmla="*/ 7668084 w 7668084"/>
                <a:gd name="connsiteY2" fmla="*/ 0 h 1998924"/>
                <a:gd name="connsiteX3" fmla="*/ 7668084 w 7668084"/>
                <a:gd name="connsiteY3" fmla="*/ 1476164 h 1998924"/>
                <a:gd name="connsiteX4" fmla="*/ 108693 w 7668084"/>
                <a:gd name="connsiteY4" fmla="*/ 1998924 h 1998924"/>
                <a:gd name="connsiteX0" fmla="*/ 0 w 7668084"/>
                <a:gd name="connsiteY0" fmla="*/ 1476164 h 1476164"/>
                <a:gd name="connsiteX1" fmla="*/ 0 w 7668084"/>
                <a:gd name="connsiteY1" fmla="*/ 0 h 1476164"/>
                <a:gd name="connsiteX2" fmla="*/ 7668084 w 7668084"/>
                <a:gd name="connsiteY2" fmla="*/ 0 h 1476164"/>
                <a:gd name="connsiteX3" fmla="*/ 7668084 w 7668084"/>
                <a:gd name="connsiteY3" fmla="*/ 1476164 h 1476164"/>
                <a:gd name="connsiteX0" fmla="*/ 0 w 7668084"/>
                <a:gd name="connsiteY0" fmla="*/ 0 h 1476164"/>
                <a:gd name="connsiteX1" fmla="*/ 7668084 w 7668084"/>
                <a:gd name="connsiteY1" fmla="*/ 0 h 1476164"/>
                <a:gd name="connsiteX2" fmla="*/ 7668084 w 7668084"/>
                <a:gd name="connsiteY2" fmla="*/ 1476164 h 1476164"/>
                <a:gd name="connsiteX0" fmla="*/ 0 w 7668084"/>
                <a:gd name="connsiteY0" fmla="*/ 0 h 0"/>
                <a:gd name="connsiteX1" fmla="*/ 7668084 w 7668084"/>
                <a:gd name="connsiteY1" fmla="*/ 0 h 0"/>
              </a:gdLst>
              <a:ahLst/>
              <a:cxnLst>
                <a:cxn ang="0">
                  <a:pos x="connsiteX0" y="connsiteY0"/>
                </a:cxn>
                <a:cxn ang="0">
                  <a:pos x="connsiteX1" y="connsiteY1"/>
                </a:cxn>
              </a:cxnLst>
              <a:rect l="l" t="t" r="r" b="b"/>
              <a:pathLst>
                <a:path w="7668084">
                  <a:moveTo>
                    <a:pt x="0" y="0"/>
                  </a:moveTo>
                  <a:lnTo>
                    <a:pt x="7668084" y="0"/>
                  </a:lnTo>
                </a:path>
              </a:pathLst>
            </a:custGeom>
            <a:ln w="22225">
              <a:solidFill>
                <a:srgbClr val="00A4D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9" name="正方形/長方形 200"/>
            <p:cNvSpPr/>
            <p:nvPr/>
          </p:nvSpPr>
          <p:spPr>
            <a:xfrm flipV="1">
              <a:off x="971600" y="2060848"/>
              <a:ext cx="7065785" cy="117729"/>
            </a:xfrm>
            <a:custGeom>
              <a:avLst/>
              <a:gdLst>
                <a:gd name="connsiteX0" fmla="*/ 0 w 7668084"/>
                <a:gd name="connsiteY0" fmla="*/ 0 h 1476164"/>
                <a:gd name="connsiteX1" fmla="*/ 7668084 w 7668084"/>
                <a:gd name="connsiteY1" fmla="*/ 0 h 1476164"/>
                <a:gd name="connsiteX2" fmla="*/ 7668084 w 7668084"/>
                <a:gd name="connsiteY2" fmla="*/ 1476164 h 1476164"/>
                <a:gd name="connsiteX3" fmla="*/ 0 w 7668084"/>
                <a:gd name="connsiteY3" fmla="*/ 1476164 h 1476164"/>
                <a:gd name="connsiteX4" fmla="*/ 0 w 7668084"/>
                <a:gd name="connsiteY4" fmla="*/ 0 h 1476164"/>
                <a:gd name="connsiteX0" fmla="*/ 0 w 7668084"/>
                <a:gd name="connsiteY0" fmla="*/ 1476164 h 1567604"/>
                <a:gd name="connsiteX1" fmla="*/ 0 w 7668084"/>
                <a:gd name="connsiteY1" fmla="*/ 0 h 1567604"/>
                <a:gd name="connsiteX2" fmla="*/ 7668084 w 7668084"/>
                <a:gd name="connsiteY2" fmla="*/ 0 h 1567604"/>
                <a:gd name="connsiteX3" fmla="*/ 7668084 w 7668084"/>
                <a:gd name="connsiteY3" fmla="*/ 1476164 h 1567604"/>
                <a:gd name="connsiteX4" fmla="*/ 91440 w 7668084"/>
                <a:gd name="connsiteY4" fmla="*/ 1567604 h 1567604"/>
                <a:gd name="connsiteX0" fmla="*/ 0 w 7668084"/>
                <a:gd name="connsiteY0" fmla="*/ 1476164 h 1998924"/>
                <a:gd name="connsiteX1" fmla="*/ 0 w 7668084"/>
                <a:gd name="connsiteY1" fmla="*/ 0 h 1998924"/>
                <a:gd name="connsiteX2" fmla="*/ 7668084 w 7668084"/>
                <a:gd name="connsiteY2" fmla="*/ 0 h 1998924"/>
                <a:gd name="connsiteX3" fmla="*/ 7668084 w 7668084"/>
                <a:gd name="connsiteY3" fmla="*/ 1476164 h 1998924"/>
                <a:gd name="connsiteX4" fmla="*/ 108693 w 7668084"/>
                <a:gd name="connsiteY4" fmla="*/ 1998924 h 1998924"/>
                <a:gd name="connsiteX0" fmla="*/ 0 w 7668084"/>
                <a:gd name="connsiteY0" fmla="*/ 1476164 h 1476164"/>
                <a:gd name="connsiteX1" fmla="*/ 0 w 7668084"/>
                <a:gd name="connsiteY1" fmla="*/ 0 h 1476164"/>
                <a:gd name="connsiteX2" fmla="*/ 7668084 w 7668084"/>
                <a:gd name="connsiteY2" fmla="*/ 0 h 1476164"/>
                <a:gd name="connsiteX3" fmla="*/ 7668084 w 7668084"/>
                <a:gd name="connsiteY3" fmla="*/ 1476164 h 1476164"/>
                <a:gd name="connsiteX0" fmla="*/ 0 w 7668084"/>
                <a:gd name="connsiteY0" fmla="*/ 0 h 1476164"/>
                <a:gd name="connsiteX1" fmla="*/ 7668084 w 7668084"/>
                <a:gd name="connsiteY1" fmla="*/ 0 h 1476164"/>
                <a:gd name="connsiteX2" fmla="*/ 7668084 w 7668084"/>
                <a:gd name="connsiteY2" fmla="*/ 1476164 h 1476164"/>
                <a:gd name="connsiteX0" fmla="*/ 0 w 7668084"/>
                <a:gd name="connsiteY0" fmla="*/ 0 h 0"/>
                <a:gd name="connsiteX1" fmla="*/ 7668084 w 7668084"/>
                <a:gd name="connsiteY1" fmla="*/ 0 h 0"/>
              </a:gdLst>
              <a:ahLst/>
              <a:cxnLst>
                <a:cxn ang="0">
                  <a:pos x="connsiteX0" y="connsiteY0"/>
                </a:cxn>
                <a:cxn ang="0">
                  <a:pos x="connsiteX1" y="connsiteY1"/>
                </a:cxn>
              </a:cxnLst>
              <a:rect l="l" t="t" r="r" b="b"/>
              <a:pathLst>
                <a:path w="7668084">
                  <a:moveTo>
                    <a:pt x="0" y="0"/>
                  </a:moveTo>
                  <a:lnTo>
                    <a:pt x="7668084" y="0"/>
                  </a:lnTo>
                </a:path>
              </a:pathLst>
            </a:custGeom>
            <a:ln w="22225">
              <a:solidFill>
                <a:srgbClr val="00A4D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0" name="正方形/長方形 200"/>
            <p:cNvSpPr/>
            <p:nvPr/>
          </p:nvSpPr>
          <p:spPr>
            <a:xfrm flipV="1">
              <a:off x="971600" y="1616400"/>
              <a:ext cx="7065785" cy="117729"/>
            </a:xfrm>
            <a:custGeom>
              <a:avLst/>
              <a:gdLst>
                <a:gd name="connsiteX0" fmla="*/ 0 w 7668084"/>
                <a:gd name="connsiteY0" fmla="*/ 0 h 1476164"/>
                <a:gd name="connsiteX1" fmla="*/ 7668084 w 7668084"/>
                <a:gd name="connsiteY1" fmla="*/ 0 h 1476164"/>
                <a:gd name="connsiteX2" fmla="*/ 7668084 w 7668084"/>
                <a:gd name="connsiteY2" fmla="*/ 1476164 h 1476164"/>
                <a:gd name="connsiteX3" fmla="*/ 0 w 7668084"/>
                <a:gd name="connsiteY3" fmla="*/ 1476164 h 1476164"/>
                <a:gd name="connsiteX4" fmla="*/ 0 w 7668084"/>
                <a:gd name="connsiteY4" fmla="*/ 0 h 1476164"/>
                <a:gd name="connsiteX0" fmla="*/ 0 w 7668084"/>
                <a:gd name="connsiteY0" fmla="*/ 1476164 h 1567604"/>
                <a:gd name="connsiteX1" fmla="*/ 0 w 7668084"/>
                <a:gd name="connsiteY1" fmla="*/ 0 h 1567604"/>
                <a:gd name="connsiteX2" fmla="*/ 7668084 w 7668084"/>
                <a:gd name="connsiteY2" fmla="*/ 0 h 1567604"/>
                <a:gd name="connsiteX3" fmla="*/ 7668084 w 7668084"/>
                <a:gd name="connsiteY3" fmla="*/ 1476164 h 1567604"/>
                <a:gd name="connsiteX4" fmla="*/ 91440 w 7668084"/>
                <a:gd name="connsiteY4" fmla="*/ 1567604 h 1567604"/>
                <a:gd name="connsiteX0" fmla="*/ 0 w 7668084"/>
                <a:gd name="connsiteY0" fmla="*/ 1476164 h 1998924"/>
                <a:gd name="connsiteX1" fmla="*/ 0 w 7668084"/>
                <a:gd name="connsiteY1" fmla="*/ 0 h 1998924"/>
                <a:gd name="connsiteX2" fmla="*/ 7668084 w 7668084"/>
                <a:gd name="connsiteY2" fmla="*/ 0 h 1998924"/>
                <a:gd name="connsiteX3" fmla="*/ 7668084 w 7668084"/>
                <a:gd name="connsiteY3" fmla="*/ 1476164 h 1998924"/>
                <a:gd name="connsiteX4" fmla="*/ 108693 w 7668084"/>
                <a:gd name="connsiteY4" fmla="*/ 1998924 h 1998924"/>
                <a:gd name="connsiteX0" fmla="*/ 0 w 7668084"/>
                <a:gd name="connsiteY0" fmla="*/ 1476164 h 1476164"/>
                <a:gd name="connsiteX1" fmla="*/ 0 w 7668084"/>
                <a:gd name="connsiteY1" fmla="*/ 0 h 1476164"/>
                <a:gd name="connsiteX2" fmla="*/ 7668084 w 7668084"/>
                <a:gd name="connsiteY2" fmla="*/ 0 h 1476164"/>
                <a:gd name="connsiteX3" fmla="*/ 7668084 w 7668084"/>
                <a:gd name="connsiteY3" fmla="*/ 1476164 h 1476164"/>
                <a:gd name="connsiteX0" fmla="*/ 0 w 7668084"/>
                <a:gd name="connsiteY0" fmla="*/ 0 h 1476164"/>
                <a:gd name="connsiteX1" fmla="*/ 7668084 w 7668084"/>
                <a:gd name="connsiteY1" fmla="*/ 0 h 1476164"/>
                <a:gd name="connsiteX2" fmla="*/ 7668084 w 7668084"/>
                <a:gd name="connsiteY2" fmla="*/ 1476164 h 1476164"/>
                <a:gd name="connsiteX0" fmla="*/ 0 w 7668084"/>
                <a:gd name="connsiteY0" fmla="*/ 0 h 0"/>
                <a:gd name="connsiteX1" fmla="*/ 7668084 w 7668084"/>
                <a:gd name="connsiteY1" fmla="*/ 0 h 0"/>
              </a:gdLst>
              <a:ahLst/>
              <a:cxnLst>
                <a:cxn ang="0">
                  <a:pos x="connsiteX0" y="connsiteY0"/>
                </a:cxn>
                <a:cxn ang="0">
                  <a:pos x="connsiteX1" y="connsiteY1"/>
                </a:cxn>
              </a:cxnLst>
              <a:rect l="l" t="t" r="r" b="b"/>
              <a:pathLst>
                <a:path w="7668084">
                  <a:moveTo>
                    <a:pt x="0" y="0"/>
                  </a:moveTo>
                  <a:lnTo>
                    <a:pt x="7668084" y="0"/>
                  </a:lnTo>
                </a:path>
              </a:pathLst>
            </a:custGeom>
            <a:ln w="22225">
              <a:solidFill>
                <a:srgbClr val="54D8E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1" name="正方形/長方形 200"/>
            <p:cNvSpPr/>
            <p:nvPr/>
          </p:nvSpPr>
          <p:spPr>
            <a:xfrm flipV="1">
              <a:off x="971600" y="1173600"/>
              <a:ext cx="7065785" cy="117729"/>
            </a:xfrm>
            <a:custGeom>
              <a:avLst/>
              <a:gdLst>
                <a:gd name="connsiteX0" fmla="*/ 0 w 7668084"/>
                <a:gd name="connsiteY0" fmla="*/ 0 h 1476164"/>
                <a:gd name="connsiteX1" fmla="*/ 7668084 w 7668084"/>
                <a:gd name="connsiteY1" fmla="*/ 0 h 1476164"/>
                <a:gd name="connsiteX2" fmla="*/ 7668084 w 7668084"/>
                <a:gd name="connsiteY2" fmla="*/ 1476164 h 1476164"/>
                <a:gd name="connsiteX3" fmla="*/ 0 w 7668084"/>
                <a:gd name="connsiteY3" fmla="*/ 1476164 h 1476164"/>
                <a:gd name="connsiteX4" fmla="*/ 0 w 7668084"/>
                <a:gd name="connsiteY4" fmla="*/ 0 h 1476164"/>
                <a:gd name="connsiteX0" fmla="*/ 0 w 7668084"/>
                <a:gd name="connsiteY0" fmla="*/ 1476164 h 1567604"/>
                <a:gd name="connsiteX1" fmla="*/ 0 w 7668084"/>
                <a:gd name="connsiteY1" fmla="*/ 0 h 1567604"/>
                <a:gd name="connsiteX2" fmla="*/ 7668084 w 7668084"/>
                <a:gd name="connsiteY2" fmla="*/ 0 h 1567604"/>
                <a:gd name="connsiteX3" fmla="*/ 7668084 w 7668084"/>
                <a:gd name="connsiteY3" fmla="*/ 1476164 h 1567604"/>
                <a:gd name="connsiteX4" fmla="*/ 91440 w 7668084"/>
                <a:gd name="connsiteY4" fmla="*/ 1567604 h 1567604"/>
                <a:gd name="connsiteX0" fmla="*/ 0 w 7668084"/>
                <a:gd name="connsiteY0" fmla="*/ 1476164 h 1998924"/>
                <a:gd name="connsiteX1" fmla="*/ 0 w 7668084"/>
                <a:gd name="connsiteY1" fmla="*/ 0 h 1998924"/>
                <a:gd name="connsiteX2" fmla="*/ 7668084 w 7668084"/>
                <a:gd name="connsiteY2" fmla="*/ 0 h 1998924"/>
                <a:gd name="connsiteX3" fmla="*/ 7668084 w 7668084"/>
                <a:gd name="connsiteY3" fmla="*/ 1476164 h 1998924"/>
                <a:gd name="connsiteX4" fmla="*/ 108693 w 7668084"/>
                <a:gd name="connsiteY4" fmla="*/ 1998924 h 1998924"/>
                <a:gd name="connsiteX0" fmla="*/ 0 w 7668084"/>
                <a:gd name="connsiteY0" fmla="*/ 1476164 h 1476164"/>
                <a:gd name="connsiteX1" fmla="*/ 0 w 7668084"/>
                <a:gd name="connsiteY1" fmla="*/ 0 h 1476164"/>
                <a:gd name="connsiteX2" fmla="*/ 7668084 w 7668084"/>
                <a:gd name="connsiteY2" fmla="*/ 0 h 1476164"/>
                <a:gd name="connsiteX3" fmla="*/ 7668084 w 7668084"/>
                <a:gd name="connsiteY3" fmla="*/ 1476164 h 1476164"/>
                <a:gd name="connsiteX0" fmla="*/ 0 w 7668084"/>
                <a:gd name="connsiteY0" fmla="*/ 0 h 1476164"/>
                <a:gd name="connsiteX1" fmla="*/ 7668084 w 7668084"/>
                <a:gd name="connsiteY1" fmla="*/ 0 h 1476164"/>
                <a:gd name="connsiteX2" fmla="*/ 7668084 w 7668084"/>
                <a:gd name="connsiteY2" fmla="*/ 1476164 h 1476164"/>
                <a:gd name="connsiteX0" fmla="*/ 0 w 7668084"/>
                <a:gd name="connsiteY0" fmla="*/ 0 h 0"/>
                <a:gd name="connsiteX1" fmla="*/ 7668084 w 7668084"/>
                <a:gd name="connsiteY1" fmla="*/ 0 h 0"/>
              </a:gdLst>
              <a:ahLst/>
              <a:cxnLst>
                <a:cxn ang="0">
                  <a:pos x="connsiteX0" y="connsiteY0"/>
                </a:cxn>
                <a:cxn ang="0">
                  <a:pos x="connsiteX1" y="connsiteY1"/>
                </a:cxn>
              </a:cxnLst>
              <a:rect l="l" t="t" r="r" b="b"/>
              <a:pathLst>
                <a:path w="7668084">
                  <a:moveTo>
                    <a:pt x="0" y="0"/>
                  </a:moveTo>
                  <a:lnTo>
                    <a:pt x="7668084" y="0"/>
                  </a:lnTo>
                </a:path>
              </a:pathLst>
            </a:custGeom>
            <a:ln w="22225">
              <a:solidFill>
                <a:srgbClr val="54D8E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23" name="フリーフォーム 22"/>
          <p:cNvSpPr/>
          <p:nvPr/>
        </p:nvSpPr>
        <p:spPr>
          <a:xfrm>
            <a:off x="1142679" y="1737403"/>
            <a:ext cx="6681848" cy="3873103"/>
          </a:xfrm>
          <a:custGeom>
            <a:avLst/>
            <a:gdLst>
              <a:gd name="connsiteX0" fmla="*/ 0 w 6480313"/>
              <a:gd name="connsiteY0" fmla="*/ 190831 h 3856382"/>
              <a:gd name="connsiteX1" fmla="*/ 286247 w 6480313"/>
              <a:gd name="connsiteY1" fmla="*/ 0 h 3856382"/>
              <a:gd name="connsiteX2" fmla="*/ 572494 w 6480313"/>
              <a:gd name="connsiteY2" fmla="*/ 0 h 3856382"/>
              <a:gd name="connsiteX3" fmla="*/ 882595 w 6480313"/>
              <a:gd name="connsiteY3" fmla="*/ 198782 h 3856382"/>
              <a:gd name="connsiteX4" fmla="*/ 1168842 w 6480313"/>
              <a:gd name="connsiteY4" fmla="*/ 166977 h 3856382"/>
              <a:gd name="connsiteX5" fmla="*/ 1463040 w 6480313"/>
              <a:gd name="connsiteY5" fmla="*/ 254441 h 3856382"/>
              <a:gd name="connsiteX6" fmla="*/ 1757239 w 6480313"/>
              <a:gd name="connsiteY6" fmla="*/ 302149 h 3856382"/>
              <a:gd name="connsiteX7" fmla="*/ 2043486 w 6480313"/>
              <a:gd name="connsiteY7" fmla="*/ 413467 h 3856382"/>
              <a:gd name="connsiteX8" fmla="*/ 2337684 w 6480313"/>
              <a:gd name="connsiteY8" fmla="*/ 500932 h 3856382"/>
              <a:gd name="connsiteX9" fmla="*/ 2623931 w 6480313"/>
              <a:gd name="connsiteY9" fmla="*/ 556591 h 3856382"/>
              <a:gd name="connsiteX10" fmla="*/ 2926080 w 6480313"/>
              <a:gd name="connsiteY10" fmla="*/ 771276 h 3856382"/>
              <a:gd name="connsiteX11" fmla="*/ 3212327 w 6480313"/>
              <a:gd name="connsiteY11" fmla="*/ 795130 h 3856382"/>
              <a:gd name="connsiteX12" fmla="*/ 3506526 w 6480313"/>
              <a:gd name="connsiteY12" fmla="*/ 1129085 h 3856382"/>
              <a:gd name="connsiteX13" fmla="*/ 3800724 w 6480313"/>
              <a:gd name="connsiteY13" fmla="*/ 1367624 h 3856382"/>
              <a:gd name="connsiteX14" fmla="*/ 4086971 w 6480313"/>
              <a:gd name="connsiteY14" fmla="*/ 1693627 h 3856382"/>
              <a:gd name="connsiteX15" fmla="*/ 4373218 w 6480313"/>
              <a:gd name="connsiteY15" fmla="*/ 1987826 h 3856382"/>
              <a:gd name="connsiteX16" fmla="*/ 4667416 w 6480313"/>
              <a:gd name="connsiteY16" fmla="*/ 2433099 h 3856382"/>
              <a:gd name="connsiteX17" fmla="*/ 4953663 w 6480313"/>
              <a:gd name="connsiteY17" fmla="*/ 2767054 h 3856382"/>
              <a:gd name="connsiteX18" fmla="*/ 5263764 w 6480313"/>
              <a:gd name="connsiteY18" fmla="*/ 3061252 h 3856382"/>
              <a:gd name="connsiteX19" fmla="*/ 5550011 w 6480313"/>
              <a:gd name="connsiteY19" fmla="*/ 3427012 h 3856382"/>
              <a:gd name="connsiteX20" fmla="*/ 5836258 w 6480313"/>
              <a:gd name="connsiteY20" fmla="*/ 3578087 h 3856382"/>
              <a:gd name="connsiteX21" fmla="*/ 6130456 w 6480313"/>
              <a:gd name="connsiteY21" fmla="*/ 3737113 h 3856382"/>
              <a:gd name="connsiteX22" fmla="*/ 6432606 w 6480313"/>
              <a:gd name="connsiteY22" fmla="*/ 3856382 h 3856382"/>
              <a:gd name="connsiteX23" fmla="*/ 6432606 w 6480313"/>
              <a:gd name="connsiteY23" fmla="*/ 3856382 h 3856382"/>
              <a:gd name="connsiteX24" fmla="*/ 6337190 w 6480313"/>
              <a:gd name="connsiteY24" fmla="*/ 3196424 h 3856382"/>
              <a:gd name="connsiteX25" fmla="*/ 6480313 w 6480313"/>
              <a:gd name="connsiteY25" fmla="*/ 3379304 h 3856382"/>
              <a:gd name="connsiteX26" fmla="*/ 6408752 w 6480313"/>
              <a:gd name="connsiteY26" fmla="*/ 3355450 h 3856382"/>
              <a:gd name="connsiteX27" fmla="*/ 6408752 w 6480313"/>
              <a:gd name="connsiteY27" fmla="*/ 3379304 h 3856382"/>
              <a:gd name="connsiteX28" fmla="*/ 6361044 w 6480313"/>
              <a:gd name="connsiteY28" fmla="*/ 3299791 h 3856382"/>
              <a:gd name="connsiteX0" fmla="*/ 0 w 6480313"/>
              <a:gd name="connsiteY0" fmla="*/ 190831 h 3856382"/>
              <a:gd name="connsiteX1" fmla="*/ 286247 w 6480313"/>
              <a:gd name="connsiteY1" fmla="*/ 0 h 3856382"/>
              <a:gd name="connsiteX2" fmla="*/ 572494 w 6480313"/>
              <a:gd name="connsiteY2" fmla="*/ 0 h 3856382"/>
              <a:gd name="connsiteX3" fmla="*/ 882595 w 6480313"/>
              <a:gd name="connsiteY3" fmla="*/ 198782 h 3856382"/>
              <a:gd name="connsiteX4" fmla="*/ 1168842 w 6480313"/>
              <a:gd name="connsiteY4" fmla="*/ 166977 h 3856382"/>
              <a:gd name="connsiteX5" fmla="*/ 1463040 w 6480313"/>
              <a:gd name="connsiteY5" fmla="*/ 254441 h 3856382"/>
              <a:gd name="connsiteX6" fmla="*/ 1757239 w 6480313"/>
              <a:gd name="connsiteY6" fmla="*/ 302149 h 3856382"/>
              <a:gd name="connsiteX7" fmla="*/ 2043486 w 6480313"/>
              <a:gd name="connsiteY7" fmla="*/ 413467 h 3856382"/>
              <a:gd name="connsiteX8" fmla="*/ 2337684 w 6480313"/>
              <a:gd name="connsiteY8" fmla="*/ 500932 h 3856382"/>
              <a:gd name="connsiteX9" fmla="*/ 2623931 w 6480313"/>
              <a:gd name="connsiteY9" fmla="*/ 556591 h 3856382"/>
              <a:gd name="connsiteX10" fmla="*/ 2926080 w 6480313"/>
              <a:gd name="connsiteY10" fmla="*/ 771276 h 3856382"/>
              <a:gd name="connsiteX11" fmla="*/ 3212327 w 6480313"/>
              <a:gd name="connsiteY11" fmla="*/ 795130 h 3856382"/>
              <a:gd name="connsiteX12" fmla="*/ 3506526 w 6480313"/>
              <a:gd name="connsiteY12" fmla="*/ 1129085 h 3856382"/>
              <a:gd name="connsiteX13" fmla="*/ 3800724 w 6480313"/>
              <a:gd name="connsiteY13" fmla="*/ 1367624 h 3856382"/>
              <a:gd name="connsiteX14" fmla="*/ 4086971 w 6480313"/>
              <a:gd name="connsiteY14" fmla="*/ 1693627 h 3856382"/>
              <a:gd name="connsiteX15" fmla="*/ 4373218 w 6480313"/>
              <a:gd name="connsiteY15" fmla="*/ 1987826 h 3856382"/>
              <a:gd name="connsiteX16" fmla="*/ 4667416 w 6480313"/>
              <a:gd name="connsiteY16" fmla="*/ 2433099 h 3856382"/>
              <a:gd name="connsiteX17" fmla="*/ 4953663 w 6480313"/>
              <a:gd name="connsiteY17" fmla="*/ 2767054 h 3856382"/>
              <a:gd name="connsiteX18" fmla="*/ 5263764 w 6480313"/>
              <a:gd name="connsiteY18" fmla="*/ 3061252 h 3856382"/>
              <a:gd name="connsiteX19" fmla="*/ 5550011 w 6480313"/>
              <a:gd name="connsiteY19" fmla="*/ 3427012 h 3856382"/>
              <a:gd name="connsiteX20" fmla="*/ 5836258 w 6480313"/>
              <a:gd name="connsiteY20" fmla="*/ 3578087 h 3856382"/>
              <a:gd name="connsiteX21" fmla="*/ 6130456 w 6480313"/>
              <a:gd name="connsiteY21" fmla="*/ 3737113 h 3856382"/>
              <a:gd name="connsiteX22" fmla="*/ 6432606 w 6480313"/>
              <a:gd name="connsiteY22" fmla="*/ 3856382 h 3856382"/>
              <a:gd name="connsiteX23" fmla="*/ 6432606 w 6480313"/>
              <a:gd name="connsiteY23" fmla="*/ 3856382 h 3856382"/>
              <a:gd name="connsiteX24" fmla="*/ 6337190 w 6480313"/>
              <a:gd name="connsiteY24" fmla="*/ 3196424 h 3856382"/>
              <a:gd name="connsiteX25" fmla="*/ 6480313 w 6480313"/>
              <a:gd name="connsiteY25" fmla="*/ 3379304 h 3856382"/>
              <a:gd name="connsiteX26" fmla="*/ 6408752 w 6480313"/>
              <a:gd name="connsiteY26" fmla="*/ 3355450 h 3856382"/>
              <a:gd name="connsiteX27" fmla="*/ 6361044 w 6480313"/>
              <a:gd name="connsiteY27" fmla="*/ 3299791 h 3856382"/>
              <a:gd name="connsiteX0" fmla="*/ 0 w 6480313"/>
              <a:gd name="connsiteY0" fmla="*/ 190831 h 3856382"/>
              <a:gd name="connsiteX1" fmla="*/ 286247 w 6480313"/>
              <a:gd name="connsiteY1" fmla="*/ 0 h 3856382"/>
              <a:gd name="connsiteX2" fmla="*/ 572494 w 6480313"/>
              <a:gd name="connsiteY2" fmla="*/ 0 h 3856382"/>
              <a:gd name="connsiteX3" fmla="*/ 882595 w 6480313"/>
              <a:gd name="connsiteY3" fmla="*/ 198782 h 3856382"/>
              <a:gd name="connsiteX4" fmla="*/ 1168842 w 6480313"/>
              <a:gd name="connsiteY4" fmla="*/ 166977 h 3856382"/>
              <a:gd name="connsiteX5" fmla="*/ 1463040 w 6480313"/>
              <a:gd name="connsiteY5" fmla="*/ 254441 h 3856382"/>
              <a:gd name="connsiteX6" fmla="*/ 1757239 w 6480313"/>
              <a:gd name="connsiteY6" fmla="*/ 302149 h 3856382"/>
              <a:gd name="connsiteX7" fmla="*/ 2043486 w 6480313"/>
              <a:gd name="connsiteY7" fmla="*/ 413467 h 3856382"/>
              <a:gd name="connsiteX8" fmla="*/ 2337684 w 6480313"/>
              <a:gd name="connsiteY8" fmla="*/ 500932 h 3856382"/>
              <a:gd name="connsiteX9" fmla="*/ 2623931 w 6480313"/>
              <a:gd name="connsiteY9" fmla="*/ 556591 h 3856382"/>
              <a:gd name="connsiteX10" fmla="*/ 2926080 w 6480313"/>
              <a:gd name="connsiteY10" fmla="*/ 771276 h 3856382"/>
              <a:gd name="connsiteX11" fmla="*/ 3212327 w 6480313"/>
              <a:gd name="connsiteY11" fmla="*/ 795130 h 3856382"/>
              <a:gd name="connsiteX12" fmla="*/ 3506526 w 6480313"/>
              <a:gd name="connsiteY12" fmla="*/ 1129085 h 3856382"/>
              <a:gd name="connsiteX13" fmla="*/ 3800724 w 6480313"/>
              <a:gd name="connsiteY13" fmla="*/ 1367624 h 3856382"/>
              <a:gd name="connsiteX14" fmla="*/ 4086971 w 6480313"/>
              <a:gd name="connsiteY14" fmla="*/ 1693627 h 3856382"/>
              <a:gd name="connsiteX15" fmla="*/ 4373218 w 6480313"/>
              <a:gd name="connsiteY15" fmla="*/ 1987826 h 3856382"/>
              <a:gd name="connsiteX16" fmla="*/ 4667416 w 6480313"/>
              <a:gd name="connsiteY16" fmla="*/ 2433099 h 3856382"/>
              <a:gd name="connsiteX17" fmla="*/ 4953663 w 6480313"/>
              <a:gd name="connsiteY17" fmla="*/ 2767054 h 3856382"/>
              <a:gd name="connsiteX18" fmla="*/ 5263764 w 6480313"/>
              <a:gd name="connsiteY18" fmla="*/ 3061252 h 3856382"/>
              <a:gd name="connsiteX19" fmla="*/ 5550011 w 6480313"/>
              <a:gd name="connsiteY19" fmla="*/ 3427012 h 3856382"/>
              <a:gd name="connsiteX20" fmla="*/ 5836258 w 6480313"/>
              <a:gd name="connsiteY20" fmla="*/ 3578087 h 3856382"/>
              <a:gd name="connsiteX21" fmla="*/ 6130456 w 6480313"/>
              <a:gd name="connsiteY21" fmla="*/ 3737113 h 3856382"/>
              <a:gd name="connsiteX22" fmla="*/ 6432606 w 6480313"/>
              <a:gd name="connsiteY22" fmla="*/ 3856382 h 3856382"/>
              <a:gd name="connsiteX23" fmla="*/ 6432606 w 6480313"/>
              <a:gd name="connsiteY23" fmla="*/ 3856382 h 3856382"/>
              <a:gd name="connsiteX24" fmla="*/ 6337190 w 6480313"/>
              <a:gd name="connsiteY24" fmla="*/ 3196424 h 3856382"/>
              <a:gd name="connsiteX25" fmla="*/ 6480313 w 6480313"/>
              <a:gd name="connsiteY25" fmla="*/ 3379304 h 3856382"/>
              <a:gd name="connsiteX26" fmla="*/ 6361044 w 6480313"/>
              <a:gd name="connsiteY26" fmla="*/ 3299791 h 3856382"/>
              <a:gd name="connsiteX0" fmla="*/ 0 w 6432606"/>
              <a:gd name="connsiteY0" fmla="*/ 190831 h 3856382"/>
              <a:gd name="connsiteX1" fmla="*/ 286247 w 6432606"/>
              <a:gd name="connsiteY1" fmla="*/ 0 h 3856382"/>
              <a:gd name="connsiteX2" fmla="*/ 572494 w 6432606"/>
              <a:gd name="connsiteY2" fmla="*/ 0 h 3856382"/>
              <a:gd name="connsiteX3" fmla="*/ 882595 w 6432606"/>
              <a:gd name="connsiteY3" fmla="*/ 198782 h 3856382"/>
              <a:gd name="connsiteX4" fmla="*/ 1168842 w 6432606"/>
              <a:gd name="connsiteY4" fmla="*/ 166977 h 3856382"/>
              <a:gd name="connsiteX5" fmla="*/ 1463040 w 6432606"/>
              <a:gd name="connsiteY5" fmla="*/ 254441 h 3856382"/>
              <a:gd name="connsiteX6" fmla="*/ 1757239 w 6432606"/>
              <a:gd name="connsiteY6" fmla="*/ 302149 h 3856382"/>
              <a:gd name="connsiteX7" fmla="*/ 2043486 w 6432606"/>
              <a:gd name="connsiteY7" fmla="*/ 413467 h 3856382"/>
              <a:gd name="connsiteX8" fmla="*/ 2337684 w 6432606"/>
              <a:gd name="connsiteY8" fmla="*/ 500932 h 3856382"/>
              <a:gd name="connsiteX9" fmla="*/ 2623931 w 6432606"/>
              <a:gd name="connsiteY9" fmla="*/ 556591 h 3856382"/>
              <a:gd name="connsiteX10" fmla="*/ 2926080 w 6432606"/>
              <a:gd name="connsiteY10" fmla="*/ 771276 h 3856382"/>
              <a:gd name="connsiteX11" fmla="*/ 3212327 w 6432606"/>
              <a:gd name="connsiteY11" fmla="*/ 795130 h 3856382"/>
              <a:gd name="connsiteX12" fmla="*/ 3506526 w 6432606"/>
              <a:gd name="connsiteY12" fmla="*/ 1129085 h 3856382"/>
              <a:gd name="connsiteX13" fmla="*/ 3800724 w 6432606"/>
              <a:gd name="connsiteY13" fmla="*/ 1367624 h 3856382"/>
              <a:gd name="connsiteX14" fmla="*/ 4086971 w 6432606"/>
              <a:gd name="connsiteY14" fmla="*/ 1693627 h 3856382"/>
              <a:gd name="connsiteX15" fmla="*/ 4373218 w 6432606"/>
              <a:gd name="connsiteY15" fmla="*/ 1987826 h 3856382"/>
              <a:gd name="connsiteX16" fmla="*/ 4667416 w 6432606"/>
              <a:gd name="connsiteY16" fmla="*/ 2433099 h 3856382"/>
              <a:gd name="connsiteX17" fmla="*/ 4953663 w 6432606"/>
              <a:gd name="connsiteY17" fmla="*/ 2767054 h 3856382"/>
              <a:gd name="connsiteX18" fmla="*/ 5263764 w 6432606"/>
              <a:gd name="connsiteY18" fmla="*/ 3061252 h 3856382"/>
              <a:gd name="connsiteX19" fmla="*/ 5550011 w 6432606"/>
              <a:gd name="connsiteY19" fmla="*/ 3427012 h 3856382"/>
              <a:gd name="connsiteX20" fmla="*/ 5836258 w 6432606"/>
              <a:gd name="connsiteY20" fmla="*/ 3578087 h 3856382"/>
              <a:gd name="connsiteX21" fmla="*/ 6130456 w 6432606"/>
              <a:gd name="connsiteY21" fmla="*/ 3737113 h 3856382"/>
              <a:gd name="connsiteX22" fmla="*/ 6432606 w 6432606"/>
              <a:gd name="connsiteY22" fmla="*/ 3856382 h 3856382"/>
              <a:gd name="connsiteX23" fmla="*/ 6432606 w 6432606"/>
              <a:gd name="connsiteY23" fmla="*/ 3856382 h 3856382"/>
              <a:gd name="connsiteX24" fmla="*/ 6337190 w 6432606"/>
              <a:gd name="connsiteY24" fmla="*/ 3196424 h 3856382"/>
              <a:gd name="connsiteX25" fmla="*/ 6361044 w 6432606"/>
              <a:gd name="connsiteY25" fmla="*/ 3299791 h 3856382"/>
              <a:gd name="connsiteX0" fmla="*/ 0 w 6432606"/>
              <a:gd name="connsiteY0" fmla="*/ 190831 h 3856382"/>
              <a:gd name="connsiteX1" fmla="*/ 286247 w 6432606"/>
              <a:gd name="connsiteY1" fmla="*/ 0 h 3856382"/>
              <a:gd name="connsiteX2" fmla="*/ 572494 w 6432606"/>
              <a:gd name="connsiteY2" fmla="*/ 0 h 3856382"/>
              <a:gd name="connsiteX3" fmla="*/ 882595 w 6432606"/>
              <a:gd name="connsiteY3" fmla="*/ 198782 h 3856382"/>
              <a:gd name="connsiteX4" fmla="*/ 1168842 w 6432606"/>
              <a:gd name="connsiteY4" fmla="*/ 166977 h 3856382"/>
              <a:gd name="connsiteX5" fmla="*/ 1463040 w 6432606"/>
              <a:gd name="connsiteY5" fmla="*/ 254441 h 3856382"/>
              <a:gd name="connsiteX6" fmla="*/ 1757239 w 6432606"/>
              <a:gd name="connsiteY6" fmla="*/ 302149 h 3856382"/>
              <a:gd name="connsiteX7" fmla="*/ 2043486 w 6432606"/>
              <a:gd name="connsiteY7" fmla="*/ 413467 h 3856382"/>
              <a:gd name="connsiteX8" fmla="*/ 2337684 w 6432606"/>
              <a:gd name="connsiteY8" fmla="*/ 500932 h 3856382"/>
              <a:gd name="connsiteX9" fmla="*/ 2623931 w 6432606"/>
              <a:gd name="connsiteY9" fmla="*/ 556591 h 3856382"/>
              <a:gd name="connsiteX10" fmla="*/ 2926080 w 6432606"/>
              <a:gd name="connsiteY10" fmla="*/ 771276 h 3856382"/>
              <a:gd name="connsiteX11" fmla="*/ 3212327 w 6432606"/>
              <a:gd name="connsiteY11" fmla="*/ 795130 h 3856382"/>
              <a:gd name="connsiteX12" fmla="*/ 3506526 w 6432606"/>
              <a:gd name="connsiteY12" fmla="*/ 1129085 h 3856382"/>
              <a:gd name="connsiteX13" fmla="*/ 3800724 w 6432606"/>
              <a:gd name="connsiteY13" fmla="*/ 1367624 h 3856382"/>
              <a:gd name="connsiteX14" fmla="*/ 4086971 w 6432606"/>
              <a:gd name="connsiteY14" fmla="*/ 1693627 h 3856382"/>
              <a:gd name="connsiteX15" fmla="*/ 4373218 w 6432606"/>
              <a:gd name="connsiteY15" fmla="*/ 1987826 h 3856382"/>
              <a:gd name="connsiteX16" fmla="*/ 4667416 w 6432606"/>
              <a:gd name="connsiteY16" fmla="*/ 2433099 h 3856382"/>
              <a:gd name="connsiteX17" fmla="*/ 4953663 w 6432606"/>
              <a:gd name="connsiteY17" fmla="*/ 2767054 h 3856382"/>
              <a:gd name="connsiteX18" fmla="*/ 5263764 w 6432606"/>
              <a:gd name="connsiteY18" fmla="*/ 3061252 h 3856382"/>
              <a:gd name="connsiteX19" fmla="*/ 5550011 w 6432606"/>
              <a:gd name="connsiteY19" fmla="*/ 3427012 h 3856382"/>
              <a:gd name="connsiteX20" fmla="*/ 5836258 w 6432606"/>
              <a:gd name="connsiteY20" fmla="*/ 3578087 h 3856382"/>
              <a:gd name="connsiteX21" fmla="*/ 6130456 w 6432606"/>
              <a:gd name="connsiteY21" fmla="*/ 3737113 h 3856382"/>
              <a:gd name="connsiteX22" fmla="*/ 6432606 w 6432606"/>
              <a:gd name="connsiteY22" fmla="*/ 3856382 h 3856382"/>
              <a:gd name="connsiteX23" fmla="*/ 6432606 w 6432606"/>
              <a:gd name="connsiteY23" fmla="*/ 3856382 h 3856382"/>
              <a:gd name="connsiteX24" fmla="*/ 6361044 w 6432606"/>
              <a:gd name="connsiteY24" fmla="*/ 3299791 h 3856382"/>
              <a:gd name="connsiteX0" fmla="*/ 0 w 6432606"/>
              <a:gd name="connsiteY0" fmla="*/ 190831 h 3856382"/>
              <a:gd name="connsiteX1" fmla="*/ 286247 w 6432606"/>
              <a:gd name="connsiteY1" fmla="*/ 0 h 3856382"/>
              <a:gd name="connsiteX2" fmla="*/ 572494 w 6432606"/>
              <a:gd name="connsiteY2" fmla="*/ 0 h 3856382"/>
              <a:gd name="connsiteX3" fmla="*/ 882595 w 6432606"/>
              <a:gd name="connsiteY3" fmla="*/ 198782 h 3856382"/>
              <a:gd name="connsiteX4" fmla="*/ 1168842 w 6432606"/>
              <a:gd name="connsiteY4" fmla="*/ 166977 h 3856382"/>
              <a:gd name="connsiteX5" fmla="*/ 1463040 w 6432606"/>
              <a:gd name="connsiteY5" fmla="*/ 254441 h 3856382"/>
              <a:gd name="connsiteX6" fmla="*/ 1757239 w 6432606"/>
              <a:gd name="connsiteY6" fmla="*/ 302149 h 3856382"/>
              <a:gd name="connsiteX7" fmla="*/ 2043486 w 6432606"/>
              <a:gd name="connsiteY7" fmla="*/ 413467 h 3856382"/>
              <a:gd name="connsiteX8" fmla="*/ 2337684 w 6432606"/>
              <a:gd name="connsiteY8" fmla="*/ 500932 h 3856382"/>
              <a:gd name="connsiteX9" fmla="*/ 2623931 w 6432606"/>
              <a:gd name="connsiteY9" fmla="*/ 556591 h 3856382"/>
              <a:gd name="connsiteX10" fmla="*/ 2926080 w 6432606"/>
              <a:gd name="connsiteY10" fmla="*/ 771276 h 3856382"/>
              <a:gd name="connsiteX11" fmla="*/ 3212327 w 6432606"/>
              <a:gd name="connsiteY11" fmla="*/ 795130 h 3856382"/>
              <a:gd name="connsiteX12" fmla="*/ 3506526 w 6432606"/>
              <a:gd name="connsiteY12" fmla="*/ 1129085 h 3856382"/>
              <a:gd name="connsiteX13" fmla="*/ 3800724 w 6432606"/>
              <a:gd name="connsiteY13" fmla="*/ 1367624 h 3856382"/>
              <a:gd name="connsiteX14" fmla="*/ 4086971 w 6432606"/>
              <a:gd name="connsiteY14" fmla="*/ 1693627 h 3856382"/>
              <a:gd name="connsiteX15" fmla="*/ 4373218 w 6432606"/>
              <a:gd name="connsiteY15" fmla="*/ 1987826 h 3856382"/>
              <a:gd name="connsiteX16" fmla="*/ 4667416 w 6432606"/>
              <a:gd name="connsiteY16" fmla="*/ 2433099 h 3856382"/>
              <a:gd name="connsiteX17" fmla="*/ 4953663 w 6432606"/>
              <a:gd name="connsiteY17" fmla="*/ 2767054 h 3856382"/>
              <a:gd name="connsiteX18" fmla="*/ 5263764 w 6432606"/>
              <a:gd name="connsiteY18" fmla="*/ 3061252 h 3856382"/>
              <a:gd name="connsiteX19" fmla="*/ 5550011 w 6432606"/>
              <a:gd name="connsiteY19" fmla="*/ 3427012 h 3856382"/>
              <a:gd name="connsiteX20" fmla="*/ 5836258 w 6432606"/>
              <a:gd name="connsiteY20" fmla="*/ 3578087 h 3856382"/>
              <a:gd name="connsiteX21" fmla="*/ 6130456 w 6432606"/>
              <a:gd name="connsiteY21" fmla="*/ 3737113 h 3856382"/>
              <a:gd name="connsiteX22" fmla="*/ 6432606 w 6432606"/>
              <a:gd name="connsiteY22" fmla="*/ 3856382 h 3856382"/>
              <a:gd name="connsiteX23" fmla="*/ 6432606 w 6432606"/>
              <a:gd name="connsiteY23" fmla="*/ 3856382 h 38563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6432606" h="3856382">
                <a:moveTo>
                  <a:pt x="0" y="190831"/>
                </a:moveTo>
                <a:lnTo>
                  <a:pt x="286247" y="0"/>
                </a:lnTo>
                <a:lnTo>
                  <a:pt x="572494" y="0"/>
                </a:lnTo>
                <a:lnTo>
                  <a:pt x="882595" y="198782"/>
                </a:lnTo>
                <a:lnTo>
                  <a:pt x="1168842" y="166977"/>
                </a:lnTo>
                <a:lnTo>
                  <a:pt x="1463040" y="254441"/>
                </a:lnTo>
                <a:lnTo>
                  <a:pt x="1757239" y="302149"/>
                </a:lnTo>
                <a:lnTo>
                  <a:pt x="2043486" y="413467"/>
                </a:lnTo>
                <a:lnTo>
                  <a:pt x="2337684" y="500932"/>
                </a:lnTo>
                <a:lnTo>
                  <a:pt x="2623931" y="556591"/>
                </a:lnTo>
                <a:lnTo>
                  <a:pt x="2926080" y="771276"/>
                </a:lnTo>
                <a:lnTo>
                  <a:pt x="3212327" y="795130"/>
                </a:lnTo>
                <a:lnTo>
                  <a:pt x="3506526" y="1129085"/>
                </a:lnTo>
                <a:lnTo>
                  <a:pt x="3800724" y="1367624"/>
                </a:lnTo>
                <a:lnTo>
                  <a:pt x="4086971" y="1693627"/>
                </a:lnTo>
                <a:lnTo>
                  <a:pt x="4373218" y="1987826"/>
                </a:lnTo>
                <a:lnTo>
                  <a:pt x="4667416" y="2433099"/>
                </a:lnTo>
                <a:lnTo>
                  <a:pt x="4953663" y="2767054"/>
                </a:lnTo>
                <a:lnTo>
                  <a:pt x="5263764" y="3061252"/>
                </a:lnTo>
                <a:lnTo>
                  <a:pt x="5550011" y="3427012"/>
                </a:lnTo>
                <a:lnTo>
                  <a:pt x="5836258" y="3578087"/>
                </a:lnTo>
                <a:lnTo>
                  <a:pt x="6130456" y="3737113"/>
                </a:lnTo>
                <a:lnTo>
                  <a:pt x="6432606" y="3856382"/>
                </a:lnTo>
                <a:lnTo>
                  <a:pt x="6432606" y="3856382"/>
                </a:lnTo>
              </a:path>
            </a:pathLst>
          </a:custGeom>
          <a:noFill/>
          <a:ln w="635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4" name="フリーフォーム 23"/>
          <p:cNvSpPr/>
          <p:nvPr/>
        </p:nvSpPr>
        <p:spPr>
          <a:xfrm>
            <a:off x="1148109" y="3228080"/>
            <a:ext cx="6686752" cy="2464948"/>
          </a:xfrm>
          <a:custGeom>
            <a:avLst/>
            <a:gdLst>
              <a:gd name="connsiteX0" fmla="*/ 0 w 6440556"/>
              <a:gd name="connsiteY0" fmla="*/ 198782 h 2496709"/>
              <a:gd name="connsiteX1" fmla="*/ 310101 w 6440556"/>
              <a:gd name="connsiteY1" fmla="*/ 0 h 2496709"/>
              <a:gd name="connsiteX2" fmla="*/ 604299 w 6440556"/>
              <a:gd name="connsiteY2" fmla="*/ 39756 h 2496709"/>
              <a:gd name="connsiteX3" fmla="*/ 914400 w 6440556"/>
              <a:gd name="connsiteY3" fmla="*/ 127221 h 2496709"/>
              <a:gd name="connsiteX4" fmla="*/ 1184744 w 6440556"/>
              <a:gd name="connsiteY4" fmla="*/ 127221 h 2496709"/>
              <a:gd name="connsiteX5" fmla="*/ 1478942 w 6440556"/>
              <a:gd name="connsiteY5" fmla="*/ 190831 h 2496709"/>
              <a:gd name="connsiteX6" fmla="*/ 1773141 w 6440556"/>
              <a:gd name="connsiteY6" fmla="*/ 190831 h 2496709"/>
              <a:gd name="connsiteX7" fmla="*/ 2067339 w 6440556"/>
              <a:gd name="connsiteY7" fmla="*/ 238539 h 2496709"/>
              <a:gd name="connsiteX8" fmla="*/ 2345634 w 6440556"/>
              <a:gd name="connsiteY8" fmla="*/ 341906 h 2496709"/>
              <a:gd name="connsiteX9" fmla="*/ 2623930 w 6440556"/>
              <a:gd name="connsiteY9" fmla="*/ 341906 h 2496709"/>
              <a:gd name="connsiteX10" fmla="*/ 2941982 w 6440556"/>
              <a:gd name="connsiteY10" fmla="*/ 532737 h 2496709"/>
              <a:gd name="connsiteX11" fmla="*/ 3228229 w 6440556"/>
              <a:gd name="connsiteY11" fmla="*/ 564542 h 2496709"/>
              <a:gd name="connsiteX12" fmla="*/ 3530379 w 6440556"/>
              <a:gd name="connsiteY12" fmla="*/ 818984 h 2496709"/>
              <a:gd name="connsiteX13" fmla="*/ 3816626 w 6440556"/>
              <a:gd name="connsiteY13" fmla="*/ 1001864 h 2496709"/>
              <a:gd name="connsiteX14" fmla="*/ 4110824 w 6440556"/>
              <a:gd name="connsiteY14" fmla="*/ 1248354 h 2496709"/>
              <a:gd name="connsiteX15" fmla="*/ 4412974 w 6440556"/>
              <a:gd name="connsiteY15" fmla="*/ 1463040 h 2496709"/>
              <a:gd name="connsiteX16" fmla="*/ 4691269 w 6440556"/>
              <a:gd name="connsiteY16" fmla="*/ 1741335 h 2496709"/>
              <a:gd name="connsiteX17" fmla="*/ 4985468 w 6440556"/>
              <a:gd name="connsiteY17" fmla="*/ 1956021 h 2496709"/>
              <a:gd name="connsiteX18" fmla="*/ 5271714 w 6440556"/>
              <a:gd name="connsiteY18" fmla="*/ 2146852 h 2496709"/>
              <a:gd name="connsiteX19" fmla="*/ 5581815 w 6440556"/>
              <a:gd name="connsiteY19" fmla="*/ 2313829 h 2496709"/>
              <a:gd name="connsiteX20" fmla="*/ 5852160 w 6440556"/>
              <a:gd name="connsiteY20" fmla="*/ 2377440 h 2496709"/>
              <a:gd name="connsiteX21" fmla="*/ 6154309 w 6440556"/>
              <a:gd name="connsiteY21" fmla="*/ 2464904 h 2496709"/>
              <a:gd name="connsiteX22" fmla="*/ 6440556 w 6440556"/>
              <a:gd name="connsiteY22" fmla="*/ 2496709 h 2496709"/>
              <a:gd name="connsiteX23" fmla="*/ 6392848 w 6440556"/>
              <a:gd name="connsiteY23" fmla="*/ 1876507 h 2496709"/>
              <a:gd name="connsiteX24" fmla="*/ 6384897 w 6440556"/>
              <a:gd name="connsiteY24" fmla="*/ 1876507 h 2496709"/>
              <a:gd name="connsiteX0" fmla="*/ 0 w 6440556"/>
              <a:gd name="connsiteY0" fmla="*/ 198782 h 2496709"/>
              <a:gd name="connsiteX1" fmla="*/ 310101 w 6440556"/>
              <a:gd name="connsiteY1" fmla="*/ 0 h 2496709"/>
              <a:gd name="connsiteX2" fmla="*/ 604299 w 6440556"/>
              <a:gd name="connsiteY2" fmla="*/ 39756 h 2496709"/>
              <a:gd name="connsiteX3" fmla="*/ 914400 w 6440556"/>
              <a:gd name="connsiteY3" fmla="*/ 127221 h 2496709"/>
              <a:gd name="connsiteX4" fmla="*/ 1184744 w 6440556"/>
              <a:gd name="connsiteY4" fmla="*/ 127221 h 2496709"/>
              <a:gd name="connsiteX5" fmla="*/ 1478942 w 6440556"/>
              <a:gd name="connsiteY5" fmla="*/ 190831 h 2496709"/>
              <a:gd name="connsiteX6" fmla="*/ 1773141 w 6440556"/>
              <a:gd name="connsiteY6" fmla="*/ 190831 h 2496709"/>
              <a:gd name="connsiteX7" fmla="*/ 2067339 w 6440556"/>
              <a:gd name="connsiteY7" fmla="*/ 238539 h 2496709"/>
              <a:gd name="connsiteX8" fmla="*/ 2345634 w 6440556"/>
              <a:gd name="connsiteY8" fmla="*/ 341906 h 2496709"/>
              <a:gd name="connsiteX9" fmla="*/ 2623930 w 6440556"/>
              <a:gd name="connsiteY9" fmla="*/ 341906 h 2496709"/>
              <a:gd name="connsiteX10" fmla="*/ 2941982 w 6440556"/>
              <a:gd name="connsiteY10" fmla="*/ 532737 h 2496709"/>
              <a:gd name="connsiteX11" fmla="*/ 3228229 w 6440556"/>
              <a:gd name="connsiteY11" fmla="*/ 564542 h 2496709"/>
              <a:gd name="connsiteX12" fmla="*/ 3530379 w 6440556"/>
              <a:gd name="connsiteY12" fmla="*/ 818984 h 2496709"/>
              <a:gd name="connsiteX13" fmla="*/ 3816626 w 6440556"/>
              <a:gd name="connsiteY13" fmla="*/ 1001864 h 2496709"/>
              <a:gd name="connsiteX14" fmla="*/ 4110824 w 6440556"/>
              <a:gd name="connsiteY14" fmla="*/ 1248354 h 2496709"/>
              <a:gd name="connsiteX15" fmla="*/ 4412974 w 6440556"/>
              <a:gd name="connsiteY15" fmla="*/ 1463040 h 2496709"/>
              <a:gd name="connsiteX16" fmla="*/ 4691269 w 6440556"/>
              <a:gd name="connsiteY16" fmla="*/ 1741335 h 2496709"/>
              <a:gd name="connsiteX17" fmla="*/ 4985468 w 6440556"/>
              <a:gd name="connsiteY17" fmla="*/ 1956021 h 2496709"/>
              <a:gd name="connsiteX18" fmla="*/ 5271714 w 6440556"/>
              <a:gd name="connsiteY18" fmla="*/ 2146852 h 2496709"/>
              <a:gd name="connsiteX19" fmla="*/ 5581815 w 6440556"/>
              <a:gd name="connsiteY19" fmla="*/ 2313829 h 2496709"/>
              <a:gd name="connsiteX20" fmla="*/ 5852160 w 6440556"/>
              <a:gd name="connsiteY20" fmla="*/ 2377440 h 2496709"/>
              <a:gd name="connsiteX21" fmla="*/ 6154309 w 6440556"/>
              <a:gd name="connsiteY21" fmla="*/ 2464904 h 2496709"/>
              <a:gd name="connsiteX22" fmla="*/ 6440556 w 6440556"/>
              <a:gd name="connsiteY22" fmla="*/ 2496709 h 2496709"/>
              <a:gd name="connsiteX23" fmla="*/ 6392848 w 6440556"/>
              <a:gd name="connsiteY23" fmla="*/ 1876507 h 2496709"/>
              <a:gd name="connsiteX0" fmla="*/ 0 w 6440556"/>
              <a:gd name="connsiteY0" fmla="*/ 198782 h 2496709"/>
              <a:gd name="connsiteX1" fmla="*/ 310101 w 6440556"/>
              <a:gd name="connsiteY1" fmla="*/ 0 h 2496709"/>
              <a:gd name="connsiteX2" fmla="*/ 604299 w 6440556"/>
              <a:gd name="connsiteY2" fmla="*/ 39756 h 2496709"/>
              <a:gd name="connsiteX3" fmla="*/ 914400 w 6440556"/>
              <a:gd name="connsiteY3" fmla="*/ 127221 h 2496709"/>
              <a:gd name="connsiteX4" fmla="*/ 1184744 w 6440556"/>
              <a:gd name="connsiteY4" fmla="*/ 127221 h 2496709"/>
              <a:gd name="connsiteX5" fmla="*/ 1478942 w 6440556"/>
              <a:gd name="connsiteY5" fmla="*/ 190831 h 2496709"/>
              <a:gd name="connsiteX6" fmla="*/ 1773141 w 6440556"/>
              <a:gd name="connsiteY6" fmla="*/ 190831 h 2496709"/>
              <a:gd name="connsiteX7" fmla="*/ 2067339 w 6440556"/>
              <a:gd name="connsiteY7" fmla="*/ 238539 h 2496709"/>
              <a:gd name="connsiteX8" fmla="*/ 2345634 w 6440556"/>
              <a:gd name="connsiteY8" fmla="*/ 341906 h 2496709"/>
              <a:gd name="connsiteX9" fmla="*/ 2623930 w 6440556"/>
              <a:gd name="connsiteY9" fmla="*/ 341906 h 2496709"/>
              <a:gd name="connsiteX10" fmla="*/ 2941982 w 6440556"/>
              <a:gd name="connsiteY10" fmla="*/ 532737 h 2496709"/>
              <a:gd name="connsiteX11" fmla="*/ 3228229 w 6440556"/>
              <a:gd name="connsiteY11" fmla="*/ 564542 h 2496709"/>
              <a:gd name="connsiteX12" fmla="*/ 3530379 w 6440556"/>
              <a:gd name="connsiteY12" fmla="*/ 818984 h 2496709"/>
              <a:gd name="connsiteX13" fmla="*/ 3816626 w 6440556"/>
              <a:gd name="connsiteY13" fmla="*/ 1001864 h 2496709"/>
              <a:gd name="connsiteX14" fmla="*/ 4110824 w 6440556"/>
              <a:gd name="connsiteY14" fmla="*/ 1248354 h 2496709"/>
              <a:gd name="connsiteX15" fmla="*/ 4412974 w 6440556"/>
              <a:gd name="connsiteY15" fmla="*/ 1463040 h 2496709"/>
              <a:gd name="connsiteX16" fmla="*/ 4691269 w 6440556"/>
              <a:gd name="connsiteY16" fmla="*/ 1741335 h 2496709"/>
              <a:gd name="connsiteX17" fmla="*/ 4985468 w 6440556"/>
              <a:gd name="connsiteY17" fmla="*/ 1956021 h 2496709"/>
              <a:gd name="connsiteX18" fmla="*/ 5271714 w 6440556"/>
              <a:gd name="connsiteY18" fmla="*/ 2146852 h 2496709"/>
              <a:gd name="connsiteX19" fmla="*/ 5581815 w 6440556"/>
              <a:gd name="connsiteY19" fmla="*/ 2313829 h 2496709"/>
              <a:gd name="connsiteX20" fmla="*/ 5852160 w 6440556"/>
              <a:gd name="connsiteY20" fmla="*/ 2377440 h 2496709"/>
              <a:gd name="connsiteX21" fmla="*/ 6154309 w 6440556"/>
              <a:gd name="connsiteY21" fmla="*/ 2464904 h 2496709"/>
              <a:gd name="connsiteX22" fmla="*/ 6440556 w 6440556"/>
              <a:gd name="connsiteY22" fmla="*/ 2496709 h 24967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6440556" h="2496709">
                <a:moveTo>
                  <a:pt x="0" y="198782"/>
                </a:moveTo>
                <a:lnTo>
                  <a:pt x="310101" y="0"/>
                </a:lnTo>
                <a:lnTo>
                  <a:pt x="604299" y="39756"/>
                </a:lnTo>
                <a:lnTo>
                  <a:pt x="914400" y="127221"/>
                </a:lnTo>
                <a:lnTo>
                  <a:pt x="1184744" y="127221"/>
                </a:lnTo>
                <a:lnTo>
                  <a:pt x="1478942" y="190831"/>
                </a:lnTo>
                <a:lnTo>
                  <a:pt x="1773141" y="190831"/>
                </a:lnTo>
                <a:lnTo>
                  <a:pt x="2067339" y="238539"/>
                </a:lnTo>
                <a:lnTo>
                  <a:pt x="2345634" y="341906"/>
                </a:lnTo>
                <a:lnTo>
                  <a:pt x="2623930" y="341906"/>
                </a:lnTo>
                <a:lnTo>
                  <a:pt x="2941982" y="532737"/>
                </a:lnTo>
                <a:lnTo>
                  <a:pt x="3228229" y="564542"/>
                </a:lnTo>
                <a:lnTo>
                  <a:pt x="3530379" y="818984"/>
                </a:lnTo>
                <a:lnTo>
                  <a:pt x="3816626" y="1001864"/>
                </a:lnTo>
                <a:lnTo>
                  <a:pt x="4110824" y="1248354"/>
                </a:lnTo>
                <a:lnTo>
                  <a:pt x="4412974" y="1463040"/>
                </a:lnTo>
                <a:lnTo>
                  <a:pt x="4691269" y="1741335"/>
                </a:lnTo>
                <a:lnTo>
                  <a:pt x="4985468" y="1956021"/>
                </a:lnTo>
                <a:lnTo>
                  <a:pt x="5271714" y="2146852"/>
                </a:lnTo>
                <a:lnTo>
                  <a:pt x="5581815" y="2313829"/>
                </a:lnTo>
                <a:lnTo>
                  <a:pt x="5852160" y="2377440"/>
                </a:lnTo>
                <a:lnTo>
                  <a:pt x="6154309" y="2464904"/>
                </a:lnTo>
                <a:lnTo>
                  <a:pt x="6440556" y="2496709"/>
                </a:lnTo>
              </a:path>
            </a:pathLst>
          </a:custGeom>
          <a:noFill/>
          <a:ln w="635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5" name="フリーフォーム 24"/>
          <p:cNvSpPr/>
          <p:nvPr/>
        </p:nvSpPr>
        <p:spPr>
          <a:xfrm>
            <a:off x="1148109" y="1812714"/>
            <a:ext cx="6686752" cy="3171462"/>
          </a:xfrm>
          <a:custGeom>
            <a:avLst/>
            <a:gdLst>
              <a:gd name="connsiteX0" fmla="*/ 0 w 6440556"/>
              <a:gd name="connsiteY0" fmla="*/ 3387255 h 3498573"/>
              <a:gd name="connsiteX1" fmla="*/ 310101 w 6440556"/>
              <a:gd name="connsiteY1" fmla="*/ 3458817 h 3498573"/>
              <a:gd name="connsiteX2" fmla="*/ 596348 w 6440556"/>
              <a:gd name="connsiteY2" fmla="*/ 3498573 h 3498573"/>
              <a:gd name="connsiteX3" fmla="*/ 882594 w 6440556"/>
              <a:gd name="connsiteY3" fmla="*/ 3490622 h 3498573"/>
              <a:gd name="connsiteX4" fmla="*/ 1184744 w 6440556"/>
              <a:gd name="connsiteY4" fmla="*/ 3458817 h 3498573"/>
              <a:gd name="connsiteX5" fmla="*/ 1463040 w 6440556"/>
              <a:gd name="connsiteY5" fmla="*/ 3442914 h 3498573"/>
              <a:gd name="connsiteX6" fmla="*/ 1773141 w 6440556"/>
              <a:gd name="connsiteY6" fmla="*/ 3434963 h 3498573"/>
              <a:gd name="connsiteX7" fmla="*/ 2059388 w 6440556"/>
              <a:gd name="connsiteY7" fmla="*/ 3434963 h 3498573"/>
              <a:gd name="connsiteX8" fmla="*/ 2353586 w 6440556"/>
              <a:gd name="connsiteY8" fmla="*/ 3355450 h 3498573"/>
              <a:gd name="connsiteX9" fmla="*/ 2639833 w 6440556"/>
              <a:gd name="connsiteY9" fmla="*/ 3331596 h 3498573"/>
              <a:gd name="connsiteX10" fmla="*/ 2934031 w 6440556"/>
              <a:gd name="connsiteY10" fmla="*/ 3228229 h 3498573"/>
              <a:gd name="connsiteX11" fmla="*/ 3244132 w 6440556"/>
              <a:gd name="connsiteY11" fmla="*/ 3140765 h 3498573"/>
              <a:gd name="connsiteX12" fmla="*/ 3522428 w 6440556"/>
              <a:gd name="connsiteY12" fmla="*/ 3061252 h 3498573"/>
              <a:gd name="connsiteX13" fmla="*/ 3816626 w 6440556"/>
              <a:gd name="connsiteY13" fmla="*/ 2949933 h 3498573"/>
              <a:gd name="connsiteX14" fmla="*/ 4102873 w 6440556"/>
              <a:gd name="connsiteY14" fmla="*/ 2711394 h 3498573"/>
              <a:gd name="connsiteX15" fmla="*/ 4381168 w 6440556"/>
              <a:gd name="connsiteY15" fmla="*/ 2480806 h 3498573"/>
              <a:gd name="connsiteX16" fmla="*/ 4675367 w 6440556"/>
              <a:gd name="connsiteY16" fmla="*/ 2234316 h 3498573"/>
              <a:gd name="connsiteX17" fmla="*/ 4977516 w 6440556"/>
              <a:gd name="connsiteY17" fmla="*/ 1900361 h 3498573"/>
              <a:gd name="connsiteX18" fmla="*/ 5255812 w 6440556"/>
              <a:gd name="connsiteY18" fmla="*/ 1534601 h 3498573"/>
              <a:gd name="connsiteX19" fmla="*/ 5573864 w 6440556"/>
              <a:gd name="connsiteY19" fmla="*/ 1343770 h 3498573"/>
              <a:gd name="connsiteX20" fmla="*/ 5852160 w 6440556"/>
              <a:gd name="connsiteY20" fmla="*/ 1343770 h 3498573"/>
              <a:gd name="connsiteX21" fmla="*/ 6154309 w 6440556"/>
              <a:gd name="connsiteY21" fmla="*/ 1272208 h 3498573"/>
              <a:gd name="connsiteX22" fmla="*/ 6440556 w 6440556"/>
              <a:gd name="connsiteY22" fmla="*/ 286246 h 3498573"/>
              <a:gd name="connsiteX23" fmla="*/ 6225871 w 6440556"/>
              <a:gd name="connsiteY23" fmla="*/ 0 h 3498573"/>
              <a:gd name="connsiteX0" fmla="*/ 0 w 6440556"/>
              <a:gd name="connsiteY0" fmla="*/ 3450866 h 3562184"/>
              <a:gd name="connsiteX1" fmla="*/ 310101 w 6440556"/>
              <a:gd name="connsiteY1" fmla="*/ 3522428 h 3562184"/>
              <a:gd name="connsiteX2" fmla="*/ 596348 w 6440556"/>
              <a:gd name="connsiteY2" fmla="*/ 3562184 h 3562184"/>
              <a:gd name="connsiteX3" fmla="*/ 882594 w 6440556"/>
              <a:gd name="connsiteY3" fmla="*/ 3554233 h 3562184"/>
              <a:gd name="connsiteX4" fmla="*/ 1184744 w 6440556"/>
              <a:gd name="connsiteY4" fmla="*/ 3522428 h 3562184"/>
              <a:gd name="connsiteX5" fmla="*/ 1463040 w 6440556"/>
              <a:gd name="connsiteY5" fmla="*/ 3506525 h 3562184"/>
              <a:gd name="connsiteX6" fmla="*/ 1773141 w 6440556"/>
              <a:gd name="connsiteY6" fmla="*/ 3498574 h 3562184"/>
              <a:gd name="connsiteX7" fmla="*/ 2059388 w 6440556"/>
              <a:gd name="connsiteY7" fmla="*/ 3498574 h 3562184"/>
              <a:gd name="connsiteX8" fmla="*/ 2353586 w 6440556"/>
              <a:gd name="connsiteY8" fmla="*/ 3419061 h 3562184"/>
              <a:gd name="connsiteX9" fmla="*/ 2639833 w 6440556"/>
              <a:gd name="connsiteY9" fmla="*/ 3395207 h 3562184"/>
              <a:gd name="connsiteX10" fmla="*/ 2934031 w 6440556"/>
              <a:gd name="connsiteY10" fmla="*/ 3291840 h 3562184"/>
              <a:gd name="connsiteX11" fmla="*/ 3244132 w 6440556"/>
              <a:gd name="connsiteY11" fmla="*/ 3204376 h 3562184"/>
              <a:gd name="connsiteX12" fmla="*/ 3522428 w 6440556"/>
              <a:gd name="connsiteY12" fmla="*/ 3124863 h 3562184"/>
              <a:gd name="connsiteX13" fmla="*/ 3816626 w 6440556"/>
              <a:gd name="connsiteY13" fmla="*/ 3013544 h 3562184"/>
              <a:gd name="connsiteX14" fmla="*/ 4102873 w 6440556"/>
              <a:gd name="connsiteY14" fmla="*/ 2775005 h 3562184"/>
              <a:gd name="connsiteX15" fmla="*/ 4381168 w 6440556"/>
              <a:gd name="connsiteY15" fmla="*/ 2544417 h 3562184"/>
              <a:gd name="connsiteX16" fmla="*/ 4675367 w 6440556"/>
              <a:gd name="connsiteY16" fmla="*/ 2297927 h 3562184"/>
              <a:gd name="connsiteX17" fmla="*/ 4977516 w 6440556"/>
              <a:gd name="connsiteY17" fmla="*/ 1963972 h 3562184"/>
              <a:gd name="connsiteX18" fmla="*/ 5255812 w 6440556"/>
              <a:gd name="connsiteY18" fmla="*/ 1598212 h 3562184"/>
              <a:gd name="connsiteX19" fmla="*/ 5573864 w 6440556"/>
              <a:gd name="connsiteY19" fmla="*/ 1407381 h 3562184"/>
              <a:gd name="connsiteX20" fmla="*/ 5852160 w 6440556"/>
              <a:gd name="connsiteY20" fmla="*/ 1407381 h 3562184"/>
              <a:gd name="connsiteX21" fmla="*/ 6154309 w 6440556"/>
              <a:gd name="connsiteY21" fmla="*/ 1335819 h 3562184"/>
              <a:gd name="connsiteX22" fmla="*/ 6440556 w 6440556"/>
              <a:gd name="connsiteY22" fmla="*/ 349857 h 3562184"/>
              <a:gd name="connsiteX23" fmla="*/ 6074796 w 6440556"/>
              <a:gd name="connsiteY23" fmla="*/ 0 h 3562184"/>
              <a:gd name="connsiteX0" fmla="*/ 0 w 6440556"/>
              <a:gd name="connsiteY0" fmla="*/ 3101009 h 3212327"/>
              <a:gd name="connsiteX1" fmla="*/ 310101 w 6440556"/>
              <a:gd name="connsiteY1" fmla="*/ 3172571 h 3212327"/>
              <a:gd name="connsiteX2" fmla="*/ 596348 w 6440556"/>
              <a:gd name="connsiteY2" fmla="*/ 3212327 h 3212327"/>
              <a:gd name="connsiteX3" fmla="*/ 882594 w 6440556"/>
              <a:gd name="connsiteY3" fmla="*/ 3204376 h 3212327"/>
              <a:gd name="connsiteX4" fmla="*/ 1184744 w 6440556"/>
              <a:gd name="connsiteY4" fmla="*/ 3172571 h 3212327"/>
              <a:gd name="connsiteX5" fmla="*/ 1463040 w 6440556"/>
              <a:gd name="connsiteY5" fmla="*/ 3156668 h 3212327"/>
              <a:gd name="connsiteX6" fmla="*/ 1773141 w 6440556"/>
              <a:gd name="connsiteY6" fmla="*/ 3148717 h 3212327"/>
              <a:gd name="connsiteX7" fmla="*/ 2059388 w 6440556"/>
              <a:gd name="connsiteY7" fmla="*/ 3148717 h 3212327"/>
              <a:gd name="connsiteX8" fmla="*/ 2353586 w 6440556"/>
              <a:gd name="connsiteY8" fmla="*/ 3069204 h 3212327"/>
              <a:gd name="connsiteX9" fmla="*/ 2639833 w 6440556"/>
              <a:gd name="connsiteY9" fmla="*/ 3045350 h 3212327"/>
              <a:gd name="connsiteX10" fmla="*/ 2934031 w 6440556"/>
              <a:gd name="connsiteY10" fmla="*/ 2941983 h 3212327"/>
              <a:gd name="connsiteX11" fmla="*/ 3244132 w 6440556"/>
              <a:gd name="connsiteY11" fmla="*/ 2854519 h 3212327"/>
              <a:gd name="connsiteX12" fmla="*/ 3522428 w 6440556"/>
              <a:gd name="connsiteY12" fmla="*/ 2775006 h 3212327"/>
              <a:gd name="connsiteX13" fmla="*/ 3816626 w 6440556"/>
              <a:gd name="connsiteY13" fmla="*/ 2663687 h 3212327"/>
              <a:gd name="connsiteX14" fmla="*/ 4102873 w 6440556"/>
              <a:gd name="connsiteY14" fmla="*/ 2425148 h 3212327"/>
              <a:gd name="connsiteX15" fmla="*/ 4381168 w 6440556"/>
              <a:gd name="connsiteY15" fmla="*/ 2194560 h 3212327"/>
              <a:gd name="connsiteX16" fmla="*/ 4675367 w 6440556"/>
              <a:gd name="connsiteY16" fmla="*/ 1948070 h 3212327"/>
              <a:gd name="connsiteX17" fmla="*/ 4977516 w 6440556"/>
              <a:gd name="connsiteY17" fmla="*/ 1614115 h 3212327"/>
              <a:gd name="connsiteX18" fmla="*/ 5255812 w 6440556"/>
              <a:gd name="connsiteY18" fmla="*/ 1248355 h 3212327"/>
              <a:gd name="connsiteX19" fmla="*/ 5573864 w 6440556"/>
              <a:gd name="connsiteY19" fmla="*/ 1057524 h 3212327"/>
              <a:gd name="connsiteX20" fmla="*/ 5852160 w 6440556"/>
              <a:gd name="connsiteY20" fmla="*/ 1057524 h 3212327"/>
              <a:gd name="connsiteX21" fmla="*/ 6154309 w 6440556"/>
              <a:gd name="connsiteY21" fmla="*/ 985962 h 3212327"/>
              <a:gd name="connsiteX22" fmla="*/ 6440556 w 6440556"/>
              <a:gd name="connsiteY22" fmla="*/ 0 h 32123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6440556" h="3212327">
                <a:moveTo>
                  <a:pt x="0" y="3101009"/>
                </a:moveTo>
                <a:lnTo>
                  <a:pt x="310101" y="3172571"/>
                </a:lnTo>
                <a:lnTo>
                  <a:pt x="596348" y="3212327"/>
                </a:lnTo>
                <a:lnTo>
                  <a:pt x="882594" y="3204376"/>
                </a:lnTo>
                <a:lnTo>
                  <a:pt x="1184744" y="3172571"/>
                </a:lnTo>
                <a:lnTo>
                  <a:pt x="1463040" y="3156668"/>
                </a:lnTo>
                <a:lnTo>
                  <a:pt x="1773141" y="3148717"/>
                </a:lnTo>
                <a:lnTo>
                  <a:pt x="2059388" y="3148717"/>
                </a:lnTo>
                <a:lnTo>
                  <a:pt x="2353586" y="3069204"/>
                </a:lnTo>
                <a:lnTo>
                  <a:pt x="2639833" y="3045350"/>
                </a:lnTo>
                <a:lnTo>
                  <a:pt x="2934031" y="2941983"/>
                </a:lnTo>
                <a:lnTo>
                  <a:pt x="3244132" y="2854519"/>
                </a:lnTo>
                <a:lnTo>
                  <a:pt x="3522428" y="2775006"/>
                </a:lnTo>
                <a:lnTo>
                  <a:pt x="3816626" y="2663687"/>
                </a:lnTo>
                <a:lnTo>
                  <a:pt x="4102873" y="2425148"/>
                </a:lnTo>
                <a:lnTo>
                  <a:pt x="4381168" y="2194560"/>
                </a:lnTo>
                <a:lnTo>
                  <a:pt x="4675367" y="1948070"/>
                </a:lnTo>
                <a:lnTo>
                  <a:pt x="4977516" y="1614115"/>
                </a:lnTo>
                <a:lnTo>
                  <a:pt x="5255812" y="1248355"/>
                </a:lnTo>
                <a:lnTo>
                  <a:pt x="5573864" y="1057524"/>
                </a:lnTo>
                <a:lnTo>
                  <a:pt x="5852160" y="1057524"/>
                </a:lnTo>
                <a:lnTo>
                  <a:pt x="6154309" y="985962"/>
                </a:lnTo>
                <a:lnTo>
                  <a:pt x="6440556" y="0"/>
                </a:lnTo>
              </a:path>
            </a:pathLst>
          </a:custGeom>
          <a:noFill/>
          <a:ln w="635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79" name="グループ化 78"/>
          <p:cNvGrpSpPr/>
          <p:nvPr/>
        </p:nvGrpSpPr>
        <p:grpSpPr>
          <a:xfrm>
            <a:off x="533224" y="1190933"/>
            <a:ext cx="405880" cy="4736668"/>
            <a:chOff x="517949" y="1197226"/>
            <a:chExt cx="418089" cy="4716218"/>
          </a:xfrm>
        </p:grpSpPr>
        <p:sp>
          <p:nvSpPr>
            <p:cNvPr id="28" name="コンテンツ プレースホルダー 2"/>
            <p:cNvSpPr txBox="1">
              <a:spLocks/>
            </p:cNvSpPr>
            <p:nvPr/>
          </p:nvSpPr>
          <p:spPr>
            <a:xfrm>
              <a:off x="517949" y="1197226"/>
              <a:ext cx="418089" cy="421877"/>
            </a:xfrm>
            <a:prstGeom prst="rect">
              <a:avLst/>
            </a:prstGeom>
            <a:effectLst>
              <a:glow rad="63500">
                <a:schemeClr val="accent1">
                  <a:alpha val="40000"/>
                </a:schemeClr>
              </a:glow>
            </a:effectLst>
          </p:spPr>
          <p:txBody>
            <a:bodyPr wrap="none" anchor="ctr" anchorCtr="0">
              <a:spAutoFit/>
            </a:bodyPr>
            <a:lst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pPr marL="0" indent="0" algn="r">
                <a:lnSpc>
                  <a:spcPts val="1200"/>
                </a:lnSpc>
                <a:buFont typeface="Arial" panose="020B0604020202020204" pitchFamily="34" charset="0"/>
                <a:buNone/>
              </a:pPr>
              <a:r>
                <a:rPr lang="en-US" altLang="ja-JP" sz="1600" spc="-150" dirty="0">
                  <a:solidFill>
                    <a:srgbClr val="002060"/>
                  </a:solidFill>
                  <a:latin typeface="HGP創英角ｺﾞｼｯｸUB" panose="020B0900000000000000" pitchFamily="50" charset="-128"/>
                  <a:ea typeface="HGP創英角ｺﾞｼｯｸUB" panose="020B0900000000000000" pitchFamily="50" charset="-128"/>
                </a:rPr>
                <a:t>50</a:t>
              </a:r>
            </a:p>
            <a:p>
              <a:pPr marL="0" indent="0" algn="r">
                <a:lnSpc>
                  <a:spcPts val="1000"/>
                </a:lnSpc>
                <a:buFont typeface="Arial" panose="020B0604020202020204" pitchFamily="34" charset="0"/>
                <a:buNone/>
              </a:pPr>
              <a:r>
                <a:rPr lang="en-US" altLang="ja-JP" sz="1600" spc="-150" dirty="0">
                  <a:solidFill>
                    <a:srgbClr val="002060"/>
                  </a:solidFill>
                  <a:latin typeface="HGP創英角ｺﾞｼｯｸUB" panose="020B0900000000000000" pitchFamily="50" charset="-128"/>
                  <a:ea typeface="HGP創英角ｺﾞｼｯｸUB" panose="020B0900000000000000" pitchFamily="50" charset="-128"/>
                </a:rPr>
                <a:t>%</a:t>
              </a:r>
            </a:p>
          </p:txBody>
        </p:sp>
        <p:sp>
          <p:nvSpPr>
            <p:cNvPr id="29" name="コンテンツ プレースホルダー 2"/>
            <p:cNvSpPr txBox="1">
              <a:spLocks/>
            </p:cNvSpPr>
            <p:nvPr/>
          </p:nvSpPr>
          <p:spPr>
            <a:xfrm>
              <a:off x="517949" y="1560239"/>
              <a:ext cx="418089" cy="347307"/>
            </a:xfrm>
            <a:prstGeom prst="rect">
              <a:avLst/>
            </a:prstGeom>
            <a:effectLst>
              <a:glow rad="63500">
                <a:schemeClr val="accent1">
                  <a:alpha val="40000"/>
                </a:schemeClr>
              </a:glow>
            </a:effectLst>
          </p:spPr>
          <p:txBody>
            <a:bodyPr wrap="none" anchor="ctr" anchorCtr="0">
              <a:spAutoFit/>
            </a:bodyPr>
            <a:lst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pPr marL="0" indent="0" algn="r">
                <a:lnSpc>
                  <a:spcPts val="2000"/>
                </a:lnSpc>
                <a:buFont typeface="Arial" panose="020B0604020202020204" pitchFamily="34" charset="0"/>
                <a:buNone/>
              </a:pPr>
              <a:r>
                <a:rPr lang="en-US" altLang="ja-JP" sz="1600" spc="-150" dirty="0">
                  <a:solidFill>
                    <a:srgbClr val="002060"/>
                  </a:solidFill>
                  <a:latin typeface="HGP創英角ｺﾞｼｯｸUB" panose="020B0900000000000000" pitchFamily="50" charset="-128"/>
                  <a:ea typeface="HGP創英角ｺﾞｼｯｸUB" panose="020B0900000000000000" pitchFamily="50" charset="-128"/>
                </a:rPr>
                <a:t>45</a:t>
              </a:r>
            </a:p>
          </p:txBody>
        </p:sp>
        <p:sp>
          <p:nvSpPr>
            <p:cNvPr id="30" name="コンテンツ プレースホルダー 2"/>
            <p:cNvSpPr txBox="1">
              <a:spLocks/>
            </p:cNvSpPr>
            <p:nvPr/>
          </p:nvSpPr>
          <p:spPr>
            <a:xfrm>
              <a:off x="517949" y="2005495"/>
              <a:ext cx="418089" cy="347307"/>
            </a:xfrm>
            <a:prstGeom prst="rect">
              <a:avLst/>
            </a:prstGeom>
            <a:effectLst>
              <a:glow rad="63500">
                <a:schemeClr val="accent1">
                  <a:alpha val="40000"/>
                </a:schemeClr>
              </a:glow>
            </a:effectLst>
          </p:spPr>
          <p:txBody>
            <a:bodyPr wrap="none" anchor="ctr" anchorCtr="0">
              <a:spAutoFit/>
            </a:bodyPr>
            <a:lst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pPr marL="0" indent="0" algn="r">
                <a:lnSpc>
                  <a:spcPts val="2000"/>
                </a:lnSpc>
                <a:buFont typeface="Arial" panose="020B0604020202020204" pitchFamily="34" charset="0"/>
                <a:buNone/>
              </a:pPr>
              <a:r>
                <a:rPr lang="en-US" altLang="ja-JP" sz="1600" spc="-150" dirty="0">
                  <a:solidFill>
                    <a:srgbClr val="002060"/>
                  </a:solidFill>
                  <a:latin typeface="HGP創英角ｺﾞｼｯｸUB" panose="020B0900000000000000" pitchFamily="50" charset="-128"/>
                  <a:ea typeface="HGP創英角ｺﾞｼｯｸUB" panose="020B0900000000000000" pitchFamily="50" charset="-128"/>
                </a:rPr>
                <a:t>40</a:t>
              </a:r>
            </a:p>
          </p:txBody>
        </p:sp>
        <p:sp>
          <p:nvSpPr>
            <p:cNvPr id="31" name="コンテンツ プレースホルダー 2"/>
            <p:cNvSpPr txBox="1">
              <a:spLocks/>
            </p:cNvSpPr>
            <p:nvPr/>
          </p:nvSpPr>
          <p:spPr>
            <a:xfrm>
              <a:off x="517949" y="2449468"/>
              <a:ext cx="418089" cy="347307"/>
            </a:xfrm>
            <a:prstGeom prst="rect">
              <a:avLst/>
            </a:prstGeom>
            <a:effectLst>
              <a:glow rad="63500">
                <a:schemeClr val="accent1">
                  <a:alpha val="40000"/>
                </a:schemeClr>
              </a:glow>
            </a:effectLst>
          </p:spPr>
          <p:txBody>
            <a:bodyPr wrap="none" anchor="ctr" anchorCtr="0">
              <a:spAutoFit/>
            </a:bodyPr>
            <a:lst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pPr marL="0" indent="0" algn="r">
                <a:lnSpc>
                  <a:spcPts val="2000"/>
                </a:lnSpc>
                <a:buFont typeface="Arial" panose="020B0604020202020204" pitchFamily="34" charset="0"/>
                <a:buNone/>
              </a:pPr>
              <a:r>
                <a:rPr lang="en-US" altLang="ja-JP" sz="1600" spc="-150" dirty="0">
                  <a:solidFill>
                    <a:srgbClr val="002060"/>
                  </a:solidFill>
                  <a:latin typeface="HGP創英角ｺﾞｼｯｸUB" panose="020B0900000000000000" pitchFamily="50" charset="-128"/>
                  <a:ea typeface="HGP創英角ｺﾞｼｯｸUB" panose="020B0900000000000000" pitchFamily="50" charset="-128"/>
                </a:rPr>
                <a:t>35</a:t>
              </a:r>
            </a:p>
          </p:txBody>
        </p:sp>
        <p:sp>
          <p:nvSpPr>
            <p:cNvPr id="32" name="コンテンツ プレースホルダー 2"/>
            <p:cNvSpPr txBox="1">
              <a:spLocks/>
            </p:cNvSpPr>
            <p:nvPr/>
          </p:nvSpPr>
          <p:spPr>
            <a:xfrm>
              <a:off x="517949" y="2901620"/>
              <a:ext cx="418089" cy="347307"/>
            </a:xfrm>
            <a:prstGeom prst="rect">
              <a:avLst/>
            </a:prstGeom>
            <a:effectLst>
              <a:glow rad="63500">
                <a:schemeClr val="accent1">
                  <a:alpha val="40000"/>
                </a:schemeClr>
              </a:glow>
            </a:effectLst>
          </p:spPr>
          <p:txBody>
            <a:bodyPr wrap="none" anchor="ctr" anchorCtr="0">
              <a:spAutoFit/>
            </a:bodyPr>
            <a:lst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pPr marL="0" indent="0" algn="r">
                <a:lnSpc>
                  <a:spcPts val="2000"/>
                </a:lnSpc>
                <a:buFont typeface="Arial" panose="020B0604020202020204" pitchFamily="34" charset="0"/>
                <a:buNone/>
              </a:pPr>
              <a:r>
                <a:rPr lang="en-US" altLang="ja-JP" sz="1600" spc="-150" dirty="0">
                  <a:solidFill>
                    <a:srgbClr val="002060"/>
                  </a:solidFill>
                  <a:latin typeface="HGP創英角ｺﾞｼｯｸUB" panose="020B0900000000000000" pitchFamily="50" charset="-128"/>
                  <a:ea typeface="HGP創英角ｺﾞｼｯｸUB" panose="020B0900000000000000" pitchFamily="50" charset="-128"/>
                </a:rPr>
                <a:t>30</a:t>
              </a:r>
            </a:p>
          </p:txBody>
        </p:sp>
        <p:sp>
          <p:nvSpPr>
            <p:cNvPr id="33" name="コンテンツ プレースホルダー 2"/>
            <p:cNvSpPr txBox="1">
              <a:spLocks/>
            </p:cNvSpPr>
            <p:nvPr/>
          </p:nvSpPr>
          <p:spPr>
            <a:xfrm>
              <a:off x="517949" y="3345816"/>
              <a:ext cx="418089" cy="347307"/>
            </a:xfrm>
            <a:prstGeom prst="rect">
              <a:avLst/>
            </a:prstGeom>
            <a:effectLst>
              <a:glow rad="63500">
                <a:schemeClr val="accent1">
                  <a:alpha val="40000"/>
                </a:schemeClr>
              </a:glow>
            </a:effectLst>
          </p:spPr>
          <p:txBody>
            <a:bodyPr wrap="none" anchor="ctr" anchorCtr="0">
              <a:spAutoFit/>
            </a:bodyPr>
            <a:lst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pPr marL="0" indent="0" algn="r">
                <a:lnSpc>
                  <a:spcPts val="2000"/>
                </a:lnSpc>
                <a:buFont typeface="Arial" panose="020B0604020202020204" pitchFamily="34" charset="0"/>
                <a:buNone/>
              </a:pPr>
              <a:r>
                <a:rPr lang="en-US" altLang="ja-JP" sz="1600" spc="-150" dirty="0">
                  <a:solidFill>
                    <a:srgbClr val="002060"/>
                  </a:solidFill>
                  <a:latin typeface="HGP創英角ｺﾞｼｯｸUB" panose="020B0900000000000000" pitchFamily="50" charset="-128"/>
                  <a:ea typeface="HGP創英角ｺﾞｼｯｸUB" panose="020B0900000000000000" pitchFamily="50" charset="-128"/>
                </a:rPr>
                <a:t>25</a:t>
              </a:r>
            </a:p>
          </p:txBody>
        </p:sp>
        <p:sp>
          <p:nvSpPr>
            <p:cNvPr id="34" name="コンテンツ プレースホルダー 2"/>
            <p:cNvSpPr txBox="1">
              <a:spLocks/>
            </p:cNvSpPr>
            <p:nvPr/>
          </p:nvSpPr>
          <p:spPr>
            <a:xfrm>
              <a:off x="517949" y="3797745"/>
              <a:ext cx="418089" cy="347307"/>
            </a:xfrm>
            <a:prstGeom prst="rect">
              <a:avLst/>
            </a:prstGeom>
            <a:effectLst>
              <a:glow rad="63500">
                <a:schemeClr val="accent1">
                  <a:alpha val="40000"/>
                </a:schemeClr>
              </a:glow>
            </a:effectLst>
          </p:spPr>
          <p:txBody>
            <a:bodyPr wrap="none" anchor="ctr" anchorCtr="0">
              <a:spAutoFit/>
            </a:bodyPr>
            <a:lst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pPr marL="0" indent="0" algn="r">
                <a:lnSpc>
                  <a:spcPts val="2000"/>
                </a:lnSpc>
                <a:buFont typeface="Arial" panose="020B0604020202020204" pitchFamily="34" charset="0"/>
                <a:buNone/>
              </a:pPr>
              <a:r>
                <a:rPr lang="en-US" altLang="ja-JP" sz="1600" spc="-150" dirty="0">
                  <a:solidFill>
                    <a:srgbClr val="002060"/>
                  </a:solidFill>
                  <a:latin typeface="HGP創英角ｺﾞｼｯｸUB" panose="020B0900000000000000" pitchFamily="50" charset="-128"/>
                  <a:ea typeface="HGP創英角ｺﾞｼｯｸUB" panose="020B0900000000000000" pitchFamily="50" charset="-128"/>
                </a:rPr>
                <a:t>20</a:t>
              </a:r>
            </a:p>
          </p:txBody>
        </p:sp>
        <p:sp>
          <p:nvSpPr>
            <p:cNvPr id="35" name="コンテンツ プレースホルダー 2"/>
            <p:cNvSpPr txBox="1">
              <a:spLocks/>
            </p:cNvSpPr>
            <p:nvPr/>
          </p:nvSpPr>
          <p:spPr>
            <a:xfrm>
              <a:off x="517949" y="4233769"/>
              <a:ext cx="418089" cy="347307"/>
            </a:xfrm>
            <a:prstGeom prst="rect">
              <a:avLst/>
            </a:prstGeom>
            <a:effectLst>
              <a:glow rad="63500">
                <a:schemeClr val="accent1">
                  <a:alpha val="40000"/>
                </a:schemeClr>
              </a:glow>
            </a:effectLst>
          </p:spPr>
          <p:txBody>
            <a:bodyPr wrap="none" anchor="ctr" anchorCtr="0">
              <a:spAutoFit/>
            </a:bodyPr>
            <a:lst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pPr marL="0" indent="0" algn="r">
                <a:lnSpc>
                  <a:spcPts val="2000"/>
                </a:lnSpc>
                <a:buFont typeface="Arial" panose="020B0604020202020204" pitchFamily="34" charset="0"/>
                <a:buNone/>
              </a:pPr>
              <a:r>
                <a:rPr lang="en-US" altLang="ja-JP" sz="1600" spc="-150" dirty="0">
                  <a:solidFill>
                    <a:srgbClr val="002060"/>
                  </a:solidFill>
                  <a:latin typeface="HGP創英角ｺﾞｼｯｸUB" panose="020B0900000000000000" pitchFamily="50" charset="-128"/>
                  <a:ea typeface="HGP創英角ｺﾞｼｯｸUB" panose="020B0900000000000000" pitchFamily="50" charset="-128"/>
                </a:rPr>
                <a:t>15</a:t>
              </a:r>
            </a:p>
          </p:txBody>
        </p:sp>
        <p:sp>
          <p:nvSpPr>
            <p:cNvPr id="36" name="コンテンツ プレースホルダー 2"/>
            <p:cNvSpPr txBox="1">
              <a:spLocks/>
            </p:cNvSpPr>
            <p:nvPr/>
          </p:nvSpPr>
          <p:spPr>
            <a:xfrm>
              <a:off x="517949" y="4673768"/>
              <a:ext cx="418089" cy="347307"/>
            </a:xfrm>
            <a:prstGeom prst="rect">
              <a:avLst/>
            </a:prstGeom>
            <a:effectLst>
              <a:glow rad="63500">
                <a:schemeClr val="accent1">
                  <a:alpha val="40000"/>
                </a:schemeClr>
              </a:glow>
            </a:effectLst>
          </p:spPr>
          <p:txBody>
            <a:bodyPr wrap="none" anchor="ctr" anchorCtr="0">
              <a:spAutoFit/>
            </a:bodyPr>
            <a:lst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pPr marL="0" indent="0" algn="r">
                <a:lnSpc>
                  <a:spcPts val="2000"/>
                </a:lnSpc>
                <a:buFont typeface="Arial" panose="020B0604020202020204" pitchFamily="34" charset="0"/>
                <a:buNone/>
              </a:pPr>
              <a:r>
                <a:rPr lang="en-US" altLang="ja-JP" sz="1600" spc="-150" dirty="0">
                  <a:solidFill>
                    <a:srgbClr val="002060"/>
                  </a:solidFill>
                  <a:latin typeface="HGP創英角ｺﾞｼｯｸUB" panose="020B0900000000000000" pitchFamily="50" charset="-128"/>
                  <a:ea typeface="HGP創英角ｺﾞｼｯｸUB" panose="020B0900000000000000" pitchFamily="50" charset="-128"/>
                </a:rPr>
                <a:t>10</a:t>
              </a:r>
            </a:p>
          </p:txBody>
        </p:sp>
        <p:sp>
          <p:nvSpPr>
            <p:cNvPr id="37" name="コンテンツ プレースホルダー 2"/>
            <p:cNvSpPr txBox="1">
              <a:spLocks/>
            </p:cNvSpPr>
            <p:nvPr/>
          </p:nvSpPr>
          <p:spPr>
            <a:xfrm>
              <a:off x="631883" y="5121941"/>
              <a:ext cx="304155" cy="347307"/>
            </a:xfrm>
            <a:prstGeom prst="rect">
              <a:avLst/>
            </a:prstGeom>
            <a:effectLst>
              <a:glow rad="63500">
                <a:schemeClr val="accent1">
                  <a:alpha val="40000"/>
                </a:schemeClr>
              </a:glow>
            </a:effectLst>
          </p:spPr>
          <p:txBody>
            <a:bodyPr wrap="none" anchor="ctr" anchorCtr="0">
              <a:spAutoFit/>
            </a:bodyPr>
            <a:lst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pPr marL="0" indent="0" algn="r">
                <a:lnSpc>
                  <a:spcPts val="2000"/>
                </a:lnSpc>
                <a:buFont typeface="Arial" panose="020B0604020202020204" pitchFamily="34" charset="0"/>
                <a:buNone/>
              </a:pPr>
              <a:r>
                <a:rPr lang="en-US" altLang="ja-JP" sz="1600" spc="-150" dirty="0">
                  <a:solidFill>
                    <a:srgbClr val="002060"/>
                  </a:solidFill>
                  <a:latin typeface="HGP創英角ｺﾞｼｯｸUB" panose="020B0900000000000000" pitchFamily="50" charset="-128"/>
                  <a:ea typeface="HGP創英角ｺﾞｼｯｸUB" panose="020B0900000000000000" pitchFamily="50" charset="-128"/>
                </a:rPr>
                <a:t>5</a:t>
              </a:r>
            </a:p>
          </p:txBody>
        </p:sp>
        <p:sp>
          <p:nvSpPr>
            <p:cNvPr id="38" name="コンテンツ プレースホルダー 2"/>
            <p:cNvSpPr txBox="1">
              <a:spLocks/>
            </p:cNvSpPr>
            <p:nvPr/>
          </p:nvSpPr>
          <p:spPr>
            <a:xfrm>
              <a:off x="631883" y="5566137"/>
              <a:ext cx="304155" cy="347307"/>
            </a:xfrm>
            <a:prstGeom prst="rect">
              <a:avLst/>
            </a:prstGeom>
            <a:effectLst>
              <a:glow rad="63500">
                <a:schemeClr val="accent1">
                  <a:alpha val="40000"/>
                </a:schemeClr>
              </a:glow>
            </a:effectLst>
          </p:spPr>
          <p:txBody>
            <a:bodyPr wrap="none" anchor="ctr" anchorCtr="0">
              <a:spAutoFit/>
            </a:bodyPr>
            <a:lst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pPr marL="0" indent="0" algn="r">
                <a:lnSpc>
                  <a:spcPts val="2000"/>
                </a:lnSpc>
                <a:buFont typeface="Arial" panose="020B0604020202020204" pitchFamily="34" charset="0"/>
                <a:buNone/>
              </a:pPr>
              <a:r>
                <a:rPr lang="en-US" altLang="ja-JP" sz="1600" spc="-150" dirty="0">
                  <a:solidFill>
                    <a:srgbClr val="002060"/>
                  </a:solidFill>
                  <a:latin typeface="HGP創英角ｺﾞｼｯｸUB" panose="020B0900000000000000" pitchFamily="50" charset="-128"/>
                  <a:ea typeface="HGP創英角ｺﾞｼｯｸUB" panose="020B0900000000000000" pitchFamily="50" charset="-128"/>
                </a:rPr>
                <a:t>0</a:t>
              </a:r>
            </a:p>
          </p:txBody>
        </p:sp>
      </p:grpSp>
      <p:grpSp>
        <p:nvGrpSpPr>
          <p:cNvPr id="121" name="グループ化 120"/>
          <p:cNvGrpSpPr/>
          <p:nvPr/>
        </p:nvGrpSpPr>
        <p:grpSpPr>
          <a:xfrm>
            <a:off x="988118" y="1190457"/>
            <a:ext cx="7025472" cy="4701039"/>
            <a:chOff x="1136990" y="1196752"/>
            <a:chExt cx="6763411" cy="4680743"/>
          </a:xfrm>
        </p:grpSpPr>
        <p:grpSp>
          <p:nvGrpSpPr>
            <p:cNvPr id="78" name="グループ化 77"/>
            <p:cNvGrpSpPr/>
            <p:nvPr/>
          </p:nvGrpSpPr>
          <p:grpSpPr>
            <a:xfrm>
              <a:off x="1429936" y="5733257"/>
              <a:ext cx="6185831" cy="144238"/>
              <a:chOff x="1429936" y="5733257"/>
              <a:chExt cx="6185831" cy="144238"/>
            </a:xfrm>
          </p:grpSpPr>
          <p:grpSp>
            <p:nvGrpSpPr>
              <p:cNvPr id="50" name="グループ化 49"/>
              <p:cNvGrpSpPr/>
              <p:nvPr/>
            </p:nvGrpSpPr>
            <p:grpSpPr>
              <a:xfrm>
                <a:off x="1429936" y="5733257"/>
                <a:ext cx="1214361" cy="144238"/>
                <a:chOff x="1429936" y="5733257"/>
                <a:chExt cx="1214361" cy="144238"/>
              </a:xfrm>
            </p:grpSpPr>
            <p:sp>
              <p:nvSpPr>
                <p:cNvPr id="40" name="正方形/長方形 200"/>
                <p:cNvSpPr/>
                <p:nvPr/>
              </p:nvSpPr>
              <p:spPr>
                <a:xfrm rot="5400000" flipV="1">
                  <a:off x="1380679" y="5782514"/>
                  <a:ext cx="144234" cy="45719"/>
                </a:xfrm>
                <a:custGeom>
                  <a:avLst/>
                  <a:gdLst>
                    <a:gd name="connsiteX0" fmla="*/ 0 w 7668084"/>
                    <a:gd name="connsiteY0" fmla="*/ 0 h 1476164"/>
                    <a:gd name="connsiteX1" fmla="*/ 7668084 w 7668084"/>
                    <a:gd name="connsiteY1" fmla="*/ 0 h 1476164"/>
                    <a:gd name="connsiteX2" fmla="*/ 7668084 w 7668084"/>
                    <a:gd name="connsiteY2" fmla="*/ 1476164 h 1476164"/>
                    <a:gd name="connsiteX3" fmla="*/ 0 w 7668084"/>
                    <a:gd name="connsiteY3" fmla="*/ 1476164 h 1476164"/>
                    <a:gd name="connsiteX4" fmla="*/ 0 w 7668084"/>
                    <a:gd name="connsiteY4" fmla="*/ 0 h 1476164"/>
                    <a:gd name="connsiteX0" fmla="*/ 0 w 7668084"/>
                    <a:gd name="connsiteY0" fmla="*/ 1476164 h 1567604"/>
                    <a:gd name="connsiteX1" fmla="*/ 0 w 7668084"/>
                    <a:gd name="connsiteY1" fmla="*/ 0 h 1567604"/>
                    <a:gd name="connsiteX2" fmla="*/ 7668084 w 7668084"/>
                    <a:gd name="connsiteY2" fmla="*/ 0 h 1567604"/>
                    <a:gd name="connsiteX3" fmla="*/ 7668084 w 7668084"/>
                    <a:gd name="connsiteY3" fmla="*/ 1476164 h 1567604"/>
                    <a:gd name="connsiteX4" fmla="*/ 91440 w 7668084"/>
                    <a:gd name="connsiteY4" fmla="*/ 1567604 h 1567604"/>
                    <a:gd name="connsiteX0" fmla="*/ 0 w 7668084"/>
                    <a:gd name="connsiteY0" fmla="*/ 1476164 h 1998924"/>
                    <a:gd name="connsiteX1" fmla="*/ 0 w 7668084"/>
                    <a:gd name="connsiteY1" fmla="*/ 0 h 1998924"/>
                    <a:gd name="connsiteX2" fmla="*/ 7668084 w 7668084"/>
                    <a:gd name="connsiteY2" fmla="*/ 0 h 1998924"/>
                    <a:gd name="connsiteX3" fmla="*/ 7668084 w 7668084"/>
                    <a:gd name="connsiteY3" fmla="*/ 1476164 h 1998924"/>
                    <a:gd name="connsiteX4" fmla="*/ 108693 w 7668084"/>
                    <a:gd name="connsiteY4" fmla="*/ 1998924 h 1998924"/>
                    <a:gd name="connsiteX0" fmla="*/ 0 w 7668084"/>
                    <a:gd name="connsiteY0" fmla="*/ 1476164 h 1476164"/>
                    <a:gd name="connsiteX1" fmla="*/ 0 w 7668084"/>
                    <a:gd name="connsiteY1" fmla="*/ 0 h 1476164"/>
                    <a:gd name="connsiteX2" fmla="*/ 7668084 w 7668084"/>
                    <a:gd name="connsiteY2" fmla="*/ 0 h 1476164"/>
                    <a:gd name="connsiteX3" fmla="*/ 7668084 w 7668084"/>
                    <a:gd name="connsiteY3" fmla="*/ 1476164 h 1476164"/>
                    <a:gd name="connsiteX0" fmla="*/ 0 w 7668084"/>
                    <a:gd name="connsiteY0" fmla="*/ 0 h 1476164"/>
                    <a:gd name="connsiteX1" fmla="*/ 7668084 w 7668084"/>
                    <a:gd name="connsiteY1" fmla="*/ 0 h 1476164"/>
                    <a:gd name="connsiteX2" fmla="*/ 7668084 w 7668084"/>
                    <a:gd name="connsiteY2" fmla="*/ 1476164 h 1476164"/>
                    <a:gd name="connsiteX0" fmla="*/ 0 w 7668084"/>
                    <a:gd name="connsiteY0" fmla="*/ 0 h 0"/>
                    <a:gd name="connsiteX1" fmla="*/ 7668084 w 7668084"/>
                    <a:gd name="connsiteY1" fmla="*/ 0 h 0"/>
                  </a:gdLst>
                  <a:ahLst/>
                  <a:cxnLst>
                    <a:cxn ang="0">
                      <a:pos x="connsiteX0" y="connsiteY0"/>
                    </a:cxn>
                    <a:cxn ang="0">
                      <a:pos x="connsiteX1" y="connsiteY1"/>
                    </a:cxn>
                  </a:cxnLst>
                  <a:rect l="l" t="t" r="r" b="b"/>
                  <a:pathLst>
                    <a:path w="7668084">
                      <a:moveTo>
                        <a:pt x="0" y="0"/>
                      </a:moveTo>
                      <a:lnTo>
                        <a:pt x="7668084" y="0"/>
                      </a:lnTo>
                    </a:path>
                  </a:pathLst>
                </a:custGeom>
                <a:ln w="22225">
                  <a:solidFill>
                    <a:srgbClr val="00A4D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6" name="正方形/長方形 200"/>
                <p:cNvSpPr/>
                <p:nvPr/>
              </p:nvSpPr>
              <p:spPr>
                <a:xfrm rot="5400000" flipV="1">
                  <a:off x="1678427" y="5782515"/>
                  <a:ext cx="144234" cy="45719"/>
                </a:xfrm>
                <a:custGeom>
                  <a:avLst/>
                  <a:gdLst>
                    <a:gd name="connsiteX0" fmla="*/ 0 w 7668084"/>
                    <a:gd name="connsiteY0" fmla="*/ 0 h 1476164"/>
                    <a:gd name="connsiteX1" fmla="*/ 7668084 w 7668084"/>
                    <a:gd name="connsiteY1" fmla="*/ 0 h 1476164"/>
                    <a:gd name="connsiteX2" fmla="*/ 7668084 w 7668084"/>
                    <a:gd name="connsiteY2" fmla="*/ 1476164 h 1476164"/>
                    <a:gd name="connsiteX3" fmla="*/ 0 w 7668084"/>
                    <a:gd name="connsiteY3" fmla="*/ 1476164 h 1476164"/>
                    <a:gd name="connsiteX4" fmla="*/ 0 w 7668084"/>
                    <a:gd name="connsiteY4" fmla="*/ 0 h 1476164"/>
                    <a:gd name="connsiteX0" fmla="*/ 0 w 7668084"/>
                    <a:gd name="connsiteY0" fmla="*/ 1476164 h 1567604"/>
                    <a:gd name="connsiteX1" fmla="*/ 0 w 7668084"/>
                    <a:gd name="connsiteY1" fmla="*/ 0 h 1567604"/>
                    <a:gd name="connsiteX2" fmla="*/ 7668084 w 7668084"/>
                    <a:gd name="connsiteY2" fmla="*/ 0 h 1567604"/>
                    <a:gd name="connsiteX3" fmla="*/ 7668084 w 7668084"/>
                    <a:gd name="connsiteY3" fmla="*/ 1476164 h 1567604"/>
                    <a:gd name="connsiteX4" fmla="*/ 91440 w 7668084"/>
                    <a:gd name="connsiteY4" fmla="*/ 1567604 h 1567604"/>
                    <a:gd name="connsiteX0" fmla="*/ 0 w 7668084"/>
                    <a:gd name="connsiteY0" fmla="*/ 1476164 h 1998924"/>
                    <a:gd name="connsiteX1" fmla="*/ 0 w 7668084"/>
                    <a:gd name="connsiteY1" fmla="*/ 0 h 1998924"/>
                    <a:gd name="connsiteX2" fmla="*/ 7668084 w 7668084"/>
                    <a:gd name="connsiteY2" fmla="*/ 0 h 1998924"/>
                    <a:gd name="connsiteX3" fmla="*/ 7668084 w 7668084"/>
                    <a:gd name="connsiteY3" fmla="*/ 1476164 h 1998924"/>
                    <a:gd name="connsiteX4" fmla="*/ 108693 w 7668084"/>
                    <a:gd name="connsiteY4" fmla="*/ 1998924 h 1998924"/>
                    <a:gd name="connsiteX0" fmla="*/ 0 w 7668084"/>
                    <a:gd name="connsiteY0" fmla="*/ 1476164 h 1476164"/>
                    <a:gd name="connsiteX1" fmla="*/ 0 w 7668084"/>
                    <a:gd name="connsiteY1" fmla="*/ 0 h 1476164"/>
                    <a:gd name="connsiteX2" fmla="*/ 7668084 w 7668084"/>
                    <a:gd name="connsiteY2" fmla="*/ 0 h 1476164"/>
                    <a:gd name="connsiteX3" fmla="*/ 7668084 w 7668084"/>
                    <a:gd name="connsiteY3" fmla="*/ 1476164 h 1476164"/>
                    <a:gd name="connsiteX0" fmla="*/ 0 w 7668084"/>
                    <a:gd name="connsiteY0" fmla="*/ 0 h 1476164"/>
                    <a:gd name="connsiteX1" fmla="*/ 7668084 w 7668084"/>
                    <a:gd name="connsiteY1" fmla="*/ 0 h 1476164"/>
                    <a:gd name="connsiteX2" fmla="*/ 7668084 w 7668084"/>
                    <a:gd name="connsiteY2" fmla="*/ 1476164 h 1476164"/>
                    <a:gd name="connsiteX0" fmla="*/ 0 w 7668084"/>
                    <a:gd name="connsiteY0" fmla="*/ 0 h 0"/>
                    <a:gd name="connsiteX1" fmla="*/ 7668084 w 7668084"/>
                    <a:gd name="connsiteY1" fmla="*/ 0 h 0"/>
                  </a:gdLst>
                  <a:ahLst/>
                  <a:cxnLst>
                    <a:cxn ang="0">
                      <a:pos x="connsiteX0" y="connsiteY0"/>
                    </a:cxn>
                    <a:cxn ang="0">
                      <a:pos x="connsiteX1" y="connsiteY1"/>
                    </a:cxn>
                  </a:cxnLst>
                  <a:rect l="l" t="t" r="r" b="b"/>
                  <a:pathLst>
                    <a:path w="7668084">
                      <a:moveTo>
                        <a:pt x="0" y="0"/>
                      </a:moveTo>
                      <a:lnTo>
                        <a:pt x="7668084" y="0"/>
                      </a:lnTo>
                    </a:path>
                  </a:pathLst>
                </a:custGeom>
                <a:ln w="22225">
                  <a:solidFill>
                    <a:srgbClr val="00A4D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7" name="正方形/長方形 200"/>
                <p:cNvSpPr/>
                <p:nvPr/>
              </p:nvSpPr>
              <p:spPr>
                <a:xfrm rot="5400000" flipV="1">
                  <a:off x="1969858" y="5782516"/>
                  <a:ext cx="144234" cy="45719"/>
                </a:xfrm>
                <a:custGeom>
                  <a:avLst/>
                  <a:gdLst>
                    <a:gd name="connsiteX0" fmla="*/ 0 w 7668084"/>
                    <a:gd name="connsiteY0" fmla="*/ 0 h 1476164"/>
                    <a:gd name="connsiteX1" fmla="*/ 7668084 w 7668084"/>
                    <a:gd name="connsiteY1" fmla="*/ 0 h 1476164"/>
                    <a:gd name="connsiteX2" fmla="*/ 7668084 w 7668084"/>
                    <a:gd name="connsiteY2" fmla="*/ 1476164 h 1476164"/>
                    <a:gd name="connsiteX3" fmla="*/ 0 w 7668084"/>
                    <a:gd name="connsiteY3" fmla="*/ 1476164 h 1476164"/>
                    <a:gd name="connsiteX4" fmla="*/ 0 w 7668084"/>
                    <a:gd name="connsiteY4" fmla="*/ 0 h 1476164"/>
                    <a:gd name="connsiteX0" fmla="*/ 0 w 7668084"/>
                    <a:gd name="connsiteY0" fmla="*/ 1476164 h 1567604"/>
                    <a:gd name="connsiteX1" fmla="*/ 0 w 7668084"/>
                    <a:gd name="connsiteY1" fmla="*/ 0 h 1567604"/>
                    <a:gd name="connsiteX2" fmla="*/ 7668084 w 7668084"/>
                    <a:gd name="connsiteY2" fmla="*/ 0 h 1567604"/>
                    <a:gd name="connsiteX3" fmla="*/ 7668084 w 7668084"/>
                    <a:gd name="connsiteY3" fmla="*/ 1476164 h 1567604"/>
                    <a:gd name="connsiteX4" fmla="*/ 91440 w 7668084"/>
                    <a:gd name="connsiteY4" fmla="*/ 1567604 h 1567604"/>
                    <a:gd name="connsiteX0" fmla="*/ 0 w 7668084"/>
                    <a:gd name="connsiteY0" fmla="*/ 1476164 h 1998924"/>
                    <a:gd name="connsiteX1" fmla="*/ 0 w 7668084"/>
                    <a:gd name="connsiteY1" fmla="*/ 0 h 1998924"/>
                    <a:gd name="connsiteX2" fmla="*/ 7668084 w 7668084"/>
                    <a:gd name="connsiteY2" fmla="*/ 0 h 1998924"/>
                    <a:gd name="connsiteX3" fmla="*/ 7668084 w 7668084"/>
                    <a:gd name="connsiteY3" fmla="*/ 1476164 h 1998924"/>
                    <a:gd name="connsiteX4" fmla="*/ 108693 w 7668084"/>
                    <a:gd name="connsiteY4" fmla="*/ 1998924 h 1998924"/>
                    <a:gd name="connsiteX0" fmla="*/ 0 w 7668084"/>
                    <a:gd name="connsiteY0" fmla="*/ 1476164 h 1476164"/>
                    <a:gd name="connsiteX1" fmla="*/ 0 w 7668084"/>
                    <a:gd name="connsiteY1" fmla="*/ 0 h 1476164"/>
                    <a:gd name="connsiteX2" fmla="*/ 7668084 w 7668084"/>
                    <a:gd name="connsiteY2" fmla="*/ 0 h 1476164"/>
                    <a:gd name="connsiteX3" fmla="*/ 7668084 w 7668084"/>
                    <a:gd name="connsiteY3" fmla="*/ 1476164 h 1476164"/>
                    <a:gd name="connsiteX0" fmla="*/ 0 w 7668084"/>
                    <a:gd name="connsiteY0" fmla="*/ 0 h 1476164"/>
                    <a:gd name="connsiteX1" fmla="*/ 7668084 w 7668084"/>
                    <a:gd name="connsiteY1" fmla="*/ 0 h 1476164"/>
                    <a:gd name="connsiteX2" fmla="*/ 7668084 w 7668084"/>
                    <a:gd name="connsiteY2" fmla="*/ 1476164 h 1476164"/>
                    <a:gd name="connsiteX0" fmla="*/ 0 w 7668084"/>
                    <a:gd name="connsiteY0" fmla="*/ 0 h 0"/>
                    <a:gd name="connsiteX1" fmla="*/ 7668084 w 7668084"/>
                    <a:gd name="connsiteY1" fmla="*/ 0 h 0"/>
                  </a:gdLst>
                  <a:ahLst/>
                  <a:cxnLst>
                    <a:cxn ang="0">
                      <a:pos x="connsiteX0" y="connsiteY0"/>
                    </a:cxn>
                    <a:cxn ang="0">
                      <a:pos x="connsiteX1" y="connsiteY1"/>
                    </a:cxn>
                  </a:cxnLst>
                  <a:rect l="l" t="t" r="r" b="b"/>
                  <a:pathLst>
                    <a:path w="7668084">
                      <a:moveTo>
                        <a:pt x="0" y="0"/>
                      </a:moveTo>
                      <a:lnTo>
                        <a:pt x="7668084" y="0"/>
                      </a:lnTo>
                    </a:path>
                  </a:pathLst>
                </a:custGeom>
                <a:ln w="22225">
                  <a:solidFill>
                    <a:srgbClr val="00A4D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8" name="正方形/長方形 200"/>
                <p:cNvSpPr/>
                <p:nvPr/>
              </p:nvSpPr>
              <p:spPr>
                <a:xfrm rot="5400000" flipV="1">
                  <a:off x="2257890" y="5782517"/>
                  <a:ext cx="144234" cy="45719"/>
                </a:xfrm>
                <a:custGeom>
                  <a:avLst/>
                  <a:gdLst>
                    <a:gd name="connsiteX0" fmla="*/ 0 w 7668084"/>
                    <a:gd name="connsiteY0" fmla="*/ 0 h 1476164"/>
                    <a:gd name="connsiteX1" fmla="*/ 7668084 w 7668084"/>
                    <a:gd name="connsiteY1" fmla="*/ 0 h 1476164"/>
                    <a:gd name="connsiteX2" fmla="*/ 7668084 w 7668084"/>
                    <a:gd name="connsiteY2" fmla="*/ 1476164 h 1476164"/>
                    <a:gd name="connsiteX3" fmla="*/ 0 w 7668084"/>
                    <a:gd name="connsiteY3" fmla="*/ 1476164 h 1476164"/>
                    <a:gd name="connsiteX4" fmla="*/ 0 w 7668084"/>
                    <a:gd name="connsiteY4" fmla="*/ 0 h 1476164"/>
                    <a:gd name="connsiteX0" fmla="*/ 0 w 7668084"/>
                    <a:gd name="connsiteY0" fmla="*/ 1476164 h 1567604"/>
                    <a:gd name="connsiteX1" fmla="*/ 0 w 7668084"/>
                    <a:gd name="connsiteY1" fmla="*/ 0 h 1567604"/>
                    <a:gd name="connsiteX2" fmla="*/ 7668084 w 7668084"/>
                    <a:gd name="connsiteY2" fmla="*/ 0 h 1567604"/>
                    <a:gd name="connsiteX3" fmla="*/ 7668084 w 7668084"/>
                    <a:gd name="connsiteY3" fmla="*/ 1476164 h 1567604"/>
                    <a:gd name="connsiteX4" fmla="*/ 91440 w 7668084"/>
                    <a:gd name="connsiteY4" fmla="*/ 1567604 h 1567604"/>
                    <a:gd name="connsiteX0" fmla="*/ 0 w 7668084"/>
                    <a:gd name="connsiteY0" fmla="*/ 1476164 h 1998924"/>
                    <a:gd name="connsiteX1" fmla="*/ 0 w 7668084"/>
                    <a:gd name="connsiteY1" fmla="*/ 0 h 1998924"/>
                    <a:gd name="connsiteX2" fmla="*/ 7668084 w 7668084"/>
                    <a:gd name="connsiteY2" fmla="*/ 0 h 1998924"/>
                    <a:gd name="connsiteX3" fmla="*/ 7668084 w 7668084"/>
                    <a:gd name="connsiteY3" fmla="*/ 1476164 h 1998924"/>
                    <a:gd name="connsiteX4" fmla="*/ 108693 w 7668084"/>
                    <a:gd name="connsiteY4" fmla="*/ 1998924 h 1998924"/>
                    <a:gd name="connsiteX0" fmla="*/ 0 w 7668084"/>
                    <a:gd name="connsiteY0" fmla="*/ 1476164 h 1476164"/>
                    <a:gd name="connsiteX1" fmla="*/ 0 w 7668084"/>
                    <a:gd name="connsiteY1" fmla="*/ 0 h 1476164"/>
                    <a:gd name="connsiteX2" fmla="*/ 7668084 w 7668084"/>
                    <a:gd name="connsiteY2" fmla="*/ 0 h 1476164"/>
                    <a:gd name="connsiteX3" fmla="*/ 7668084 w 7668084"/>
                    <a:gd name="connsiteY3" fmla="*/ 1476164 h 1476164"/>
                    <a:gd name="connsiteX0" fmla="*/ 0 w 7668084"/>
                    <a:gd name="connsiteY0" fmla="*/ 0 h 1476164"/>
                    <a:gd name="connsiteX1" fmla="*/ 7668084 w 7668084"/>
                    <a:gd name="connsiteY1" fmla="*/ 0 h 1476164"/>
                    <a:gd name="connsiteX2" fmla="*/ 7668084 w 7668084"/>
                    <a:gd name="connsiteY2" fmla="*/ 1476164 h 1476164"/>
                    <a:gd name="connsiteX0" fmla="*/ 0 w 7668084"/>
                    <a:gd name="connsiteY0" fmla="*/ 0 h 0"/>
                    <a:gd name="connsiteX1" fmla="*/ 7668084 w 7668084"/>
                    <a:gd name="connsiteY1" fmla="*/ 0 h 0"/>
                  </a:gdLst>
                  <a:ahLst/>
                  <a:cxnLst>
                    <a:cxn ang="0">
                      <a:pos x="connsiteX0" y="connsiteY0"/>
                    </a:cxn>
                    <a:cxn ang="0">
                      <a:pos x="connsiteX1" y="connsiteY1"/>
                    </a:cxn>
                  </a:cxnLst>
                  <a:rect l="l" t="t" r="r" b="b"/>
                  <a:pathLst>
                    <a:path w="7668084">
                      <a:moveTo>
                        <a:pt x="0" y="0"/>
                      </a:moveTo>
                      <a:lnTo>
                        <a:pt x="7668084" y="0"/>
                      </a:lnTo>
                    </a:path>
                  </a:pathLst>
                </a:custGeom>
                <a:ln w="22225">
                  <a:solidFill>
                    <a:srgbClr val="00A4D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9" name="正方形/長方形 200"/>
                <p:cNvSpPr/>
                <p:nvPr/>
              </p:nvSpPr>
              <p:spPr>
                <a:xfrm rot="5400000" flipV="1">
                  <a:off x="2549321" y="5782518"/>
                  <a:ext cx="144234" cy="45719"/>
                </a:xfrm>
                <a:custGeom>
                  <a:avLst/>
                  <a:gdLst>
                    <a:gd name="connsiteX0" fmla="*/ 0 w 7668084"/>
                    <a:gd name="connsiteY0" fmla="*/ 0 h 1476164"/>
                    <a:gd name="connsiteX1" fmla="*/ 7668084 w 7668084"/>
                    <a:gd name="connsiteY1" fmla="*/ 0 h 1476164"/>
                    <a:gd name="connsiteX2" fmla="*/ 7668084 w 7668084"/>
                    <a:gd name="connsiteY2" fmla="*/ 1476164 h 1476164"/>
                    <a:gd name="connsiteX3" fmla="*/ 0 w 7668084"/>
                    <a:gd name="connsiteY3" fmla="*/ 1476164 h 1476164"/>
                    <a:gd name="connsiteX4" fmla="*/ 0 w 7668084"/>
                    <a:gd name="connsiteY4" fmla="*/ 0 h 1476164"/>
                    <a:gd name="connsiteX0" fmla="*/ 0 w 7668084"/>
                    <a:gd name="connsiteY0" fmla="*/ 1476164 h 1567604"/>
                    <a:gd name="connsiteX1" fmla="*/ 0 w 7668084"/>
                    <a:gd name="connsiteY1" fmla="*/ 0 h 1567604"/>
                    <a:gd name="connsiteX2" fmla="*/ 7668084 w 7668084"/>
                    <a:gd name="connsiteY2" fmla="*/ 0 h 1567604"/>
                    <a:gd name="connsiteX3" fmla="*/ 7668084 w 7668084"/>
                    <a:gd name="connsiteY3" fmla="*/ 1476164 h 1567604"/>
                    <a:gd name="connsiteX4" fmla="*/ 91440 w 7668084"/>
                    <a:gd name="connsiteY4" fmla="*/ 1567604 h 1567604"/>
                    <a:gd name="connsiteX0" fmla="*/ 0 w 7668084"/>
                    <a:gd name="connsiteY0" fmla="*/ 1476164 h 1998924"/>
                    <a:gd name="connsiteX1" fmla="*/ 0 w 7668084"/>
                    <a:gd name="connsiteY1" fmla="*/ 0 h 1998924"/>
                    <a:gd name="connsiteX2" fmla="*/ 7668084 w 7668084"/>
                    <a:gd name="connsiteY2" fmla="*/ 0 h 1998924"/>
                    <a:gd name="connsiteX3" fmla="*/ 7668084 w 7668084"/>
                    <a:gd name="connsiteY3" fmla="*/ 1476164 h 1998924"/>
                    <a:gd name="connsiteX4" fmla="*/ 108693 w 7668084"/>
                    <a:gd name="connsiteY4" fmla="*/ 1998924 h 1998924"/>
                    <a:gd name="connsiteX0" fmla="*/ 0 w 7668084"/>
                    <a:gd name="connsiteY0" fmla="*/ 1476164 h 1476164"/>
                    <a:gd name="connsiteX1" fmla="*/ 0 w 7668084"/>
                    <a:gd name="connsiteY1" fmla="*/ 0 h 1476164"/>
                    <a:gd name="connsiteX2" fmla="*/ 7668084 w 7668084"/>
                    <a:gd name="connsiteY2" fmla="*/ 0 h 1476164"/>
                    <a:gd name="connsiteX3" fmla="*/ 7668084 w 7668084"/>
                    <a:gd name="connsiteY3" fmla="*/ 1476164 h 1476164"/>
                    <a:gd name="connsiteX0" fmla="*/ 0 w 7668084"/>
                    <a:gd name="connsiteY0" fmla="*/ 0 h 1476164"/>
                    <a:gd name="connsiteX1" fmla="*/ 7668084 w 7668084"/>
                    <a:gd name="connsiteY1" fmla="*/ 0 h 1476164"/>
                    <a:gd name="connsiteX2" fmla="*/ 7668084 w 7668084"/>
                    <a:gd name="connsiteY2" fmla="*/ 1476164 h 1476164"/>
                    <a:gd name="connsiteX0" fmla="*/ 0 w 7668084"/>
                    <a:gd name="connsiteY0" fmla="*/ 0 h 0"/>
                    <a:gd name="connsiteX1" fmla="*/ 7668084 w 7668084"/>
                    <a:gd name="connsiteY1" fmla="*/ 0 h 0"/>
                  </a:gdLst>
                  <a:ahLst/>
                  <a:cxnLst>
                    <a:cxn ang="0">
                      <a:pos x="connsiteX0" y="connsiteY0"/>
                    </a:cxn>
                    <a:cxn ang="0">
                      <a:pos x="connsiteX1" y="connsiteY1"/>
                    </a:cxn>
                  </a:cxnLst>
                  <a:rect l="l" t="t" r="r" b="b"/>
                  <a:pathLst>
                    <a:path w="7668084">
                      <a:moveTo>
                        <a:pt x="0" y="0"/>
                      </a:moveTo>
                      <a:lnTo>
                        <a:pt x="7668084" y="0"/>
                      </a:lnTo>
                    </a:path>
                  </a:pathLst>
                </a:custGeom>
                <a:ln w="22225">
                  <a:solidFill>
                    <a:srgbClr val="00A4D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51" name="グループ化 50"/>
              <p:cNvGrpSpPr/>
              <p:nvPr/>
            </p:nvGrpSpPr>
            <p:grpSpPr>
              <a:xfrm>
                <a:off x="2886610" y="5733257"/>
                <a:ext cx="1214361" cy="144238"/>
                <a:chOff x="1429936" y="5733257"/>
                <a:chExt cx="1214361" cy="144238"/>
              </a:xfrm>
            </p:grpSpPr>
            <p:sp>
              <p:nvSpPr>
                <p:cNvPr id="52" name="正方形/長方形 200"/>
                <p:cNvSpPr/>
                <p:nvPr/>
              </p:nvSpPr>
              <p:spPr>
                <a:xfrm rot="5400000" flipV="1">
                  <a:off x="1380679" y="5782514"/>
                  <a:ext cx="144234" cy="45719"/>
                </a:xfrm>
                <a:custGeom>
                  <a:avLst/>
                  <a:gdLst>
                    <a:gd name="connsiteX0" fmla="*/ 0 w 7668084"/>
                    <a:gd name="connsiteY0" fmla="*/ 0 h 1476164"/>
                    <a:gd name="connsiteX1" fmla="*/ 7668084 w 7668084"/>
                    <a:gd name="connsiteY1" fmla="*/ 0 h 1476164"/>
                    <a:gd name="connsiteX2" fmla="*/ 7668084 w 7668084"/>
                    <a:gd name="connsiteY2" fmla="*/ 1476164 h 1476164"/>
                    <a:gd name="connsiteX3" fmla="*/ 0 w 7668084"/>
                    <a:gd name="connsiteY3" fmla="*/ 1476164 h 1476164"/>
                    <a:gd name="connsiteX4" fmla="*/ 0 w 7668084"/>
                    <a:gd name="connsiteY4" fmla="*/ 0 h 1476164"/>
                    <a:gd name="connsiteX0" fmla="*/ 0 w 7668084"/>
                    <a:gd name="connsiteY0" fmla="*/ 1476164 h 1567604"/>
                    <a:gd name="connsiteX1" fmla="*/ 0 w 7668084"/>
                    <a:gd name="connsiteY1" fmla="*/ 0 h 1567604"/>
                    <a:gd name="connsiteX2" fmla="*/ 7668084 w 7668084"/>
                    <a:gd name="connsiteY2" fmla="*/ 0 h 1567604"/>
                    <a:gd name="connsiteX3" fmla="*/ 7668084 w 7668084"/>
                    <a:gd name="connsiteY3" fmla="*/ 1476164 h 1567604"/>
                    <a:gd name="connsiteX4" fmla="*/ 91440 w 7668084"/>
                    <a:gd name="connsiteY4" fmla="*/ 1567604 h 1567604"/>
                    <a:gd name="connsiteX0" fmla="*/ 0 w 7668084"/>
                    <a:gd name="connsiteY0" fmla="*/ 1476164 h 1998924"/>
                    <a:gd name="connsiteX1" fmla="*/ 0 w 7668084"/>
                    <a:gd name="connsiteY1" fmla="*/ 0 h 1998924"/>
                    <a:gd name="connsiteX2" fmla="*/ 7668084 w 7668084"/>
                    <a:gd name="connsiteY2" fmla="*/ 0 h 1998924"/>
                    <a:gd name="connsiteX3" fmla="*/ 7668084 w 7668084"/>
                    <a:gd name="connsiteY3" fmla="*/ 1476164 h 1998924"/>
                    <a:gd name="connsiteX4" fmla="*/ 108693 w 7668084"/>
                    <a:gd name="connsiteY4" fmla="*/ 1998924 h 1998924"/>
                    <a:gd name="connsiteX0" fmla="*/ 0 w 7668084"/>
                    <a:gd name="connsiteY0" fmla="*/ 1476164 h 1476164"/>
                    <a:gd name="connsiteX1" fmla="*/ 0 w 7668084"/>
                    <a:gd name="connsiteY1" fmla="*/ 0 h 1476164"/>
                    <a:gd name="connsiteX2" fmla="*/ 7668084 w 7668084"/>
                    <a:gd name="connsiteY2" fmla="*/ 0 h 1476164"/>
                    <a:gd name="connsiteX3" fmla="*/ 7668084 w 7668084"/>
                    <a:gd name="connsiteY3" fmla="*/ 1476164 h 1476164"/>
                    <a:gd name="connsiteX0" fmla="*/ 0 w 7668084"/>
                    <a:gd name="connsiteY0" fmla="*/ 0 h 1476164"/>
                    <a:gd name="connsiteX1" fmla="*/ 7668084 w 7668084"/>
                    <a:gd name="connsiteY1" fmla="*/ 0 h 1476164"/>
                    <a:gd name="connsiteX2" fmla="*/ 7668084 w 7668084"/>
                    <a:gd name="connsiteY2" fmla="*/ 1476164 h 1476164"/>
                    <a:gd name="connsiteX0" fmla="*/ 0 w 7668084"/>
                    <a:gd name="connsiteY0" fmla="*/ 0 h 0"/>
                    <a:gd name="connsiteX1" fmla="*/ 7668084 w 7668084"/>
                    <a:gd name="connsiteY1" fmla="*/ 0 h 0"/>
                  </a:gdLst>
                  <a:ahLst/>
                  <a:cxnLst>
                    <a:cxn ang="0">
                      <a:pos x="connsiteX0" y="connsiteY0"/>
                    </a:cxn>
                    <a:cxn ang="0">
                      <a:pos x="connsiteX1" y="connsiteY1"/>
                    </a:cxn>
                  </a:cxnLst>
                  <a:rect l="l" t="t" r="r" b="b"/>
                  <a:pathLst>
                    <a:path w="7668084">
                      <a:moveTo>
                        <a:pt x="0" y="0"/>
                      </a:moveTo>
                      <a:lnTo>
                        <a:pt x="7668084" y="0"/>
                      </a:lnTo>
                    </a:path>
                  </a:pathLst>
                </a:custGeom>
                <a:ln w="22225">
                  <a:solidFill>
                    <a:srgbClr val="00A4D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3" name="正方形/長方形 200"/>
                <p:cNvSpPr/>
                <p:nvPr/>
              </p:nvSpPr>
              <p:spPr>
                <a:xfrm rot="5400000" flipV="1">
                  <a:off x="1678427" y="5782515"/>
                  <a:ext cx="144234" cy="45719"/>
                </a:xfrm>
                <a:custGeom>
                  <a:avLst/>
                  <a:gdLst>
                    <a:gd name="connsiteX0" fmla="*/ 0 w 7668084"/>
                    <a:gd name="connsiteY0" fmla="*/ 0 h 1476164"/>
                    <a:gd name="connsiteX1" fmla="*/ 7668084 w 7668084"/>
                    <a:gd name="connsiteY1" fmla="*/ 0 h 1476164"/>
                    <a:gd name="connsiteX2" fmla="*/ 7668084 w 7668084"/>
                    <a:gd name="connsiteY2" fmla="*/ 1476164 h 1476164"/>
                    <a:gd name="connsiteX3" fmla="*/ 0 w 7668084"/>
                    <a:gd name="connsiteY3" fmla="*/ 1476164 h 1476164"/>
                    <a:gd name="connsiteX4" fmla="*/ 0 w 7668084"/>
                    <a:gd name="connsiteY4" fmla="*/ 0 h 1476164"/>
                    <a:gd name="connsiteX0" fmla="*/ 0 w 7668084"/>
                    <a:gd name="connsiteY0" fmla="*/ 1476164 h 1567604"/>
                    <a:gd name="connsiteX1" fmla="*/ 0 w 7668084"/>
                    <a:gd name="connsiteY1" fmla="*/ 0 h 1567604"/>
                    <a:gd name="connsiteX2" fmla="*/ 7668084 w 7668084"/>
                    <a:gd name="connsiteY2" fmla="*/ 0 h 1567604"/>
                    <a:gd name="connsiteX3" fmla="*/ 7668084 w 7668084"/>
                    <a:gd name="connsiteY3" fmla="*/ 1476164 h 1567604"/>
                    <a:gd name="connsiteX4" fmla="*/ 91440 w 7668084"/>
                    <a:gd name="connsiteY4" fmla="*/ 1567604 h 1567604"/>
                    <a:gd name="connsiteX0" fmla="*/ 0 w 7668084"/>
                    <a:gd name="connsiteY0" fmla="*/ 1476164 h 1998924"/>
                    <a:gd name="connsiteX1" fmla="*/ 0 w 7668084"/>
                    <a:gd name="connsiteY1" fmla="*/ 0 h 1998924"/>
                    <a:gd name="connsiteX2" fmla="*/ 7668084 w 7668084"/>
                    <a:gd name="connsiteY2" fmla="*/ 0 h 1998924"/>
                    <a:gd name="connsiteX3" fmla="*/ 7668084 w 7668084"/>
                    <a:gd name="connsiteY3" fmla="*/ 1476164 h 1998924"/>
                    <a:gd name="connsiteX4" fmla="*/ 108693 w 7668084"/>
                    <a:gd name="connsiteY4" fmla="*/ 1998924 h 1998924"/>
                    <a:gd name="connsiteX0" fmla="*/ 0 w 7668084"/>
                    <a:gd name="connsiteY0" fmla="*/ 1476164 h 1476164"/>
                    <a:gd name="connsiteX1" fmla="*/ 0 w 7668084"/>
                    <a:gd name="connsiteY1" fmla="*/ 0 h 1476164"/>
                    <a:gd name="connsiteX2" fmla="*/ 7668084 w 7668084"/>
                    <a:gd name="connsiteY2" fmla="*/ 0 h 1476164"/>
                    <a:gd name="connsiteX3" fmla="*/ 7668084 w 7668084"/>
                    <a:gd name="connsiteY3" fmla="*/ 1476164 h 1476164"/>
                    <a:gd name="connsiteX0" fmla="*/ 0 w 7668084"/>
                    <a:gd name="connsiteY0" fmla="*/ 0 h 1476164"/>
                    <a:gd name="connsiteX1" fmla="*/ 7668084 w 7668084"/>
                    <a:gd name="connsiteY1" fmla="*/ 0 h 1476164"/>
                    <a:gd name="connsiteX2" fmla="*/ 7668084 w 7668084"/>
                    <a:gd name="connsiteY2" fmla="*/ 1476164 h 1476164"/>
                    <a:gd name="connsiteX0" fmla="*/ 0 w 7668084"/>
                    <a:gd name="connsiteY0" fmla="*/ 0 h 0"/>
                    <a:gd name="connsiteX1" fmla="*/ 7668084 w 7668084"/>
                    <a:gd name="connsiteY1" fmla="*/ 0 h 0"/>
                  </a:gdLst>
                  <a:ahLst/>
                  <a:cxnLst>
                    <a:cxn ang="0">
                      <a:pos x="connsiteX0" y="connsiteY0"/>
                    </a:cxn>
                    <a:cxn ang="0">
                      <a:pos x="connsiteX1" y="connsiteY1"/>
                    </a:cxn>
                  </a:cxnLst>
                  <a:rect l="l" t="t" r="r" b="b"/>
                  <a:pathLst>
                    <a:path w="7668084">
                      <a:moveTo>
                        <a:pt x="0" y="0"/>
                      </a:moveTo>
                      <a:lnTo>
                        <a:pt x="7668084" y="0"/>
                      </a:lnTo>
                    </a:path>
                  </a:pathLst>
                </a:custGeom>
                <a:ln w="22225">
                  <a:solidFill>
                    <a:srgbClr val="00A4D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4" name="正方形/長方形 200"/>
                <p:cNvSpPr/>
                <p:nvPr/>
              </p:nvSpPr>
              <p:spPr>
                <a:xfrm rot="5400000" flipV="1">
                  <a:off x="1969858" y="5782516"/>
                  <a:ext cx="144234" cy="45719"/>
                </a:xfrm>
                <a:custGeom>
                  <a:avLst/>
                  <a:gdLst>
                    <a:gd name="connsiteX0" fmla="*/ 0 w 7668084"/>
                    <a:gd name="connsiteY0" fmla="*/ 0 h 1476164"/>
                    <a:gd name="connsiteX1" fmla="*/ 7668084 w 7668084"/>
                    <a:gd name="connsiteY1" fmla="*/ 0 h 1476164"/>
                    <a:gd name="connsiteX2" fmla="*/ 7668084 w 7668084"/>
                    <a:gd name="connsiteY2" fmla="*/ 1476164 h 1476164"/>
                    <a:gd name="connsiteX3" fmla="*/ 0 w 7668084"/>
                    <a:gd name="connsiteY3" fmla="*/ 1476164 h 1476164"/>
                    <a:gd name="connsiteX4" fmla="*/ 0 w 7668084"/>
                    <a:gd name="connsiteY4" fmla="*/ 0 h 1476164"/>
                    <a:gd name="connsiteX0" fmla="*/ 0 w 7668084"/>
                    <a:gd name="connsiteY0" fmla="*/ 1476164 h 1567604"/>
                    <a:gd name="connsiteX1" fmla="*/ 0 w 7668084"/>
                    <a:gd name="connsiteY1" fmla="*/ 0 h 1567604"/>
                    <a:gd name="connsiteX2" fmla="*/ 7668084 w 7668084"/>
                    <a:gd name="connsiteY2" fmla="*/ 0 h 1567604"/>
                    <a:gd name="connsiteX3" fmla="*/ 7668084 w 7668084"/>
                    <a:gd name="connsiteY3" fmla="*/ 1476164 h 1567604"/>
                    <a:gd name="connsiteX4" fmla="*/ 91440 w 7668084"/>
                    <a:gd name="connsiteY4" fmla="*/ 1567604 h 1567604"/>
                    <a:gd name="connsiteX0" fmla="*/ 0 w 7668084"/>
                    <a:gd name="connsiteY0" fmla="*/ 1476164 h 1998924"/>
                    <a:gd name="connsiteX1" fmla="*/ 0 w 7668084"/>
                    <a:gd name="connsiteY1" fmla="*/ 0 h 1998924"/>
                    <a:gd name="connsiteX2" fmla="*/ 7668084 w 7668084"/>
                    <a:gd name="connsiteY2" fmla="*/ 0 h 1998924"/>
                    <a:gd name="connsiteX3" fmla="*/ 7668084 w 7668084"/>
                    <a:gd name="connsiteY3" fmla="*/ 1476164 h 1998924"/>
                    <a:gd name="connsiteX4" fmla="*/ 108693 w 7668084"/>
                    <a:gd name="connsiteY4" fmla="*/ 1998924 h 1998924"/>
                    <a:gd name="connsiteX0" fmla="*/ 0 w 7668084"/>
                    <a:gd name="connsiteY0" fmla="*/ 1476164 h 1476164"/>
                    <a:gd name="connsiteX1" fmla="*/ 0 w 7668084"/>
                    <a:gd name="connsiteY1" fmla="*/ 0 h 1476164"/>
                    <a:gd name="connsiteX2" fmla="*/ 7668084 w 7668084"/>
                    <a:gd name="connsiteY2" fmla="*/ 0 h 1476164"/>
                    <a:gd name="connsiteX3" fmla="*/ 7668084 w 7668084"/>
                    <a:gd name="connsiteY3" fmla="*/ 1476164 h 1476164"/>
                    <a:gd name="connsiteX0" fmla="*/ 0 w 7668084"/>
                    <a:gd name="connsiteY0" fmla="*/ 0 h 1476164"/>
                    <a:gd name="connsiteX1" fmla="*/ 7668084 w 7668084"/>
                    <a:gd name="connsiteY1" fmla="*/ 0 h 1476164"/>
                    <a:gd name="connsiteX2" fmla="*/ 7668084 w 7668084"/>
                    <a:gd name="connsiteY2" fmla="*/ 1476164 h 1476164"/>
                    <a:gd name="connsiteX0" fmla="*/ 0 w 7668084"/>
                    <a:gd name="connsiteY0" fmla="*/ 0 h 0"/>
                    <a:gd name="connsiteX1" fmla="*/ 7668084 w 7668084"/>
                    <a:gd name="connsiteY1" fmla="*/ 0 h 0"/>
                  </a:gdLst>
                  <a:ahLst/>
                  <a:cxnLst>
                    <a:cxn ang="0">
                      <a:pos x="connsiteX0" y="connsiteY0"/>
                    </a:cxn>
                    <a:cxn ang="0">
                      <a:pos x="connsiteX1" y="connsiteY1"/>
                    </a:cxn>
                  </a:cxnLst>
                  <a:rect l="l" t="t" r="r" b="b"/>
                  <a:pathLst>
                    <a:path w="7668084">
                      <a:moveTo>
                        <a:pt x="0" y="0"/>
                      </a:moveTo>
                      <a:lnTo>
                        <a:pt x="7668084" y="0"/>
                      </a:lnTo>
                    </a:path>
                  </a:pathLst>
                </a:custGeom>
                <a:ln w="22225">
                  <a:solidFill>
                    <a:srgbClr val="00A4D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5" name="正方形/長方形 200"/>
                <p:cNvSpPr/>
                <p:nvPr/>
              </p:nvSpPr>
              <p:spPr>
                <a:xfrm rot="5400000" flipV="1">
                  <a:off x="2257890" y="5782517"/>
                  <a:ext cx="144234" cy="45719"/>
                </a:xfrm>
                <a:custGeom>
                  <a:avLst/>
                  <a:gdLst>
                    <a:gd name="connsiteX0" fmla="*/ 0 w 7668084"/>
                    <a:gd name="connsiteY0" fmla="*/ 0 h 1476164"/>
                    <a:gd name="connsiteX1" fmla="*/ 7668084 w 7668084"/>
                    <a:gd name="connsiteY1" fmla="*/ 0 h 1476164"/>
                    <a:gd name="connsiteX2" fmla="*/ 7668084 w 7668084"/>
                    <a:gd name="connsiteY2" fmla="*/ 1476164 h 1476164"/>
                    <a:gd name="connsiteX3" fmla="*/ 0 w 7668084"/>
                    <a:gd name="connsiteY3" fmla="*/ 1476164 h 1476164"/>
                    <a:gd name="connsiteX4" fmla="*/ 0 w 7668084"/>
                    <a:gd name="connsiteY4" fmla="*/ 0 h 1476164"/>
                    <a:gd name="connsiteX0" fmla="*/ 0 w 7668084"/>
                    <a:gd name="connsiteY0" fmla="*/ 1476164 h 1567604"/>
                    <a:gd name="connsiteX1" fmla="*/ 0 w 7668084"/>
                    <a:gd name="connsiteY1" fmla="*/ 0 h 1567604"/>
                    <a:gd name="connsiteX2" fmla="*/ 7668084 w 7668084"/>
                    <a:gd name="connsiteY2" fmla="*/ 0 h 1567604"/>
                    <a:gd name="connsiteX3" fmla="*/ 7668084 w 7668084"/>
                    <a:gd name="connsiteY3" fmla="*/ 1476164 h 1567604"/>
                    <a:gd name="connsiteX4" fmla="*/ 91440 w 7668084"/>
                    <a:gd name="connsiteY4" fmla="*/ 1567604 h 1567604"/>
                    <a:gd name="connsiteX0" fmla="*/ 0 w 7668084"/>
                    <a:gd name="connsiteY0" fmla="*/ 1476164 h 1998924"/>
                    <a:gd name="connsiteX1" fmla="*/ 0 w 7668084"/>
                    <a:gd name="connsiteY1" fmla="*/ 0 h 1998924"/>
                    <a:gd name="connsiteX2" fmla="*/ 7668084 w 7668084"/>
                    <a:gd name="connsiteY2" fmla="*/ 0 h 1998924"/>
                    <a:gd name="connsiteX3" fmla="*/ 7668084 w 7668084"/>
                    <a:gd name="connsiteY3" fmla="*/ 1476164 h 1998924"/>
                    <a:gd name="connsiteX4" fmla="*/ 108693 w 7668084"/>
                    <a:gd name="connsiteY4" fmla="*/ 1998924 h 1998924"/>
                    <a:gd name="connsiteX0" fmla="*/ 0 w 7668084"/>
                    <a:gd name="connsiteY0" fmla="*/ 1476164 h 1476164"/>
                    <a:gd name="connsiteX1" fmla="*/ 0 w 7668084"/>
                    <a:gd name="connsiteY1" fmla="*/ 0 h 1476164"/>
                    <a:gd name="connsiteX2" fmla="*/ 7668084 w 7668084"/>
                    <a:gd name="connsiteY2" fmla="*/ 0 h 1476164"/>
                    <a:gd name="connsiteX3" fmla="*/ 7668084 w 7668084"/>
                    <a:gd name="connsiteY3" fmla="*/ 1476164 h 1476164"/>
                    <a:gd name="connsiteX0" fmla="*/ 0 w 7668084"/>
                    <a:gd name="connsiteY0" fmla="*/ 0 h 1476164"/>
                    <a:gd name="connsiteX1" fmla="*/ 7668084 w 7668084"/>
                    <a:gd name="connsiteY1" fmla="*/ 0 h 1476164"/>
                    <a:gd name="connsiteX2" fmla="*/ 7668084 w 7668084"/>
                    <a:gd name="connsiteY2" fmla="*/ 1476164 h 1476164"/>
                    <a:gd name="connsiteX0" fmla="*/ 0 w 7668084"/>
                    <a:gd name="connsiteY0" fmla="*/ 0 h 0"/>
                    <a:gd name="connsiteX1" fmla="*/ 7668084 w 7668084"/>
                    <a:gd name="connsiteY1" fmla="*/ 0 h 0"/>
                  </a:gdLst>
                  <a:ahLst/>
                  <a:cxnLst>
                    <a:cxn ang="0">
                      <a:pos x="connsiteX0" y="connsiteY0"/>
                    </a:cxn>
                    <a:cxn ang="0">
                      <a:pos x="connsiteX1" y="connsiteY1"/>
                    </a:cxn>
                  </a:cxnLst>
                  <a:rect l="l" t="t" r="r" b="b"/>
                  <a:pathLst>
                    <a:path w="7668084">
                      <a:moveTo>
                        <a:pt x="0" y="0"/>
                      </a:moveTo>
                      <a:lnTo>
                        <a:pt x="7668084" y="0"/>
                      </a:lnTo>
                    </a:path>
                  </a:pathLst>
                </a:custGeom>
                <a:ln w="22225">
                  <a:solidFill>
                    <a:srgbClr val="00A4D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6" name="正方形/長方形 200"/>
                <p:cNvSpPr/>
                <p:nvPr/>
              </p:nvSpPr>
              <p:spPr>
                <a:xfrm rot="5400000" flipV="1">
                  <a:off x="2549321" y="5782518"/>
                  <a:ext cx="144234" cy="45719"/>
                </a:xfrm>
                <a:custGeom>
                  <a:avLst/>
                  <a:gdLst>
                    <a:gd name="connsiteX0" fmla="*/ 0 w 7668084"/>
                    <a:gd name="connsiteY0" fmla="*/ 0 h 1476164"/>
                    <a:gd name="connsiteX1" fmla="*/ 7668084 w 7668084"/>
                    <a:gd name="connsiteY1" fmla="*/ 0 h 1476164"/>
                    <a:gd name="connsiteX2" fmla="*/ 7668084 w 7668084"/>
                    <a:gd name="connsiteY2" fmla="*/ 1476164 h 1476164"/>
                    <a:gd name="connsiteX3" fmla="*/ 0 w 7668084"/>
                    <a:gd name="connsiteY3" fmla="*/ 1476164 h 1476164"/>
                    <a:gd name="connsiteX4" fmla="*/ 0 w 7668084"/>
                    <a:gd name="connsiteY4" fmla="*/ 0 h 1476164"/>
                    <a:gd name="connsiteX0" fmla="*/ 0 w 7668084"/>
                    <a:gd name="connsiteY0" fmla="*/ 1476164 h 1567604"/>
                    <a:gd name="connsiteX1" fmla="*/ 0 w 7668084"/>
                    <a:gd name="connsiteY1" fmla="*/ 0 h 1567604"/>
                    <a:gd name="connsiteX2" fmla="*/ 7668084 w 7668084"/>
                    <a:gd name="connsiteY2" fmla="*/ 0 h 1567604"/>
                    <a:gd name="connsiteX3" fmla="*/ 7668084 w 7668084"/>
                    <a:gd name="connsiteY3" fmla="*/ 1476164 h 1567604"/>
                    <a:gd name="connsiteX4" fmla="*/ 91440 w 7668084"/>
                    <a:gd name="connsiteY4" fmla="*/ 1567604 h 1567604"/>
                    <a:gd name="connsiteX0" fmla="*/ 0 w 7668084"/>
                    <a:gd name="connsiteY0" fmla="*/ 1476164 h 1998924"/>
                    <a:gd name="connsiteX1" fmla="*/ 0 w 7668084"/>
                    <a:gd name="connsiteY1" fmla="*/ 0 h 1998924"/>
                    <a:gd name="connsiteX2" fmla="*/ 7668084 w 7668084"/>
                    <a:gd name="connsiteY2" fmla="*/ 0 h 1998924"/>
                    <a:gd name="connsiteX3" fmla="*/ 7668084 w 7668084"/>
                    <a:gd name="connsiteY3" fmla="*/ 1476164 h 1998924"/>
                    <a:gd name="connsiteX4" fmla="*/ 108693 w 7668084"/>
                    <a:gd name="connsiteY4" fmla="*/ 1998924 h 1998924"/>
                    <a:gd name="connsiteX0" fmla="*/ 0 w 7668084"/>
                    <a:gd name="connsiteY0" fmla="*/ 1476164 h 1476164"/>
                    <a:gd name="connsiteX1" fmla="*/ 0 w 7668084"/>
                    <a:gd name="connsiteY1" fmla="*/ 0 h 1476164"/>
                    <a:gd name="connsiteX2" fmla="*/ 7668084 w 7668084"/>
                    <a:gd name="connsiteY2" fmla="*/ 0 h 1476164"/>
                    <a:gd name="connsiteX3" fmla="*/ 7668084 w 7668084"/>
                    <a:gd name="connsiteY3" fmla="*/ 1476164 h 1476164"/>
                    <a:gd name="connsiteX0" fmla="*/ 0 w 7668084"/>
                    <a:gd name="connsiteY0" fmla="*/ 0 h 1476164"/>
                    <a:gd name="connsiteX1" fmla="*/ 7668084 w 7668084"/>
                    <a:gd name="connsiteY1" fmla="*/ 0 h 1476164"/>
                    <a:gd name="connsiteX2" fmla="*/ 7668084 w 7668084"/>
                    <a:gd name="connsiteY2" fmla="*/ 1476164 h 1476164"/>
                    <a:gd name="connsiteX0" fmla="*/ 0 w 7668084"/>
                    <a:gd name="connsiteY0" fmla="*/ 0 h 0"/>
                    <a:gd name="connsiteX1" fmla="*/ 7668084 w 7668084"/>
                    <a:gd name="connsiteY1" fmla="*/ 0 h 0"/>
                  </a:gdLst>
                  <a:ahLst/>
                  <a:cxnLst>
                    <a:cxn ang="0">
                      <a:pos x="connsiteX0" y="connsiteY0"/>
                    </a:cxn>
                    <a:cxn ang="0">
                      <a:pos x="connsiteX1" y="connsiteY1"/>
                    </a:cxn>
                  </a:cxnLst>
                  <a:rect l="l" t="t" r="r" b="b"/>
                  <a:pathLst>
                    <a:path w="7668084">
                      <a:moveTo>
                        <a:pt x="0" y="0"/>
                      </a:moveTo>
                      <a:lnTo>
                        <a:pt x="7668084" y="0"/>
                      </a:lnTo>
                    </a:path>
                  </a:pathLst>
                </a:custGeom>
                <a:ln w="22225">
                  <a:solidFill>
                    <a:srgbClr val="00A4D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57" name="グループ化 56"/>
              <p:cNvGrpSpPr/>
              <p:nvPr/>
            </p:nvGrpSpPr>
            <p:grpSpPr>
              <a:xfrm>
                <a:off x="4352577" y="5733257"/>
                <a:ext cx="1204164" cy="144238"/>
                <a:chOff x="1429936" y="5733257"/>
                <a:chExt cx="1204164" cy="144238"/>
              </a:xfrm>
            </p:grpSpPr>
            <p:sp>
              <p:nvSpPr>
                <p:cNvPr id="58" name="正方形/長方形 200"/>
                <p:cNvSpPr/>
                <p:nvPr/>
              </p:nvSpPr>
              <p:spPr>
                <a:xfrm rot="5400000" flipV="1">
                  <a:off x="1380679" y="5782514"/>
                  <a:ext cx="144234" cy="45719"/>
                </a:xfrm>
                <a:custGeom>
                  <a:avLst/>
                  <a:gdLst>
                    <a:gd name="connsiteX0" fmla="*/ 0 w 7668084"/>
                    <a:gd name="connsiteY0" fmla="*/ 0 h 1476164"/>
                    <a:gd name="connsiteX1" fmla="*/ 7668084 w 7668084"/>
                    <a:gd name="connsiteY1" fmla="*/ 0 h 1476164"/>
                    <a:gd name="connsiteX2" fmla="*/ 7668084 w 7668084"/>
                    <a:gd name="connsiteY2" fmla="*/ 1476164 h 1476164"/>
                    <a:gd name="connsiteX3" fmla="*/ 0 w 7668084"/>
                    <a:gd name="connsiteY3" fmla="*/ 1476164 h 1476164"/>
                    <a:gd name="connsiteX4" fmla="*/ 0 w 7668084"/>
                    <a:gd name="connsiteY4" fmla="*/ 0 h 1476164"/>
                    <a:gd name="connsiteX0" fmla="*/ 0 w 7668084"/>
                    <a:gd name="connsiteY0" fmla="*/ 1476164 h 1567604"/>
                    <a:gd name="connsiteX1" fmla="*/ 0 w 7668084"/>
                    <a:gd name="connsiteY1" fmla="*/ 0 h 1567604"/>
                    <a:gd name="connsiteX2" fmla="*/ 7668084 w 7668084"/>
                    <a:gd name="connsiteY2" fmla="*/ 0 h 1567604"/>
                    <a:gd name="connsiteX3" fmla="*/ 7668084 w 7668084"/>
                    <a:gd name="connsiteY3" fmla="*/ 1476164 h 1567604"/>
                    <a:gd name="connsiteX4" fmla="*/ 91440 w 7668084"/>
                    <a:gd name="connsiteY4" fmla="*/ 1567604 h 1567604"/>
                    <a:gd name="connsiteX0" fmla="*/ 0 w 7668084"/>
                    <a:gd name="connsiteY0" fmla="*/ 1476164 h 1998924"/>
                    <a:gd name="connsiteX1" fmla="*/ 0 w 7668084"/>
                    <a:gd name="connsiteY1" fmla="*/ 0 h 1998924"/>
                    <a:gd name="connsiteX2" fmla="*/ 7668084 w 7668084"/>
                    <a:gd name="connsiteY2" fmla="*/ 0 h 1998924"/>
                    <a:gd name="connsiteX3" fmla="*/ 7668084 w 7668084"/>
                    <a:gd name="connsiteY3" fmla="*/ 1476164 h 1998924"/>
                    <a:gd name="connsiteX4" fmla="*/ 108693 w 7668084"/>
                    <a:gd name="connsiteY4" fmla="*/ 1998924 h 1998924"/>
                    <a:gd name="connsiteX0" fmla="*/ 0 w 7668084"/>
                    <a:gd name="connsiteY0" fmla="*/ 1476164 h 1476164"/>
                    <a:gd name="connsiteX1" fmla="*/ 0 w 7668084"/>
                    <a:gd name="connsiteY1" fmla="*/ 0 h 1476164"/>
                    <a:gd name="connsiteX2" fmla="*/ 7668084 w 7668084"/>
                    <a:gd name="connsiteY2" fmla="*/ 0 h 1476164"/>
                    <a:gd name="connsiteX3" fmla="*/ 7668084 w 7668084"/>
                    <a:gd name="connsiteY3" fmla="*/ 1476164 h 1476164"/>
                    <a:gd name="connsiteX0" fmla="*/ 0 w 7668084"/>
                    <a:gd name="connsiteY0" fmla="*/ 0 h 1476164"/>
                    <a:gd name="connsiteX1" fmla="*/ 7668084 w 7668084"/>
                    <a:gd name="connsiteY1" fmla="*/ 0 h 1476164"/>
                    <a:gd name="connsiteX2" fmla="*/ 7668084 w 7668084"/>
                    <a:gd name="connsiteY2" fmla="*/ 1476164 h 1476164"/>
                    <a:gd name="connsiteX0" fmla="*/ 0 w 7668084"/>
                    <a:gd name="connsiteY0" fmla="*/ 0 h 0"/>
                    <a:gd name="connsiteX1" fmla="*/ 7668084 w 7668084"/>
                    <a:gd name="connsiteY1" fmla="*/ 0 h 0"/>
                  </a:gdLst>
                  <a:ahLst/>
                  <a:cxnLst>
                    <a:cxn ang="0">
                      <a:pos x="connsiteX0" y="connsiteY0"/>
                    </a:cxn>
                    <a:cxn ang="0">
                      <a:pos x="connsiteX1" y="connsiteY1"/>
                    </a:cxn>
                  </a:cxnLst>
                  <a:rect l="l" t="t" r="r" b="b"/>
                  <a:pathLst>
                    <a:path w="7668084">
                      <a:moveTo>
                        <a:pt x="0" y="0"/>
                      </a:moveTo>
                      <a:lnTo>
                        <a:pt x="7668084" y="0"/>
                      </a:lnTo>
                    </a:path>
                  </a:pathLst>
                </a:custGeom>
                <a:ln w="22225">
                  <a:solidFill>
                    <a:srgbClr val="00A4D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9" name="正方形/長方形 200"/>
                <p:cNvSpPr/>
                <p:nvPr/>
              </p:nvSpPr>
              <p:spPr>
                <a:xfrm rot="5400000" flipV="1">
                  <a:off x="1667834" y="5782515"/>
                  <a:ext cx="144234" cy="45719"/>
                </a:xfrm>
                <a:custGeom>
                  <a:avLst/>
                  <a:gdLst>
                    <a:gd name="connsiteX0" fmla="*/ 0 w 7668084"/>
                    <a:gd name="connsiteY0" fmla="*/ 0 h 1476164"/>
                    <a:gd name="connsiteX1" fmla="*/ 7668084 w 7668084"/>
                    <a:gd name="connsiteY1" fmla="*/ 0 h 1476164"/>
                    <a:gd name="connsiteX2" fmla="*/ 7668084 w 7668084"/>
                    <a:gd name="connsiteY2" fmla="*/ 1476164 h 1476164"/>
                    <a:gd name="connsiteX3" fmla="*/ 0 w 7668084"/>
                    <a:gd name="connsiteY3" fmla="*/ 1476164 h 1476164"/>
                    <a:gd name="connsiteX4" fmla="*/ 0 w 7668084"/>
                    <a:gd name="connsiteY4" fmla="*/ 0 h 1476164"/>
                    <a:gd name="connsiteX0" fmla="*/ 0 w 7668084"/>
                    <a:gd name="connsiteY0" fmla="*/ 1476164 h 1567604"/>
                    <a:gd name="connsiteX1" fmla="*/ 0 w 7668084"/>
                    <a:gd name="connsiteY1" fmla="*/ 0 h 1567604"/>
                    <a:gd name="connsiteX2" fmla="*/ 7668084 w 7668084"/>
                    <a:gd name="connsiteY2" fmla="*/ 0 h 1567604"/>
                    <a:gd name="connsiteX3" fmla="*/ 7668084 w 7668084"/>
                    <a:gd name="connsiteY3" fmla="*/ 1476164 h 1567604"/>
                    <a:gd name="connsiteX4" fmla="*/ 91440 w 7668084"/>
                    <a:gd name="connsiteY4" fmla="*/ 1567604 h 1567604"/>
                    <a:gd name="connsiteX0" fmla="*/ 0 w 7668084"/>
                    <a:gd name="connsiteY0" fmla="*/ 1476164 h 1998924"/>
                    <a:gd name="connsiteX1" fmla="*/ 0 w 7668084"/>
                    <a:gd name="connsiteY1" fmla="*/ 0 h 1998924"/>
                    <a:gd name="connsiteX2" fmla="*/ 7668084 w 7668084"/>
                    <a:gd name="connsiteY2" fmla="*/ 0 h 1998924"/>
                    <a:gd name="connsiteX3" fmla="*/ 7668084 w 7668084"/>
                    <a:gd name="connsiteY3" fmla="*/ 1476164 h 1998924"/>
                    <a:gd name="connsiteX4" fmla="*/ 108693 w 7668084"/>
                    <a:gd name="connsiteY4" fmla="*/ 1998924 h 1998924"/>
                    <a:gd name="connsiteX0" fmla="*/ 0 w 7668084"/>
                    <a:gd name="connsiteY0" fmla="*/ 1476164 h 1476164"/>
                    <a:gd name="connsiteX1" fmla="*/ 0 w 7668084"/>
                    <a:gd name="connsiteY1" fmla="*/ 0 h 1476164"/>
                    <a:gd name="connsiteX2" fmla="*/ 7668084 w 7668084"/>
                    <a:gd name="connsiteY2" fmla="*/ 0 h 1476164"/>
                    <a:gd name="connsiteX3" fmla="*/ 7668084 w 7668084"/>
                    <a:gd name="connsiteY3" fmla="*/ 1476164 h 1476164"/>
                    <a:gd name="connsiteX0" fmla="*/ 0 w 7668084"/>
                    <a:gd name="connsiteY0" fmla="*/ 0 h 1476164"/>
                    <a:gd name="connsiteX1" fmla="*/ 7668084 w 7668084"/>
                    <a:gd name="connsiteY1" fmla="*/ 0 h 1476164"/>
                    <a:gd name="connsiteX2" fmla="*/ 7668084 w 7668084"/>
                    <a:gd name="connsiteY2" fmla="*/ 1476164 h 1476164"/>
                    <a:gd name="connsiteX0" fmla="*/ 0 w 7668084"/>
                    <a:gd name="connsiteY0" fmla="*/ 0 h 0"/>
                    <a:gd name="connsiteX1" fmla="*/ 7668084 w 7668084"/>
                    <a:gd name="connsiteY1" fmla="*/ 0 h 0"/>
                  </a:gdLst>
                  <a:ahLst/>
                  <a:cxnLst>
                    <a:cxn ang="0">
                      <a:pos x="connsiteX0" y="connsiteY0"/>
                    </a:cxn>
                    <a:cxn ang="0">
                      <a:pos x="connsiteX1" y="connsiteY1"/>
                    </a:cxn>
                  </a:cxnLst>
                  <a:rect l="l" t="t" r="r" b="b"/>
                  <a:pathLst>
                    <a:path w="7668084">
                      <a:moveTo>
                        <a:pt x="0" y="0"/>
                      </a:moveTo>
                      <a:lnTo>
                        <a:pt x="7668084" y="0"/>
                      </a:lnTo>
                    </a:path>
                  </a:pathLst>
                </a:custGeom>
                <a:ln w="22225">
                  <a:solidFill>
                    <a:srgbClr val="00A4D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0" name="正方形/長方形 200"/>
                <p:cNvSpPr/>
                <p:nvPr/>
              </p:nvSpPr>
              <p:spPr>
                <a:xfrm rot="5400000" flipV="1">
                  <a:off x="1963060" y="5782516"/>
                  <a:ext cx="144234" cy="45719"/>
                </a:xfrm>
                <a:custGeom>
                  <a:avLst/>
                  <a:gdLst>
                    <a:gd name="connsiteX0" fmla="*/ 0 w 7668084"/>
                    <a:gd name="connsiteY0" fmla="*/ 0 h 1476164"/>
                    <a:gd name="connsiteX1" fmla="*/ 7668084 w 7668084"/>
                    <a:gd name="connsiteY1" fmla="*/ 0 h 1476164"/>
                    <a:gd name="connsiteX2" fmla="*/ 7668084 w 7668084"/>
                    <a:gd name="connsiteY2" fmla="*/ 1476164 h 1476164"/>
                    <a:gd name="connsiteX3" fmla="*/ 0 w 7668084"/>
                    <a:gd name="connsiteY3" fmla="*/ 1476164 h 1476164"/>
                    <a:gd name="connsiteX4" fmla="*/ 0 w 7668084"/>
                    <a:gd name="connsiteY4" fmla="*/ 0 h 1476164"/>
                    <a:gd name="connsiteX0" fmla="*/ 0 w 7668084"/>
                    <a:gd name="connsiteY0" fmla="*/ 1476164 h 1567604"/>
                    <a:gd name="connsiteX1" fmla="*/ 0 w 7668084"/>
                    <a:gd name="connsiteY1" fmla="*/ 0 h 1567604"/>
                    <a:gd name="connsiteX2" fmla="*/ 7668084 w 7668084"/>
                    <a:gd name="connsiteY2" fmla="*/ 0 h 1567604"/>
                    <a:gd name="connsiteX3" fmla="*/ 7668084 w 7668084"/>
                    <a:gd name="connsiteY3" fmla="*/ 1476164 h 1567604"/>
                    <a:gd name="connsiteX4" fmla="*/ 91440 w 7668084"/>
                    <a:gd name="connsiteY4" fmla="*/ 1567604 h 1567604"/>
                    <a:gd name="connsiteX0" fmla="*/ 0 w 7668084"/>
                    <a:gd name="connsiteY0" fmla="*/ 1476164 h 1998924"/>
                    <a:gd name="connsiteX1" fmla="*/ 0 w 7668084"/>
                    <a:gd name="connsiteY1" fmla="*/ 0 h 1998924"/>
                    <a:gd name="connsiteX2" fmla="*/ 7668084 w 7668084"/>
                    <a:gd name="connsiteY2" fmla="*/ 0 h 1998924"/>
                    <a:gd name="connsiteX3" fmla="*/ 7668084 w 7668084"/>
                    <a:gd name="connsiteY3" fmla="*/ 1476164 h 1998924"/>
                    <a:gd name="connsiteX4" fmla="*/ 108693 w 7668084"/>
                    <a:gd name="connsiteY4" fmla="*/ 1998924 h 1998924"/>
                    <a:gd name="connsiteX0" fmla="*/ 0 w 7668084"/>
                    <a:gd name="connsiteY0" fmla="*/ 1476164 h 1476164"/>
                    <a:gd name="connsiteX1" fmla="*/ 0 w 7668084"/>
                    <a:gd name="connsiteY1" fmla="*/ 0 h 1476164"/>
                    <a:gd name="connsiteX2" fmla="*/ 7668084 w 7668084"/>
                    <a:gd name="connsiteY2" fmla="*/ 0 h 1476164"/>
                    <a:gd name="connsiteX3" fmla="*/ 7668084 w 7668084"/>
                    <a:gd name="connsiteY3" fmla="*/ 1476164 h 1476164"/>
                    <a:gd name="connsiteX0" fmla="*/ 0 w 7668084"/>
                    <a:gd name="connsiteY0" fmla="*/ 0 h 1476164"/>
                    <a:gd name="connsiteX1" fmla="*/ 7668084 w 7668084"/>
                    <a:gd name="connsiteY1" fmla="*/ 0 h 1476164"/>
                    <a:gd name="connsiteX2" fmla="*/ 7668084 w 7668084"/>
                    <a:gd name="connsiteY2" fmla="*/ 1476164 h 1476164"/>
                    <a:gd name="connsiteX0" fmla="*/ 0 w 7668084"/>
                    <a:gd name="connsiteY0" fmla="*/ 0 h 0"/>
                    <a:gd name="connsiteX1" fmla="*/ 7668084 w 7668084"/>
                    <a:gd name="connsiteY1" fmla="*/ 0 h 0"/>
                  </a:gdLst>
                  <a:ahLst/>
                  <a:cxnLst>
                    <a:cxn ang="0">
                      <a:pos x="connsiteX0" y="connsiteY0"/>
                    </a:cxn>
                    <a:cxn ang="0">
                      <a:pos x="connsiteX1" y="connsiteY1"/>
                    </a:cxn>
                  </a:cxnLst>
                  <a:rect l="l" t="t" r="r" b="b"/>
                  <a:pathLst>
                    <a:path w="7668084">
                      <a:moveTo>
                        <a:pt x="0" y="0"/>
                      </a:moveTo>
                      <a:lnTo>
                        <a:pt x="7668084" y="0"/>
                      </a:lnTo>
                    </a:path>
                  </a:pathLst>
                </a:custGeom>
                <a:ln w="22225">
                  <a:solidFill>
                    <a:srgbClr val="00A4D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1" name="正方形/長方形 200"/>
                <p:cNvSpPr/>
                <p:nvPr/>
              </p:nvSpPr>
              <p:spPr>
                <a:xfrm rot="5400000" flipV="1">
                  <a:off x="2247693" y="5782517"/>
                  <a:ext cx="144234" cy="45719"/>
                </a:xfrm>
                <a:custGeom>
                  <a:avLst/>
                  <a:gdLst>
                    <a:gd name="connsiteX0" fmla="*/ 0 w 7668084"/>
                    <a:gd name="connsiteY0" fmla="*/ 0 h 1476164"/>
                    <a:gd name="connsiteX1" fmla="*/ 7668084 w 7668084"/>
                    <a:gd name="connsiteY1" fmla="*/ 0 h 1476164"/>
                    <a:gd name="connsiteX2" fmla="*/ 7668084 w 7668084"/>
                    <a:gd name="connsiteY2" fmla="*/ 1476164 h 1476164"/>
                    <a:gd name="connsiteX3" fmla="*/ 0 w 7668084"/>
                    <a:gd name="connsiteY3" fmla="*/ 1476164 h 1476164"/>
                    <a:gd name="connsiteX4" fmla="*/ 0 w 7668084"/>
                    <a:gd name="connsiteY4" fmla="*/ 0 h 1476164"/>
                    <a:gd name="connsiteX0" fmla="*/ 0 w 7668084"/>
                    <a:gd name="connsiteY0" fmla="*/ 1476164 h 1567604"/>
                    <a:gd name="connsiteX1" fmla="*/ 0 w 7668084"/>
                    <a:gd name="connsiteY1" fmla="*/ 0 h 1567604"/>
                    <a:gd name="connsiteX2" fmla="*/ 7668084 w 7668084"/>
                    <a:gd name="connsiteY2" fmla="*/ 0 h 1567604"/>
                    <a:gd name="connsiteX3" fmla="*/ 7668084 w 7668084"/>
                    <a:gd name="connsiteY3" fmla="*/ 1476164 h 1567604"/>
                    <a:gd name="connsiteX4" fmla="*/ 91440 w 7668084"/>
                    <a:gd name="connsiteY4" fmla="*/ 1567604 h 1567604"/>
                    <a:gd name="connsiteX0" fmla="*/ 0 w 7668084"/>
                    <a:gd name="connsiteY0" fmla="*/ 1476164 h 1998924"/>
                    <a:gd name="connsiteX1" fmla="*/ 0 w 7668084"/>
                    <a:gd name="connsiteY1" fmla="*/ 0 h 1998924"/>
                    <a:gd name="connsiteX2" fmla="*/ 7668084 w 7668084"/>
                    <a:gd name="connsiteY2" fmla="*/ 0 h 1998924"/>
                    <a:gd name="connsiteX3" fmla="*/ 7668084 w 7668084"/>
                    <a:gd name="connsiteY3" fmla="*/ 1476164 h 1998924"/>
                    <a:gd name="connsiteX4" fmla="*/ 108693 w 7668084"/>
                    <a:gd name="connsiteY4" fmla="*/ 1998924 h 1998924"/>
                    <a:gd name="connsiteX0" fmla="*/ 0 w 7668084"/>
                    <a:gd name="connsiteY0" fmla="*/ 1476164 h 1476164"/>
                    <a:gd name="connsiteX1" fmla="*/ 0 w 7668084"/>
                    <a:gd name="connsiteY1" fmla="*/ 0 h 1476164"/>
                    <a:gd name="connsiteX2" fmla="*/ 7668084 w 7668084"/>
                    <a:gd name="connsiteY2" fmla="*/ 0 h 1476164"/>
                    <a:gd name="connsiteX3" fmla="*/ 7668084 w 7668084"/>
                    <a:gd name="connsiteY3" fmla="*/ 1476164 h 1476164"/>
                    <a:gd name="connsiteX0" fmla="*/ 0 w 7668084"/>
                    <a:gd name="connsiteY0" fmla="*/ 0 h 1476164"/>
                    <a:gd name="connsiteX1" fmla="*/ 7668084 w 7668084"/>
                    <a:gd name="connsiteY1" fmla="*/ 0 h 1476164"/>
                    <a:gd name="connsiteX2" fmla="*/ 7668084 w 7668084"/>
                    <a:gd name="connsiteY2" fmla="*/ 1476164 h 1476164"/>
                    <a:gd name="connsiteX0" fmla="*/ 0 w 7668084"/>
                    <a:gd name="connsiteY0" fmla="*/ 0 h 0"/>
                    <a:gd name="connsiteX1" fmla="*/ 7668084 w 7668084"/>
                    <a:gd name="connsiteY1" fmla="*/ 0 h 0"/>
                  </a:gdLst>
                  <a:ahLst/>
                  <a:cxnLst>
                    <a:cxn ang="0">
                      <a:pos x="connsiteX0" y="connsiteY0"/>
                    </a:cxn>
                    <a:cxn ang="0">
                      <a:pos x="connsiteX1" y="connsiteY1"/>
                    </a:cxn>
                  </a:cxnLst>
                  <a:rect l="l" t="t" r="r" b="b"/>
                  <a:pathLst>
                    <a:path w="7668084">
                      <a:moveTo>
                        <a:pt x="0" y="0"/>
                      </a:moveTo>
                      <a:lnTo>
                        <a:pt x="7668084" y="0"/>
                      </a:lnTo>
                    </a:path>
                  </a:pathLst>
                </a:custGeom>
                <a:ln w="22225">
                  <a:solidFill>
                    <a:srgbClr val="00A4D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2" name="正方形/長方形 200"/>
                <p:cNvSpPr/>
                <p:nvPr/>
              </p:nvSpPr>
              <p:spPr>
                <a:xfrm rot="5400000" flipV="1">
                  <a:off x="2539124" y="5782518"/>
                  <a:ext cx="144234" cy="45719"/>
                </a:xfrm>
                <a:custGeom>
                  <a:avLst/>
                  <a:gdLst>
                    <a:gd name="connsiteX0" fmla="*/ 0 w 7668084"/>
                    <a:gd name="connsiteY0" fmla="*/ 0 h 1476164"/>
                    <a:gd name="connsiteX1" fmla="*/ 7668084 w 7668084"/>
                    <a:gd name="connsiteY1" fmla="*/ 0 h 1476164"/>
                    <a:gd name="connsiteX2" fmla="*/ 7668084 w 7668084"/>
                    <a:gd name="connsiteY2" fmla="*/ 1476164 h 1476164"/>
                    <a:gd name="connsiteX3" fmla="*/ 0 w 7668084"/>
                    <a:gd name="connsiteY3" fmla="*/ 1476164 h 1476164"/>
                    <a:gd name="connsiteX4" fmla="*/ 0 w 7668084"/>
                    <a:gd name="connsiteY4" fmla="*/ 0 h 1476164"/>
                    <a:gd name="connsiteX0" fmla="*/ 0 w 7668084"/>
                    <a:gd name="connsiteY0" fmla="*/ 1476164 h 1567604"/>
                    <a:gd name="connsiteX1" fmla="*/ 0 w 7668084"/>
                    <a:gd name="connsiteY1" fmla="*/ 0 h 1567604"/>
                    <a:gd name="connsiteX2" fmla="*/ 7668084 w 7668084"/>
                    <a:gd name="connsiteY2" fmla="*/ 0 h 1567604"/>
                    <a:gd name="connsiteX3" fmla="*/ 7668084 w 7668084"/>
                    <a:gd name="connsiteY3" fmla="*/ 1476164 h 1567604"/>
                    <a:gd name="connsiteX4" fmla="*/ 91440 w 7668084"/>
                    <a:gd name="connsiteY4" fmla="*/ 1567604 h 1567604"/>
                    <a:gd name="connsiteX0" fmla="*/ 0 w 7668084"/>
                    <a:gd name="connsiteY0" fmla="*/ 1476164 h 1998924"/>
                    <a:gd name="connsiteX1" fmla="*/ 0 w 7668084"/>
                    <a:gd name="connsiteY1" fmla="*/ 0 h 1998924"/>
                    <a:gd name="connsiteX2" fmla="*/ 7668084 w 7668084"/>
                    <a:gd name="connsiteY2" fmla="*/ 0 h 1998924"/>
                    <a:gd name="connsiteX3" fmla="*/ 7668084 w 7668084"/>
                    <a:gd name="connsiteY3" fmla="*/ 1476164 h 1998924"/>
                    <a:gd name="connsiteX4" fmla="*/ 108693 w 7668084"/>
                    <a:gd name="connsiteY4" fmla="*/ 1998924 h 1998924"/>
                    <a:gd name="connsiteX0" fmla="*/ 0 w 7668084"/>
                    <a:gd name="connsiteY0" fmla="*/ 1476164 h 1476164"/>
                    <a:gd name="connsiteX1" fmla="*/ 0 w 7668084"/>
                    <a:gd name="connsiteY1" fmla="*/ 0 h 1476164"/>
                    <a:gd name="connsiteX2" fmla="*/ 7668084 w 7668084"/>
                    <a:gd name="connsiteY2" fmla="*/ 0 h 1476164"/>
                    <a:gd name="connsiteX3" fmla="*/ 7668084 w 7668084"/>
                    <a:gd name="connsiteY3" fmla="*/ 1476164 h 1476164"/>
                    <a:gd name="connsiteX0" fmla="*/ 0 w 7668084"/>
                    <a:gd name="connsiteY0" fmla="*/ 0 h 1476164"/>
                    <a:gd name="connsiteX1" fmla="*/ 7668084 w 7668084"/>
                    <a:gd name="connsiteY1" fmla="*/ 0 h 1476164"/>
                    <a:gd name="connsiteX2" fmla="*/ 7668084 w 7668084"/>
                    <a:gd name="connsiteY2" fmla="*/ 1476164 h 1476164"/>
                    <a:gd name="connsiteX0" fmla="*/ 0 w 7668084"/>
                    <a:gd name="connsiteY0" fmla="*/ 0 h 0"/>
                    <a:gd name="connsiteX1" fmla="*/ 7668084 w 7668084"/>
                    <a:gd name="connsiteY1" fmla="*/ 0 h 0"/>
                  </a:gdLst>
                  <a:ahLst/>
                  <a:cxnLst>
                    <a:cxn ang="0">
                      <a:pos x="connsiteX0" y="connsiteY0"/>
                    </a:cxn>
                    <a:cxn ang="0">
                      <a:pos x="connsiteX1" y="connsiteY1"/>
                    </a:cxn>
                  </a:cxnLst>
                  <a:rect l="l" t="t" r="r" b="b"/>
                  <a:pathLst>
                    <a:path w="7668084">
                      <a:moveTo>
                        <a:pt x="0" y="0"/>
                      </a:moveTo>
                      <a:lnTo>
                        <a:pt x="7668084" y="0"/>
                      </a:lnTo>
                    </a:path>
                  </a:pathLst>
                </a:custGeom>
                <a:ln w="22225">
                  <a:solidFill>
                    <a:srgbClr val="00A4D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63" name="グループ化 62"/>
              <p:cNvGrpSpPr/>
              <p:nvPr/>
            </p:nvGrpSpPr>
            <p:grpSpPr>
              <a:xfrm>
                <a:off x="5806333" y="5733257"/>
                <a:ext cx="1214757" cy="144238"/>
                <a:chOff x="1429936" y="5733257"/>
                <a:chExt cx="1214757" cy="144238"/>
              </a:xfrm>
            </p:grpSpPr>
            <p:sp>
              <p:nvSpPr>
                <p:cNvPr id="64" name="正方形/長方形 200"/>
                <p:cNvSpPr/>
                <p:nvPr/>
              </p:nvSpPr>
              <p:spPr>
                <a:xfrm rot="5400000" flipV="1">
                  <a:off x="1380679" y="5782514"/>
                  <a:ext cx="144234" cy="45719"/>
                </a:xfrm>
                <a:custGeom>
                  <a:avLst/>
                  <a:gdLst>
                    <a:gd name="connsiteX0" fmla="*/ 0 w 7668084"/>
                    <a:gd name="connsiteY0" fmla="*/ 0 h 1476164"/>
                    <a:gd name="connsiteX1" fmla="*/ 7668084 w 7668084"/>
                    <a:gd name="connsiteY1" fmla="*/ 0 h 1476164"/>
                    <a:gd name="connsiteX2" fmla="*/ 7668084 w 7668084"/>
                    <a:gd name="connsiteY2" fmla="*/ 1476164 h 1476164"/>
                    <a:gd name="connsiteX3" fmla="*/ 0 w 7668084"/>
                    <a:gd name="connsiteY3" fmla="*/ 1476164 h 1476164"/>
                    <a:gd name="connsiteX4" fmla="*/ 0 w 7668084"/>
                    <a:gd name="connsiteY4" fmla="*/ 0 h 1476164"/>
                    <a:gd name="connsiteX0" fmla="*/ 0 w 7668084"/>
                    <a:gd name="connsiteY0" fmla="*/ 1476164 h 1567604"/>
                    <a:gd name="connsiteX1" fmla="*/ 0 w 7668084"/>
                    <a:gd name="connsiteY1" fmla="*/ 0 h 1567604"/>
                    <a:gd name="connsiteX2" fmla="*/ 7668084 w 7668084"/>
                    <a:gd name="connsiteY2" fmla="*/ 0 h 1567604"/>
                    <a:gd name="connsiteX3" fmla="*/ 7668084 w 7668084"/>
                    <a:gd name="connsiteY3" fmla="*/ 1476164 h 1567604"/>
                    <a:gd name="connsiteX4" fmla="*/ 91440 w 7668084"/>
                    <a:gd name="connsiteY4" fmla="*/ 1567604 h 1567604"/>
                    <a:gd name="connsiteX0" fmla="*/ 0 w 7668084"/>
                    <a:gd name="connsiteY0" fmla="*/ 1476164 h 1998924"/>
                    <a:gd name="connsiteX1" fmla="*/ 0 w 7668084"/>
                    <a:gd name="connsiteY1" fmla="*/ 0 h 1998924"/>
                    <a:gd name="connsiteX2" fmla="*/ 7668084 w 7668084"/>
                    <a:gd name="connsiteY2" fmla="*/ 0 h 1998924"/>
                    <a:gd name="connsiteX3" fmla="*/ 7668084 w 7668084"/>
                    <a:gd name="connsiteY3" fmla="*/ 1476164 h 1998924"/>
                    <a:gd name="connsiteX4" fmla="*/ 108693 w 7668084"/>
                    <a:gd name="connsiteY4" fmla="*/ 1998924 h 1998924"/>
                    <a:gd name="connsiteX0" fmla="*/ 0 w 7668084"/>
                    <a:gd name="connsiteY0" fmla="*/ 1476164 h 1476164"/>
                    <a:gd name="connsiteX1" fmla="*/ 0 w 7668084"/>
                    <a:gd name="connsiteY1" fmla="*/ 0 h 1476164"/>
                    <a:gd name="connsiteX2" fmla="*/ 7668084 w 7668084"/>
                    <a:gd name="connsiteY2" fmla="*/ 0 h 1476164"/>
                    <a:gd name="connsiteX3" fmla="*/ 7668084 w 7668084"/>
                    <a:gd name="connsiteY3" fmla="*/ 1476164 h 1476164"/>
                    <a:gd name="connsiteX0" fmla="*/ 0 w 7668084"/>
                    <a:gd name="connsiteY0" fmla="*/ 0 h 1476164"/>
                    <a:gd name="connsiteX1" fmla="*/ 7668084 w 7668084"/>
                    <a:gd name="connsiteY1" fmla="*/ 0 h 1476164"/>
                    <a:gd name="connsiteX2" fmla="*/ 7668084 w 7668084"/>
                    <a:gd name="connsiteY2" fmla="*/ 1476164 h 1476164"/>
                    <a:gd name="connsiteX0" fmla="*/ 0 w 7668084"/>
                    <a:gd name="connsiteY0" fmla="*/ 0 h 0"/>
                    <a:gd name="connsiteX1" fmla="*/ 7668084 w 7668084"/>
                    <a:gd name="connsiteY1" fmla="*/ 0 h 0"/>
                  </a:gdLst>
                  <a:ahLst/>
                  <a:cxnLst>
                    <a:cxn ang="0">
                      <a:pos x="connsiteX0" y="connsiteY0"/>
                    </a:cxn>
                    <a:cxn ang="0">
                      <a:pos x="connsiteX1" y="connsiteY1"/>
                    </a:cxn>
                  </a:cxnLst>
                  <a:rect l="l" t="t" r="r" b="b"/>
                  <a:pathLst>
                    <a:path w="7668084">
                      <a:moveTo>
                        <a:pt x="0" y="0"/>
                      </a:moveTo>
                      <a:lnTo>
                        <a:pt x="7668084" y="0"/>
                      </a:lnTo>
                    </a:path>
                  </a:pathLst>
                </a:custGeom>
                <a:ln w="22225">
                  <a:solidFill>
                    <a:srgbClr val="00A4D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5" name="正方形/長方形 200"/>
                <p:cNvSpPr/>
                <p:nvPr/>
              </p:nvSpPr>
              <p:spPr>
                <a:xfrm rot="5400000" flipV="1">
                  <a:off x="1678427" y="5782515"/>
                  <a:ext cx="144234" cy="45719"/>
                </a:xfrm>
                <a:custGeom>
                  <a:avLst/>
                  <a:gdLst>
                    <a:gd name="connsiteX0" fmla="*/ 0 w 7668084"/>
                    <a:gd name="connsiteY0" fmla="*/ 0 h 1476164"/>
                    <a:gd name="connsiteX1" fmla="*/ 7668084 w 7668084"/>
                    <a:gd name="connsiteY1" fmla="*/ 0 h 1476164"/>
                    <a:gd name="connsiteX2" fmla="*/ 7668084 w 7668084"/>
                    <a:gd name="connsiteY2" fmla="*/ 1476164 h 1476164"/>
                    <a:gd name="connsiteX3" fmla="*/ 0 w 7668084"/>
                    <a:gd name="connsiteY3" fmla="*/ 1476164 h 1476164"/>
                    <a:gd name="connsiteX4" fmla="*/ 0 w 7668084"/>
                    <a:gd name="connsiteY4" fmla="*/ 0 h 1476164"/>
                    <a:gd name="connsiteX0" fmla="*/ 0 w 7668084"/>
                    <a:gd name="connsiteY0" fmla="*/ 1476164 h 1567604"/>
                    <a:gd name="connsiteX1" fmla="*/ 0 w 7668084"/>
                    <a:gd name="connsiteY1" fmla="*/ 0 h 1567604"/>
                    <a:gd name="connsiteX2" fmla="*/ 7668084 w 7668084"/>
                    <a:gd name="connsiteY2" fmla="*/ 0 h 1567604"/>
                    <a:gd name="connsiteX3" fmla="*/ 7668084 w 7668084"/>
                    <a:gd name="connsiteY3" fmla="*/ 1476164 h 1567604"/>
                    <a:gd name="connsiteX4" fmla="*/ 91440 w 7668084"/>
                    <a:gd name="connsiteY4" fmla="*/ 1567604 h 1567604"/>
                    <a:gd name="connsiteX0" fmla="*/ 0 w 7668084"/>
                    <a:gd name="connsiteY0" fmla="*/ 1476164 h 1998924"/>
                    <a:gd name="connsiteX1" fmla="*/ 0 w 7668084"/>
                    <a:gd name="connsiteY1" fmla="*/ 0 h 1998924"/>
                    <a:gd name="connsiteX2" fmla="*/ 7668084 w 7668084"/>
                    <a:gd name="connsiteY2" fmla="*/ 0 h 1998924"/>
                    <a:gd name="connsiteX3" fmla="*/ 7668084 w 7668084"/>
                    <a:gd name="connsiteY3" fmla="*/ 1476164 h 1998924"/>
                    <a:gd name="connsiteX4" fmla="*/ 108693 w 7668084"/>
                    <a:gd name="connsiteY4" fmla="*/ 1998924 h 1998924"/>
                    <a:gd name="connsiteX0" fmla="*/ 0 w 7668084"/>
                    <a:gd name="connsiteY0" fmla="*/ 1476164 h 1476164"/>
                    <a:gd name="connsiteX1" fmla="*/ 0 w 7668084"/>
                    <a:gd name="connsiteY1" fmla="*/ 0 h 1476164"/>
                    <a:gd name="connsiteX2" fmla="*/ 7668084 w 7668084"/>
                    <a:gd name="connsiteY2" fmla="*/ 0 h 1476164"/>
                    <a:gd name="connsiteX3" fmla="*/ 7668084 w 7668084"/>
                    <a:gd name="connsiteY3" fmla="*/ 1476164 h 1476164"/>
                    <a:gd name="connsiteX0" fmla="*/ 0 w 7668084"/>
                    <a:gd name="connsiteY0" fmla="*/ 0 h 1476164"/>
                    <a:gd name="connsiteX1" fmla="*/ 7668084 w 7668084"/>
                    <a:gd name="connsiteY1" fmla="*/ 0 h 1476164"/>
                    <a:gd name="connsiteX2" fmla="*/ 7668084 w 7668084"/>
                    <a:gd name="connsiteY2" fmla="*/ 1476164 h 1476164"/>
                    <a:gd name="connsiteX0" fmla="*/ 0 w 7668084"/>
                    <a:gd name="connsiteY0" fmla="*/ 0 h 0"/>
                    <a:gd name="connsiteX1" fmla="*/ 7668084 w 7668084"/>
                    <a:gd name="connsiteY1" fmla="*/ 0 h 0"/>
                  </a:gdLst>
                  <a:ahLst/>
                  <a:cxnLst>
                    <a:cxn ang="0">
                      <a:pos x="connsiteX0" y="connsiteY0"/>
                    </a:cxn>
                    <a:cxn ang="0">
                      <a:pos x="connsiteX1" y="connsiteY1"/>
                    </a:cxn>
                  </a:cxnLst>
                  <a:rect l="l" t="t" r="r" b="b"/>
                  <a:pathLst>
                    <a:path w="7668084">
                      <a:moveTo>
                        <a:pt x="0" y="0"/>
                      </a:moveTo>
                      <a:lnTo>
                        <a:pt x="7668084" y="0"/>
                      </a:lnTo>
                    </a:path>
                  </a:pathLst>
                </a:custGeom>
                <a:ln w="22225">
                  <a:solidFill>
                    <a:srgbClr val="00A4D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6" name="正方形/長方形 200"/>
                <p:cNvSpPr/>
                <p:nvPr/>
              </p:nvSpPr>
              <p:spPr>
                <a:xfrm rot="5400000" flipV="1">
                  <a:off x="1963060" y="5782516"/>
                  <a:ext cx="144234" cy="45719"/>
                </a:xfrm>
                <a:custGeom>
                  <a:avLst/>
                  <a:gdLst>
                    <a:gd name="connsiteX0" fmla="*/ 0 w 7668084"/>
                    <a:gd name="connsiteY0" fmla="*/ 0 h 1476164"/>
                    <a:gd name="connsiteX1" fmla="*/ 7668084 w 7668084"/>
                    <a:gd name="connsiteY1" fmla="*/ 0 h 1476164"/>
                    <a:gd name="connsiteX2" fmla="*/ 7668084 w 7668084"/>
                    <a:gd name="connsiteY2" fmla="*/ 1476164 h 1476164"/>
                    <a:gd name="connsiteX3" fmla="*/ 0 w 7668084"/>
                    <a:gd name="connsiteY3" fmla="*/ 1476164 h 1476164"/>
                    <a:gd name="connsiteX4" fmla="*/ 0 w 7668084"/>
                    <a:gd name="connsiteY4" fmla="*/ 0 h 1476164"/>
                    <a:gd name="connsiteX0" fmla="*/ 0 w 7668084"/>
                    <a:gd name="connsiteY0" fmla="*/ 1476164 h 1567604"/>
                    <a:gd name="connsiteX1" fmla="*/ 0 w 7668084"/>
                    <a:gd name="connsiteY1" fmla="*/ 0 h 1567604"/>
                    <a:gd name="connsiteX2" fmla="*/ 7668084 w 7668084"/>
                    <a:gd name="connsiteY2" fmla="*/ 0 h 1567604"/>
                    <a:gd name="connsiteX3" fmla="*/ 7668084 w 7668084"/>
                    <a:gd name="connsiteY3" fmla="*/ 1476164 h 1567604"/>
                    <a:gd name="connsiteX4" fmla="*/ 91440 w 7668084"/>
                    <a:gd name="connsiteY4" fmla="*/ 1567604 h 1567604"/>
                    <a:gd name="connsiteX0" fmla="*/ 0 w 7668084"/>
                    <a:gd name="connsiteY0" fmla="*/ 1476164 h 1998924"/>
                    <a:gd name="connsiteX1" fmla="*/ 0 w 7668084"/>
                    <a:gd name="connsiteY1" fmla="*/ 0 h 1998924"/>
                    <a:gd name="connsiteX2" fmla="*/ 7668084 w 7668084"/>
                    <a:gd name="connsiteY2" fmla="*/ 0 h 1998924"/>
                    <a:gd name="connsiteX3" fmla="*/ 7668084 w 7668084"/>
                    <a:gd name="connsiteY3" fmla="*/ 1476164 h 1998924"/>
                    <a:gd name="connsiteX4" fmla="*/ 108693 w 7668084"/>
                    <a:gd name="connsiteY4" fmla="*/ 1998924 h 1998924"/>
                    <a:gd name="connsiteX0" fmla="*/ 0 w 7668084"/>
                    <a:gd name="connsiteY0" fmla="*/ 1476164 h 1476164"/>
                    <a:gd name="connsiteX1" fmla="*/ 0 w 7668084"/>
                    <a:gd name="connsiteY1" fmla="*/ 0 h 1476164"/>
                    <a:gd name="connsiteX2" fmla="*/ 7668084 w 7668084"/>
                    <a:gd name="connsiteY2" fmla="*/ 0 h 1476164"/>
                    <a:gd name="connsiteX3" fmla="*/ 7668084 w 7668084"/>
                    <a:gd name="connsiteY3" fmla="*/ 1476164 h 1476164"/>
                    <a:gd name="connsiteX0" fmla="*/ 0 w 7668084"/>
                    <a:gd name="connsiteY0" fmla="*/ 0 h 1476164"/>
                    <a:gd name="connsiteX1" fmla="*/ 7668084 w 7668084"/>
                    <a:gd name="connsiteY1" fmla="*/ 0 h 1476164"/>
                    <a:gd name="connsiteX2" fmla="*/ 7668084 w 7668084"/>
                    <a:gd name="connsiteY2" fmla="*/ 1476164 h 1476164"/>
                    <a:gd name="connsiteX0" fmla="*/ 0 w 7668084"/>
                    <a:gd name="connsiteY0" fmla="*/ 0 h 0"/>
                    <a:gd name="connsiteX1" fmla="*/ 7668084 w 7668084"/>
                    <a:gd name="connsiteY1" fmla="*/ 0 h 0"/>
                  </a:gdLst>
                  <a:ahLst/>
                  <a:cxnLst>
                    <a:cxn ang="0">
                      <a:pos x="connsiteX0" y="connsiteY0"/>
                    </a:cxn>
                    <a:cxn ang="0">
                      <a:pos x="connsiteX1" y="connsiteY1"/>
                    </a:cxn>
                  </a:cxnLst>
                  <a:rect l="l" t="t" r="r" b="b"/>
                  <a:pathLst>
                    <a:path w="7668084">
                      <a:moveTo>
                        <a:pt x="0" y="0"/>
                      </a:moveTo>
                      <a:lnTo>
                        <a:pt x="7668084" y="0"/>
                      </a:lnTo>
                    </a:path>
                  </a:pathLst>
                </a:custGeom>
                <a:ln w="22225">
                  <a:solidFill>
                    <a:srgbClr val="00A4D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7" name="正方形/長方形 200"/>
                <p:cNvSpPr/>
                <p:nvPr/>
              </p:nvSpPr>
              <p:spPr>
                <a:xfrm rot="5400000" flipV="1">
                  <a:off x="2258286" y="5782517"/>
                  <a:ext cx="144234" cy="45719"/>
                </a:xfrm>
                <a:custGeom>
                  <a:avLst/>
                  <a:gdLst>
                    <a:gd name="connsiteX0" fmla="*/ 0 w 7668084"/>
                    <a:gd name="connsiteY0" fmla="*/ 0 h 1476164"/>
                    <a:gd name="connsiteX1" fmla="*/ 7668084 w 7668084"/>
                    <a:gd name="connsiteY1" fmla="*/ 0 h 1476164"/>
                    <a:gd name="connsiteX2" fmla="*/ 7668084 w 7668084"/>
                    <a:gd name="connsiteY2" fmla="*/ 1476164 h 1476164"/>
                    <a:gd name="connsiteX3" fmla="*/ 0 w 7668084"/>
                    <a:gd name="connsiteY3" fmla="*/ 1476164 h 1476164"/>
                    <a:gd name="connsiteX4" fmla="*/ 0 w 7668084"/>
                    <a:gd name="connsiteY4" fmla="*/ 0 h 1476164"/>
                    <a:gd name="connsiteX0" fmla="*/ 0 w 7668084"/>
                    <a:gd name="connsiteY0" fmla="*/ 1476164 h 1567604"/>
                    <a:gd name="connsiteX1" fmla="*/ 0 w 7668084"/>
                    <a:gd name="connsiteY1" fmla="*/ 0 h 1567604"/>
                    <a:gd name="connsiteX2" fmla="*/ 7668084 w 7668084"/>
                    <a:gd name="connsiteY2" fmla="*/ 0 h 1567604"/>
                    <a:gd name="connsiteX3" fmla="*/ 7668084 w 7668084"/>
                    <a:gd name="connsiteY3" fmla="*/ 1476164 h 1567604"/>
                    <a:gd name="connsiteX4" fmla="*/ 91440 w 7668084"/>
                    <a:gd name="connsiteY4" fmla="*/ 1567604 h 1567604"/>
                    <a:gd name="connsiteX0" fmla="*/ 0 w 7668084"/>
                    <a:gd name="connsiteY0" fmla="*/ 1476164 h 1998924"/>
                    <a:gd name="connsiteX1" fmla="*/ 0 w 7668084"/>
                    <a:gd name="connsiteY1" fmla="*/ 0 h 1998924"/>
                    <a:gd name="connsiteX2" fmla="*/ 7668084 w 7668084"/>
                    <a:gd name="connsiteY2" fmla="*/ 0 h 1998924"/>
                    <a:gd name="connsiteX3" fmla="*/ 7668084 w 7668084"/>
                    <a:gd name="connsiteY3" fmla="*/ 1476164 h 1998924"/>
                    <a:gd name="connsiteX4" fmla="*/ 108693 w 7668084"/>
                    <a:gd name="connsiteY4" fmla="*/ 1998924 h 1998924"/>
                    <a:gd name="connsiteX0" fmla="*/ 0 w 7668084"/>
                    <a:gd name="connsiteY0" fmla="*/ 1476164 h 1476164"/>
                    <a:gd name="connsiteX1" fmla="*/ 0 w 7668084"/>
                    <a:gd name="connsiteY1" fmla="*/ 0 h 1476164"/>
                    <a:gd name="connsiteX2" fmla="*/ 7668084 w 7668084"/>
                    <a:gd name="connsiteY2" fmla="*/ 0 h 1476164"/>
                    <a:gd name="connsiteX3" fmla="*/ 7668084 w 7668084"/>
                    <a:gd name="connsiteY3" fmla="*/ 1476164 h 1476164"/>
                    <a:gd name="connsiteX0" fmla="*/ 0 w 7668084"/>
                    <a:gd name="connsiteY0" fmla="*/ 0 h 1476164"/>
                    <a:gd name="connsiteX1" fmla="*/ 7668084 w 7668084"/>
                    <a:gd name="connsiteY1" fmla="*/ 0 h 1476164"/>
                    <a:gd name="connsiteX2" fmla="*/ 7668084 w 7668084"/>
                    <a:gd name="connsiteY2" fmla="*/ 1476164 h 1476164"/>
                    <a:gd name="connsiteX0" fmla="*/ 0 w 7668084"/>
                    <a:gd name="connsiteY0" fmla="*/ 0 h 0"/>
                    <a:gd name="connsiteX1" fmla="*/ 7668084 w 7668084"/>
                    <a:gd name="connsiteY1" fmla="*/ 0 h 0"/>
                  </a:gdLst>
                  <a:ahLst/>
                  <a:cxnLst>
                    <a:cxn ang="0">
                      <a:pos x="connsiteX0" y="connsiteY0"/>
                    </a:cxn>
                    <a:cxn ang="0">
                      <a:pos x="connsiteX1" y="connsiteY1"/>
                    </a:cxn>
                  </a:cxnLst>
                  <a:rect l="l" t="t" r="r" b="b"/>
                  <a:pathLst>
                    <a:path w="7668084">
                      <a:moveTo>
                        <a:pt x="0" y="0"/>
                      </a:moveTo>
                      <a:lnTo>
                        <a:pt x="7668084" y="0"/>
                      </a:lnTo>
                    </a:path>
                  </a:pathLst>
                </a:custGeom>
                <a:ln w="22225">
                  <a:solidFill>
                    <a:srgbClr val="00A4D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8" name="正方形/長方形 200"/>
                <p:cNvSpPr/>
                <p:nvPr/>
              </p:nvSpPr>
              <p:spPr>
                <a:xfrm rot="5400000" flipV="1">
                  <a:off x="2549717" y="5782518"/>
                  <a:ext cx="144234" cy="45719"/>
                </a:xfrm>
                <a:custGeom>
                  <a:avLst/>
                  <a:gdLst>
                    <a:gd name="connsiteX0" fmla="*/ 0 w 7668084"/>
                    <a:gd name="connsiteY0" fmla="*/ 0 h 1476164"/>
                    <a:gd name="connsiteX1" fmla="*/ 7668084 w 7668084"/>
                    <a:gd name="connsiteY1" fmla="*/ 0 h 1476164"/>
                    <a:gd name="connsiteX2" fmla="*/ 7668084 w 7668084"/>
                    <a:gd name="connsiteY2" fmla="*/ 1476164 h 1476164"/>
                    <a:gd name="connsiteX3" fmla="*/ 0 w 7668084"/>
                    <a:gd name="connsiteY3" fmla="*/ 1476164 h 1476164"/>
                    <a:gd name="connsiteX4" fmla="*/ 0 w 7668084"/>
                    <a:gd name="connsiteY4" fmla="*/ 0 h 1476164"/>
                    <a:gd name="connsiteX0" fmla="*/ 0 w 7668084"/>
                    <a:gd name="connsiteY0" fmla="*/ 1476164 h 1567604"/>
                    <a:gd name="connsiteX1" fmla="*/ 0 w 7668084"/>
                    <a:gd name="connsiteY1" fmla="*/ 0 h 1567604"/>
                    <a:gd name="connsiteX2" fmla="*/ 7668084 w 7668084"/>
                    <a:gd name="connsiteY2" fmla="*/ 0 h 1567604"/>
                    <a:gd name="connsiteX3" fmla="*/ 7668084 w 7668084"/>
                    <a:gd name="connsiteY3" fmla="*/ 1476164 h 1567604"/>
                    <a:gd name="connsiteX4" fmla="*/ 91440 w 7668084"/>
                    <a:gd name="connsiteY4" fmla="*/ 1567604 h 1567604"/>
                    <a:gd name="connsiteX0" fmla="*/ 0 w 7668084"/>
                    <a:gd name="connsiteY0" fmla="*/ 1476164 h 1998924"/>
                    <a:gd name="connsiteX1" fmla="*/ 0 w 7668084"/>
                    <a:gd name="connsiteY1" fmla="*/ 0 h 1998924"/>
                    <a:gd name="connsiteX2" fmla="*/ 7668084 w 7668084"/>
                    <a:gd name="connsiteY2" fmla="*/ 0 h 1998924"/>
                    <a:gd name="connsiteX3" fmla="*/ 7668084 w 7668084"/>
                    <a:gd name="connsiteY3" fmla="*/ 1476164 h 1998924"/>
                    <a:gd name="connsiteX4" fmla="*/ 108693 w 7668084"/>
                    <a:gd name="connsiteY4" fmla="*/ 1998924 h 1998924"/>
                    <a:gd name="connsiteX0" fmla="*/ 0 w 7668084"/>
                    <a:gd name="connsiteY0" fmla="*/ 1476164 h 1476164"/>
                    <a:gd name="connsiteX1" fmla="*/ 0 w 7668084"/>
                    <a:gd name="connsiteY1" fmla="*/ 0 h 1476164"/>
                    <a:gd name="connsiteX2" fmla="*/ 7668084 w 7668084"/>
                    <a:gd name="connsiteY2" fmla="*/ 0 h 1476164"/>
                    <a:gd name="connsiteX3" fmla="*/ 7668084 w 7668084"/>
                    <a:gd name="connsiteY3" fmla="*/ 1476164 h 1476164"/>
                    <a:gd name="connsiteX0" fmla="*/ 0 w 7668084"/>
                    <a:gd name="connsiteY0" fmla="*/ 0 h 1476164"/>
                    <a:gd name="connsiteX1" fmla="*/ 7668084 w 7668084"/>
                    <a:gd name="connsiteY1" fmla="*/ 0 h 1476164"/>
                    <a:gd name="connsiteX2" fmla="*/ 7668084 w 7668084"/>
                    <a:gd name="connsiteY2" fmla="*/ 1476164 h 1476164"/>
                    <a:gd name="connsiteX0" fmla="*/ 0 w 7668084"/>
                    <a:gd name="connsiteY0" fmla="*/ 0 h 0"/>
                    <a:gd name="connsiteX1" fmla="*/ 7668084 w 7668084"/>
                    <a:gd name="connsiteY1" fmla="*/ 0 h 0"/>
                  </a:gdLst>
                  <a:ahLst/>
                  <a:cxnLst>
                    <a:cxn ang="0">
                      <a:pos x="connsiteX0" y="connsiteY0"/>
                    </a:cxn>
                    <a:cxn ang="0">
                      <a:pos x="connsiteX1" y="connsiteY1"/>
                    </a:cxn>
                  </a:cxnLst>
                  <a:rect l="l" t="t" r="r" b="b"/>
                  <a:pathLst>
                    <a:path w="7668084">
                      <a:moveTo>
                        <a:pt x="0" y="0"/>
                      </a:moveTo>
                      <a:lnTo>
                        <a:pt x="7668084" y="0"/>
                      </a:lnTo>
                    </a:path>
                  </a:pathLst>
                </a:custGeom>
                <a:ln w="22225">
                  <a:solidFill>
                    <a:srgbClr val="00A4D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75" name="グループ化 74"/>
              <p:cNvGrpSpPr/>
              <p:nvPr/>
            </p:nvGrpSpPr>
            <p:grpSpPr>
              <a:xfrm>
                <a:off x="7272300" y="5733257"/>
                <a:ext cx="343467" cy="144235"/>
                <a:chOff x="7272300" y="5733257"/>
                <a:chExt cx="343467" cy="144235"/>
              </a:xfrm>
            </p:grpSpPr>
            <p:sp>
              <p:nvSpPr>
                <p:cNvPr id="70" name="正方形/長方形 200"/>
                <p:cNvSpPr/>
                <p:nvPr/>
              </p:nvSpPr>
              <p:spPr>
                <a:xfrm rot="5400000" flipV="1">
                  <a:off x="7223043" y="5782514"/>
                  <a:ext cx="144234" cy="45719"/>
                </a:xfrm>
                <a:custGeom>
                  <a:avLst/>
                  <a:gdLst>
                    <a:gd name="connsiteX0" fmla="*/ 0 w 7668084"/>
                    <a:gd name="connsiteY0" fmla="*/ 0 h 1476164"/>
                    <a:gd name="connsiteX1" fmla="*/ 7668084 w 7668084"/>
                    <a:gd name="connsiteY1" fmla="*/ 0 h 1476164"/>
                    <a:gd name="connsiteX2" fmla="*/ 7668084 w 7668084"/>
                    <a:gd name="connsiteY2" fmla="*/ 1476164 h 1476164"/>
                    <a:gd name="connsiteX3" fmla="*/ 0 w 7668084"/>
                    <a:gd name="connsiteY3" fmla="*/ 1476164 h 1476164"/>
                    <a:gd name="connsiteX4" fmla="*/ 0 w 7668084"/>
                    <a:gd name="connsiteY4" fmla="*/ 0 h 1476164"/>
                    <a:gd name="connsiteX0" fmla="*/ 0 w 7668084"/>
                    <a:gd name="connsiteY0" fmla="*/ 1476164 h 1567604"/>
                    <a:gd name="connsiteX1" fmla="*/ 0 w 7668084"/>
                    <a:gd name="connsiteY1" fmla="*/ 0 h 1567604"/>
                    <a:gd name="connsiteX2" fmla="*/ 7668084 w 7668084"/>
                    <a:gd name="connsiteY2" fmla="*/ 0 h 1567604"/>
                    <a:gd name="connsiteX3" fmla="*/ 7668084 w 7668084"/>
                    <a:gd name="connsiteY3" fmla="*/ 1476164 h 1567604"/>
                    <a:gd name="connsiteX4" fmla="*/ 91440 w 7668084"/>
                    <a:gd name="connsiteY4" fmla="*/ 1567604 h 1567604"/>
                    <a:gd name="connsiteX0" fmla="*/ 0 w 7668084"/>
                    <a:gd name="connsiteY0" fmla="*/ 1476164 h 1998924"/>
                    <a:gd name="connsiteX1" fmla="*/ 0 w 7668084"/>
                    <a:gd name="connsiteY1" fmla="*/ 0 h 1998924"/>
                    <a:gd name="connsiteX2" fmla="*/ 7668084 w 7668084"/>
                    <a:gd name="connsiteY2" fmla="*/ 0 h 1998924"/>
                    <a:gd name="connsiteX3" fmla="*/ 7668084 w 7668084"/>
                    <a:gd name="connsiteY3" fmla="*/ 1476164 h 1998924"/>
                    <a:gd name="connsiteX4" fmla="*/ 108693 w 7668084"/>
                    <a:gd name="connsiteY4" fmla="*/ 1998924 h 1998924"/>
                    <a:gd name="connsiteX0" fmla="*/ 0 w 7668084"/>
                    <a:gd name="connsiteY0" fmla="*/ 1476164 h 1476164"/>
                    <a:gd name="connsiteX1" fmla="*/ 0 w 7668084"/>
                    <a:gd name="connsiteY1" fmla="*/ 0 h 1476164"/>
                    <a:gd name="connsiteX2" fmla="*/ 7668084 w 7668084"/>
                    <a:gd name="connsiteY2" fmla="*/ 0 h 1476164"/>
                    <a:gd name="connsiteX3" fmla="*/ 7668084 w 7668084"/>
                    <a:gd name="connsiteY3" fmla="*/ 1476164 h 1476164"/>
                    <a:gd name="connsiteX0" fmla="*/ 0 w 7668084"/>
                    <a:gd name="connsiteY0" fmla="*/ 0 h 1476164"/>
                    <a:gd name="connsiteX1" fmla="*/ 7668084 w 7668084"/>
                    <a:gd name="connsiteY1" fmla="*/ 0 h 1476164"/>
                    <a:gd name="connsiteX2" fmla="*/ 7668084 w 7668084"/>
                    <a:gd name="connsiteY2" fmla="*/ 1476164 h 1476164"/>
                    <a:gd name="connsiteX0" fmla="*/ 0 w 7668084"/>
                    <a:gd name="connsiteY0" fmla="*/ 0 h 0"/>
                    <a:gd name="connsiteX1" fmla="*/ 7668084 w 7668084"/>
                    <a:gd name="connsiteY1" fmla="*/ 0 h 0"/>
                  </a:gdLst>
                  <a:ahLst/>
                  <a:cxnLst>
                    <a:cxn ang="0">
                      <a:pos x="connsiteX0" y="connsiteY0"/>
                    </a:cxn>
                    <a:cxn ang="0">
                      <a:pos x="connsiteX1" y="connsiteY1"/>
                    </a:cxn>
                  </a:cxnLst>
                  <a:rect l="l" t="t" r="r" b="b"/>
                  <a:pathLst>
                    <a:path w="7668084">
                      <a:moveTo>
                        <a:pt x="0" y="0"/>
                      </a:moveTo>
                      <a:lnTo>
                        <a:pt x="7668084" y="0"/>
                      </a:lnTo>
                    </a:path>
                  </a:pathLst>
                </a:custGeom>
                <a:ln w="22225">
                  <a:solidFill>
                    <a:srgbClr val="00A4D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1" name="正方形/長方形 200"/>
                <p:cNvSpPr/>
                <p:nvPr/>
              </p:nvSpPr>
              <p:spPr>
                <a:xfrm rot="5400000" flipV="1">
                  <a:off x="7520791" y="5782515"/>
                  <a:ext cx="144234" cy="45719"/>
                </a:xfrm>
                <a:custGeom>
                  <a:avLst/>
                  <a:gdLst>
                    <a:gd name="connsiteX0" fmla="*/ 0 w 7668084"/>
                    <a:gd name="connsiteY0" fmla="*/ 0 h 1476164"/>
                    <a:gd name="connsiteX1" fmla="*/ 7668084 w 7668084"/>
                    <a:gd name="connsiteY1" fmla="*/ 0 h 1476164"/>
                    <a:gd name="connsiteX2" fmla="*/ 7668084 w 7668084"/>
                    <a:gd name="connsiteY2" fmla="*/ 1476164 h 1476164"/>
                    <a:gd name="connsiteX3" fmla="*/ 0 w 7668084"/>
                    <a:gd name="connsiteY3" fmla="*/ 1476164 h 1476164"/>
                    <a:gd name="connsiteX4" fmla="*/ 0 w 7668084"/>
                    <a:gd name="connsiteY4" fmla="*/ 0 h 1476164"/>
                    <a:gd name="connsiteX0" fmla="*/ 0 w 7668084"/>
                    <a:gd name="connsiteY0" fmla="*/ 1476164 h 1567604"/>
                    <a:gd name="connsiteX1" fmla="*/ 0 w 7668084"/>
                    <a:gd name="connsiteY1" fmla="*/ 0 h 1567604"/>
                    <a:gd name="connsiteX2" fmla="*/ 7668084 w 7668084"/>
                    <a:gd name="connsiteY2" fmla="*/ 0 h 1567604"/>
                    <a:gd name="connsiteX3" fmla="*/ 7668084 w 7668084"/>
                    <a:gd name="connsiteY3" fmla="*/ 1476164 h 1567604"/>
                    <a:gd name="connsiteX4" fmla="*/ 91440 w 7668084"/>
                    <a:gd name="connsiteY4" fmla="*/ 1567604 h 1567604"/>
                    <a:gd name="connsiteX0" fmla="*/ 0 w 7668084"/>
                    <a:gd name="connsiteY0" fmla="*/ 1476164 h 1998924"/>
                    <a:gd name="connsiteX1" fmla="*/ 0 w 7668084"/>
                    <a:gd name="connsiteY1" fmla="*/ 0 h 1998924"/>
                    <a:gd name="connsiteX2" fmla="*/ 7668084 w 7668084"/>
                    <a:gd name="connsiteY2" fmla="*/ 0 h 1998924"/>
                    <a:gd name="connsiteX3" fmla="*/ 7668084 w 7668084"/>
                    <a:gd name="connsiteY3" fmla="*/ 1476164 h 1998924"/>
                    <a:gd name="connsiteX4" fmla="*/ 108693 w 7668084"/>
                    <a:gd name="connsiteY4" fmla="*/ 1998924 h 1998924"/>
                    <a:gd name="connsiteX0" fmla="*/ 0 w 7668084"/>
                    <a:gd name="connsiteY0" fmla="*/ 1476164 h 1476164"/>
                    <a:gd name="connsiteX1" fmla="*/ 0 w 7668084"/>
                    <a:gd name="connsiteY1" fmla="*/ 0 h 1476164"/>
                    <a:gd name="connsiteX2" fmla="*/ 7668084 w 7668084"/>
                    <a:gd name="connsiteY2" fmla="*/ 0 h 1476164"/>
                    <a:gd name="connsiteX3" fmla="*/ 7668084 w 7668084"/>
                    <a:gd name="connsiteY3" fmla="*/ 1476164 h 1476164"/>
                    <a:gd name="connsiteX0" fmla="*/ 0 w 7668084"/>
                    <a:gd name="connsiteY0" fmla="*/ 0 h 1476164"/>
                    <a:gd name="connsiteX1" fmla="*/ 7668084 w 7668084"/>
                    <a:gd name="connsiteY1" fmla="*/ 0 h 1476164"/>
                    <a:gd name="connsiteX2" fmla="*/ 7668084 w 7668084"/>
                    <a:gd name="connsiteY2" fmla="*/ 1476164 h 1476164"/>
                    <a:gd name="connsiteX0" fmla="*/ 0 w 7668084"/>
                    <a:gd name="connsiteY0" fmla="*/ 0 h 0"/>
                    <a:gd name="connsiteX1" fmla="*/ 7668084 w 7668084"/>
                    <a:gd name="connsiteY1" fmla="*/ 0 h 0"/>
                  </a:gdLst>
                  <a:ahLst/>
                  <a:cxnLst>
                    <a:cxn ang="0">
                      <a:pos x="connsiteX0" y="connsiteY0"/>
                    </a:cxn>
                    <a:cxn ang="0">
                      <a:pos x="connsiteX1" y="connsiteY1"/>
                    </a:cxn>
                  </a:cxnLst>
                  <a:rect l="l" t="t" r="r" b="b"/>
                  <a:pathLst>
                    <a:path w="7668084">
                      <a:moveTo>
                        <a:pt x="0" y="0"/>
                      </a:moveTo>
                      <a:lnTo>
                        <a:pt x="7668084" y="0"/>
                      </a:lnTo>
                    </a:path>
                  </a:pathLst>
                </a:custGeom>
                <a:ln w="22225">
                  <a:solidFill>
                    <a:srgbClr val="00A4D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sp>
          <p:nvSpPr>
            <p:cNvPr id="72" name="正方形/長方形 200"/>
            <p:cNvSpPr/>
            <p:nvPr/>
          </p:nvSpPr>
          <p:spPr>
            <a:xfrm rot="5400000" flipV="1">
              <a:off x="5534012" y="3511104"/>
              <a:ext cx="4680741" cy="52037"/>
            </a:xfrm>
            <a:custGeom>
              <a:avLst/>
              <a:gdLst>
                <a:gd name="connsiteX0" fmla="*/ 0 w 7668084"/>
                <a:gd name="connsiteY0" fmla="*/ 0 h 1476164"/>
                <a:gd name="connsiteX1" fmla="*/ 7668084 w 7668084"/>
                <a:gd name="connsiteY1" fmla="*/ 0 h 1476164"/>
                <a:gd name="connsiteX2" fmla="*/ 7668084 w 7668084"/>
                <a:gd name="connsiteY2" fmla="*/ 1476164 h 1476164"/>
                <a:gd name="connsiteX3" fmla="*/ 0 w 7668084"/>
                <a:gd name="connsiteY3" fmla="*/ 1476164 h 1476164"/>
                <a:gd name="connsiteX4" fmla="*/ 0 w 7668084"/>
                <a:gd name="connsiteY4" fmla="*/ 0 h 1476164"/>
                <a:gd name="connsiteX0" fmla="*/ 0 w 7668084"/>
                <a:gd name="connsiteY0" fmla="*/ 1476164 h 1567604"/>
                <a:gd name="connsiteX1" fmla="*/ 0 w 7668084"/>
                <a:gd name="connsiteY1" fmla="*/ 0 h 1567604"/>
                <a:gd name="connsiteX2" fmla="*/ 7668084 w 7668084"/>
                <a:gd name="connsiteY2" fmla="*/ 0 h 1567604"/>
                <a:gd name="connsiteX3" fmla="*/ 7668084 w 7668084"/>
                <a:gd name="connsiteY3" fmla="*/ 1476164 h 1567604"/>
                <a:gd name="connsiteX4" fmla="*/ 91440 w 7668084"/>
                <a:gd name="connsiteY4" fmla="*/ 1567604 h 1567604"/>
                <a:gd name="connsiteX0" fmla="*/ 0 w 7668084"/>
                <a:gd name="connsiteY0" fmla="*/ 1476164 h 1998924"/>
                <a:gd name="connsiteX1" fmla="*/ 0 w 7668084"/>
                <a:gd name="connsiteY1" fmla="*/ 0 h 1998924"/>
                <a:gd name="connsiteX2" fmla="*/ 7668084 w 7668084"/>
                <a:gd name="connsiteY2" fmla="*/ 0 h 1998924"/>
                <a:gd name="connsiteX3" fmla="*/ 7668084 w 7668084"/>
                <a:gd name="connsiteY3" fmla="*/ 1476164 h 1998924"/>
                <a:gd name="connsiteX4" fmla="*/ 108693 w 7668084"/>
                <a:gd name="connsiteY4" fmla="*/ 1998924 h 1998924"/>
                <a:gd name="connsiteX0" fmla="*/ 0 w 7668084"/>
                <a:gd name="connsiteY0" fmla="*/ 1476164 h 1476164"/>
                <a:gd name="connsiteX1" fmla="*/ 0 w 7668084"/>
                <a:gd name="connsiteY1" fmla="*/ 0 h 1476164"/>
                <a:gd name="connsiteX2" fmla="*/ 7668084 w 7668084"/>
                <a:gd name="connsiteY2" fmla="*/ 0 h 1476164"/>
                <a:gd name="connsiteX3" fmla="*/ 7668084 w 7668084"/>
                <a:gd name="connsiteY3" fmla="*/ 1476164 h 1476164"/>
                <a:gd name="connsiteX0" fmla="*/ 0 w 7668084"/>
                <a:gd name="connsiteY0" fmla="*/ 0 h 1476164"/>
                <a:gd name="connsiteX1" fmla="*/ 7668084 w 7668084"/>
                <a:gd name="connsiteY1" fmla="*/ 0 h 1476164"/>
                <a:gd name="connsiteX2" fmla="*/ 7668084 w 7668084"/>
                <a:gd name="connsiteY2" fmla="*/ 1476164 h 1476164"/>
                <a:gd name="connsiteX0" fmla="*/ 0 w 7668084"/>
                <a:gd name="connsiteY0" fmla="*/ 0 h 0"/>
                <a:gd name="connsiteX1" fmla="*/ 7668084 w 7668084"/>
                <a:gd name="connsiteY1" fmla="*/ 0 h 0"/>
              </a:gdLst>
              <a:ahLst/>
              <a:cxnLst>
                <a:cxn ang="0">
                  <a:pos x="connsiteX0" y="connsiteY0"/>
                </a:cxn>
                <a:cxn ang="0">
                  <a:pos x="connsiteX1" y="connsiteY1"/>
                </a:cxn>
              </a:cxnLst>
              <a:rect l="l" t="t" r="r" b="b"/>
              <a:pathLst>
                <a:path w="7668084">
                  <a:moveTo>
                    <a:pt x="0" y="0"/>
                  </a:moveTo>
                  <a:lnTo>
                    <a:pt x="7668084" y="0"/>
                  </a:lnTo>
                </a:path>
              </a:pathLst>
            </a:custGeom>
            <a:ln w="22225">
              <a:solidFill>
                <a:srgbClr val="00A4D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7" name="正方形/長方形 200"/>
            <p:cNvSpPr/>
            <p:nvPr/>
          </p:nvSpPr>
          <p:spPr>
            <a:xfrm rot="5400000" flipV="1">
              <a:off x="-1177362" y="3511104"/>
              <a:ext cx="4680741" cy="52037"/>
            </a:xfrm>
            <a:custGeom>
              <a:avLst/>
              <a:gdLst>
                <a:gd name="connsiteX0" fmla="*/ 0 w 7668084"/>
                <a:gd name="connsiteY0" fmla="*/ 0 h 1476164"/>
                <a:gd name="connsiteX1" fmla="*/ 7668084 w 7668084"/>
                <a:gd name="connsiteY1" fmla="*/ 0 h 1476164"/>
                <a:gd name="connsiteX2" fmla="*/ 7668084 w 7668084"/>
                <a:gd name="connsiteY2" fmla="*/ 1476164 h 1476164"/>
                <a:gd name="connsiteX3" fmla="*/ 0 w 7668084"/>
                <a:gd name="connsiteY3" fmla="*/ 1476164 h 1476164"/>
                <a:gd name="connsiteX4" fmla="*/ 0 w 7668084"/>
                <a:gd name="connsiteY4" fmla="*/ 0 h 1476164"/>
                <a:gd name="connsiteX0" fmla="*/ 0 w 7668084"/>
                <a:gd name="connsiteY0" fmla="*/ 1476164 h 1567604"/>
                <a:gd name="connsiteX1" fmla="*/ 0 w 7668084"/>
                <a:gd name="connsiteY1" fmla="*/ 0 h 1567604"/>
                <a:gd name="connsiteX2" fmla="*/ 7668084 w 7668084"/>
                <a:gd name="connsiteY2" fmla="*/ 0 h 1567604"/>
                <a:gd name="connsiteX3" fmla="*/ 7668084 w 7668084"/>
                <a:gd name="connsiteY3" fmla="*/ 1476164 h 1567604"/>
                <a:gd name="connsiteX4" fmla="*/ 91440 w 7668084"/>
                <a:gd name="connsiteY4" fmla="*/ 1567604 h 1567604"/>
                <a:gd name="connsiteX0" fmla="*/ 0 w 7668084"/>
                <a:gd name="connsiteY0" fmla="*/ 1476164 h 1998924"/>
                <a:gd name="connsiteX1" fmla="*/ 0 w 7668084"/>
                <a:gd name="connsiteY1" fmla="*/ 0 h 1998924"/>
                <a:gd name="connsiteX2" fmla="*/ 7668084 w 7668084"/>
                <a:gd name="connsiteY2" fmla="*/ 0 h 1998924"/>
                <a:gd name="connsiteX3" fmla="*/ 7668084 w 7668084"/>
                <a:gd name="connsiteY3" fmla="*/ 1476164 h 1998924"/>
                <a:gd name="connsiteX4" fmla="*/ 108693 w 7668084"/>
                <a:gd name="connsiteY4" fmla="*/ 1998924 h 1998924"/>
                <a:gd name="connsiteX0" fmla="*/ 0 w 7668084"/>
                <a:gd name="connsiteY0" fmla="*/ 1476164 h 1476164"/>
                <a:gd name="connsiteX1" fmla="*/ 0 w 7668084"/>
                <a:gd name="connsiteY1" fmla="*/ 0 h 1476164"/>
                <a:gd name="connsiteX2" fmla="*/ 7668084 w 7668084"/>
                <a:gd name="connsiteY2" fmla="*/ 0 h 1476164"/>
                <a:gd name="connsiteX3" fmla="*/ 7668084 w 7668084"/>
                <a:gd name="connsiteY3" fmla="*/ 1476164 h 1476164"/>
                <a:gd name="connsiteX0" fmla="*/ 0 w 7668084"/>
                <a:gd name="connsiteY0" fmla="*/ 0 h 1476164"/>
                <a:gd name="connsiteX1" fmla="*/ 7668084 w 7668084"/>
                <a:gd name="connsiteY1" fmla="*/ 0 h 1476164"/>
                <a:gd name="connsiteX2" fmla="*/ 7668084 w 7668084"/>
                <a:gd name="connsiteY2" fmla="*/ 1476164 h 1476164"/>
                <a:gd name="connsiteX0" fmla="*/ 0 w 7668084"/>
                <a:gd name="connsiteY0" fmla="*/ 0 h 0"/>
                <a:gd name="connsiteX1" fmla="*/ 7668084 w 7668084"/>
                <a:gd name="connsiteY1" fmla="*/ 0 h 0"/>
              </a:gdLst>
              <a:ahLst/>
              <a:cxnLst>
                <a:cxn ang="0">
                  <a:pos x="connsiteX0" y="connsiteY0"/>
                </a:cxn>
                <a:cxn ang="0">
                  <a:pos x="connsiteX1" y="connsiteY1"/>
                </a:cxn>
              </a:cxnLst>
              <a:rect l="l" t="t" r="r" b="b"/>
              <a:pathLst>
                <a:path w="7668084">
                  <a:moveTo>
                    <a:pt x="0" y="0"/>
                  </a:moveTo>
                  <a:lnTo>
                    <a:pt x="7668084" y="0"/>
                  </a:lnTo>
                </a:path>
              </a:pathLst>
            </a:custGeom>
            <a:ln w="22225">
              <a:solidFill>
                <a:srgbClr val="00A4D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27" name="フリーフォーム 26"/>
          <p:cNvSpPr/>
          <p:nvPr/>
        </p:nvSpPr>
        <p:spPr>
          <a:xfrm>
            <a:off x="1147890" y="3806499"/>
            <a:ext cx="6695007" cy="1938987"/>
          </a:xfrm>
          <a:custGeom>
            <a:avLst/>
            <a:gdLst>
              <a:gd name="connsiteX0" fmla="*/ 0 w 6448508"/>
              <a:gd name="connsiteY0" fmla="*/ 198782 h 1963972"/>
              <a:gd name="connsiteX1" fmla="*/ 310101 w 6448508"/>
              <a:gd name="connsiteY1" fmla="*/ 0 h 1963972"/>
              <a:gd name="connsiteX2" fmla="*/ 604299 w 6448508"/>
              <a:gd name="connsiteY2" fmla="*/ 0 h 1963972"/>
              <a:gd name="connsiteX3" fmla="*/ 906448 w 6448508"/>
              <a:gd name="connsiteY3" fmla="*/ 71562 h 1963972"/>
              <a:gd name="connsiteX4" fmla="*/ 1192695 w 6448508"/>
              <a:gd name="connsiteY4" fmla="*/ 71562 h 1963972"/>
              <a:gd name="connsiteX5" fmla="*/ 1486894 w 6448508"/>
              <a:gd name="connsiteY5" fmla="*/ 127221 h 1963972"/>
              <a:gd name="connsiteX6" fmla="*/ 1765189 w 6448508"/>
              <a:gd name="connsiteY6" fmla="*/ 143123 h 1963972"/>
              <a:gd name="connsiteX7" fmla="*/ 2059388 w 6448508"/>
              <a:gd name="connsiteY7" fmla="*/ 182880 h 1963972"/>
              <a:gd name="connsiteX8" fmla="*/ 2369488 w 6448508"/>
              <a:gd name="connsiteY8" fmla="*/ 278296 h 1963972"/>
              <a:gd name="connsiteX9" fmla="*/ 2647784 w 6448508"/>
              <a:gd name="connsiteY9" fmla="*/ 310101 h 1963972"/>
              <a:gd name="connsiteX10" fmla="*/ 2941982 w 6448508"/>
              <a:gd name="connsiteY10" fmla="*/ 500932 h 1963972"/>
              <a:gd name="connsiteX11" fmla="*/ 3236181 w 6448508"/>
              <a:gd name="connsiteY11" fmla="*/ 572494 h 1963972"/>
              <a:gd name="connsiteX12" fmla="*/ 3530379 w 6448508"/>
              <a:gd name="connsiteY12" fmla="*/ 763325 h 1963972"/>
              <a:gd name="connsiteX13" fmla="*/ 3808674 w 6448508"/>
              <a:gd name="connsiteY13" fmla="*/ 946205 h 1963972"/>
              <a:gd name="connsiteX14" fmla="*/ 4086970 w 6448508"/>
              <a:gd name="connsiteY14" fmla="*/ 1160890 h 1963972"/>
              <a:gd name="connsiteX15" fmla="*/ 4397071 w 6448508"/>
              <a:gd name="connsiteY15" fmla="*/ 1343770 h 1963972"/>
              <a:gd name="connsiteX16" fmla="*/ 4691269 w 6448508"/>
              <a:gd name="connsiteY16" fmla="*/ 1550504 h 1963972"/>
              <a:gd name="connsiteX17" fmla="*/ 4977516 w 6448508"/>
              <a:gd name="connsiteY17" fmla="*/ 1709530 h 1963972"/>
              <a:gd name="connsiteX18" fmla="*/ 5279666 w 6448508"/>
              <a:gd name="connsiteY18" fmla="*/ 1820849 h 1963972"/>
              <a:gd name="connsiteX19" fmla="*/ 5565913 w 6448508"/>
              <a:gd name="connsiteY19" fmla="*/ 1908313 h 1963972"/>
              <a:gd name="connsiteX20" fmla="*/ 5852160 w 6448508"/>
              <a:gd name="connsiteY20" fmla="*/ 1908313 h 1963972"/>
              <a:gd name="connsiteX21" fmla="*/ 6138407 w 6448508"/>
              <a:gd name="connsiteY21" fmla="*/ 1940118 h 1963972"/>
              <a:gd name="connsiteX22" fmla="*/ 6448508 w 6448508"/>
              <a:gd name="connsiteY22" fmla="*/ 1963972 h 1963972"/>
              <a:gd name="connsiteX23" fmla="*/ 6416702 w 6448508"/>
              <a:gd name="connsiteY23" fmla="*/ 1280160 h 1963972"/>
              <a:gd name="connsiteX0" fmla="*/ 0 w 6448508"/>
              <a:gd name="connsiteY0" fmla="*/ 198782 h 1963972"/>
              <a:gd name="connsiteX1" fmla="*/ 310101 w 6448508"/>
              <a:gd name="connsiteY1" fmla="*/ 0 h 1963972"/>
              <a:gd name="connsiteX2" fmla="*/ 604299 w 6448508"/>
              <a:gd name="connsiteY2" fmla="*/ 0 h 1963972"/>
              <a:gd name="connsiteX3" fmla="*/ 906448 w 6448508"/>
              <a:gd name="connsiteY3" fmla="*/ 71562 h 1963972"/>
              <a:gd name="connsiteX4" fmla="*/ 1192695 w 6448508"/>
              <a:gd name="connsiteY4" fmla="*/ 71562 h 1963972"/>
              <a:gd name="connsiteX5" fmla="*/ 1486894 w 6448508"/>
              <a:gd name="connsiteY5" fmla="*/ 127221 h 1963972"/>
              <a:gd name="connsiteX6" fmla="*/ 1765189 w 6448508"/>
              <a:gd name="connsiteY6" fmla="*/ 143123 h 1963972"/>
              <a:gd name="connsiteX7" fmla="*/ 2059388 w 6448508"/>
              <a:gd name="connsiteY7" fmla="*/ 182880 h 1963972"/>
              <a:gd name="connsiteX8" fmla="*/ 2369488 w 6448508"/>
              <a:gd name="connsiteY8" fmla="*/ 278296 h 1963972"/>
              <a:gd name="connsiteX9" fmla="*/ 2647784 w 6448508"/>
              <a:gd name="connsiteY9" fmla="*/ 310101 h 1963972"/>
              <a:gd name="connsiteX10" fmla="*/ 2941982 w 6448508"/>
              <a:gd name="connsiteY10" fmla="*/ 500932 h 1963972"/>
              <a:gd name="connsiteX11" fmla="*/ 3236181 w 6448508"/>
              <a:gd name="connsiteY11" fmla="*/ 572494 h 1963972"/>
              <a:gd name="connsiteX12" fmla="*/ 3530379 w 6448508"/>
              <a:gd name="connsiteY12" fmla="*/ 763325 h 1963972"/>
              <a:gd name="connsiteX13" fmla="*/ 3808674 w 6448508"/>
              <a:gd name="connsiteY13" fmla="*/ 946205 h 1963972"/>
              <a:gd name="connsiteX14" fmla="*/ 4086970 w 6448508"/>
              <a:gd name="connsiteY14" fmla="*/ 1160890 h 1963972"/>
              <a:gd name="connsiteX15" fmla="*/ 4397071 w 6448508"/>
              <a:gd name="connsiteY15" fmla="*/ 1343770 h 1963972"/>
              <a:gd name="connsiteX16" fmla="*/ 4691269 w 6448508"/>
              <a:gd name="connsiteY16" fmla="*/ 1550504 h 1963972"/>
              <a:gd name="connsiteX17" fmla="*/ 4977516 w 6448508"/>
              <a:gd name="connsiteY17" fmla="*/ 1709530 h 1963972"/>
              <a:gd name="connsiteX18" fmla="*/ 5279666 w 6448508"/>
              <a:gd name="connsiteY18" fmla="*/ 1820849 h 1963972"/>
              <a:gd name="connsiteX19" fmla="*/ 5565913 w 6448508"/>
              <a:gd name="connsiteY19" fmla="*/ 1908313 h 1963972"/>
              <a:gd name="connsiteX20" fmla="*/ 5852160 w 6448508"/>
              <a:gd name="connsiteY20" fmla="*/ 1908313 h 1963972"/>
              <a:gd name="connsiteX21" fmla="*/ 6138407 w 6448508"/>
              <a:gd name="connsiteY21" fmla="*/ 1940118 h 1963972"/>
              <a:gd name="connsiteX22" fmla="*/ 6448508 w 6448508"/>
              <a:gd name="connsiteY22" fmla="*/ 1963972 h 1963972"/>
              <a:gd name="connsiteX23" fmla="*/ 6241773 w 6448508"/>
              <a:gd name="connsiteY23" fmla="*/ 874644 h 1963972"/>
              <a:gd name="connsiteX0" fmla="*/ 0 w 6448508"/>
              <a:gd name="connsiteY0" fmla="*/ 198782 h 1963972"/>
              <a:gd name="connsiteX1" fmla="*/ 310101 w 6448508"/>
              <a:gd name="connsiteY1" fmla="*/ 0 h 1963972"/>
              <a:gd name="connsiteX2" fmla="*/ 604299 w 6448508"/>
              <a:gd name="connsiteY2" fmla="*/ 0 h 1963972"/>
              <a:gd name="connsiteX3" fmla="*/ 906448 w 6448508"/>
              <a:gd name="connsiteY3" fmla="*/ 71562 h 1963972"/>
              <a:gd name="connsiteX4" fmla="*/ 1192695 w 6448508"/>
              <a:gd name="connsiteY4" fmla="*/ 71562 h 1963972"/>
              <a:gd name="connsiteX5" fmla="*/ 1486894 w 6448508"/>
              <a:gd name="connsiteY5" fmla="*/ 127221 h 1963972"/>
              <a:gd name="connsiteX6" fmla="*/ 1765189 w 6448508"/>
              <a:gd name="connsiteY6" fmla="*/ 143123 h 1963972"/>
              <a:gd name="connsiteX7" fmla="*/ 2059388 w 6448508"/>
              <a:gd name="connsiteY7" fmla="*/ 182880 h 1963972"/>
              <a:gd name="connsiteX8" fmla="*/ 2369488 w 6448508"/>
              <a:gd name="connsiteY8" fmla="*/ 278296 h 1963972"/>
              <a:gd name="connsiteX9" fmla="*/ 2647784 w 6448508"/>
              <a:gd name="connsiteY9" fmla="*/ 310101 h 1963972"/>
              <a:gd name="connsiteX10" fmla="*/ 2941982 w 6448508"/>
              <a:gd name="connsiteY10" fmla="*/ 500932 h 1963972"/>
              <a:gd name="connsiteX11" fmla="*/ 3236181 w 6448508"/>
              <a:gd name="connsiteY11" fmla="*/ 572494 h 1963972"/>
              <a:gd name="connsiteX12" fmla="*/ 3530379 w 6448508"/>
              <a:gd name="connsiteY12" fmla="*/ 763325 h 1963972"/>
              <a:gd name="connsiteX13" fmla="*/ 3808674 w 6448508"/>
              <a:gd name="connsiteY13" fmla="*/ 946205 h 1963972"/>
              <a:gd name="connsiteX14" fmla="*/ 4086970 w 6448508"/>
              <a:gd name="connsiteY14" fmla="*/ 1160890 h 1963972"/>
              <a:gd name="connsiteX15" fmla="*/ 4397071 w 6448508"/>
              <a:gd name="connsiteY15" fmla="*/ 1343770 h 1963972"/>
              <a:gd name="connsiteX16" fmla="*/ 4691269 w 6448508"/>
              <a:gd name="connsiteY16" fmla="*/ 1550504 h 1963972"/>
              <a:gd name="connsiteX17" fmla="*/ 4977516 w 6448508"/>
              <a:gd name="connsiteY17" fmla="*/ 1709530 h 1963972"/>
              <a:gd name="connsiteX18" fmla="*/ 5279666 w 6448508"/>
              <a:gd name="connsiteY18" fmla="*/ 1820849 h 1963972"/>
              <a:gd name="connsiteX19" fmla="*/ 5565913 w 6448508"/>
              <a:gd name="connsiteY19" fmla="*/ 1908313 h 1963972"/>
              <a:gd name="connsiteX20" fmla="*/ 5852160 w 6448508"/>
              <a:gd name="connsiteY20" fmla="*/ 1908313 h 1963972"/>
              <a:gd name="connsiteX21" fmla="*/ 6138407 w 6448508"/>
              <a:gd name="connsiteY21" fmla="*/ 1940118 h 1963972"/>
              <a:gd name="connsiteX22" fmla="*/ 6448508 w 6448508"/>
              <a:gd name="connsiteY22" fmla="*/ 1963972 h 19639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6448508" h="1963972">
                <a:moveTo>
                  <a:pt x="0" y="198782"/>
                </a:moveTo>
                <a:lnTo>
                  <a:pt x="310101" y="0"/>
                </a:lnTo>
                <a:lnTo>
                  <a:pt x="604299" y="0"/>
                </a:lnTo>
                <a:lnTo>
                  <a:pt x="906448" y="71562"/>
                </a:lnTo>
                <a:lnTo>
                  <a:pt x="1192695" y="71562"/>
                </a:lnTo>
                <a:lnTo>
                  <a:pt x="1486894" y="127221"/>
                </a:lnTo>
                <a:lnTo>
                  <a:pt x="1765189" y="143123"/>
                </a:lnTo>
                <a:lnTo>
                  <a:pt x="2059388" y="182880"/>
                </a:lnTo>
                <a:lnTo>
                  <a:pt x="2369488" y="278296"/>
                </a:lnTo>
                <a:lnTo>
                  <a:pt x="2647784" y="310101"/>
                </a:lnTo>
                <a:lnTo>
                  <a:pt x="2941982" y="500932"/>
                </a:lnTo>
                <a:lnTo>
                  <a:pt x="3236181" y="572494"/>
                </a:lnTo>
                <a:lnTo>
                  <a:pt x="3530379" y="763325"/>
                </a:lnTo>
                <a:lnTo>
                  <a:pt x="3808674" y="946205"/>
                </a:lnTo>
                <a:lnTo>
                  <a:pt x="4086970" y="1160890"/>
                </a:lnTo>
                <a:lnTo>
                  <a:pt x="4397071" y="1343770"/>
                </a:lnTo>
                <a:lnTo>
                  <a:pt x="4691269" y="1550504"/>
                </a:lnTo>
                <a:lnTo>
                  <a:pt x="4977516" y="1709530"/>
                </a:lnTo>
                <a:lnTo>
                  <a:pt x="5279666" y="1820849"/>
                </a:lnTo>
                <a:lnTo>
                  <a:pt x="5565913" y="1908313"/>
                </a:lnTo>
                <a:lnTo>
                  <a:pt x="5852160" y="1908313"/>
                </a:lnTo>
                <a:lnTo>
                  <a:pt x="6138407" y="1940118"/>
                </a:lnTo>
                <a:lnTo>
                  <a:pt x="6448508" y="1963972"/>
                </a:lnTo>
              </a:path>
            </a:pathLst>
          </a:custGeom>
          <a:noFill/>
          <a:ln w="635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157" name="グループ化 156"/>
          <p:cNvGrpSpPr/>
          <p:nvPr/>
        </p:nvGrpSpPr>
        <p:grpSpPr>
          <a:xfrm>
            <a:off x="1017913" y="5864729"/>
            <a:ext cx="7116842" cy="256480"/>
            <a:chOff x="949843" y="5707968"/>
            <a:chExt cx="7330923" cy="255373"/>
          </a:xfrm>
        </p:grpSpPr>
        <p:sp>
          <p:nvSpPr>
            <p:cNvPr id="133" name="コンテンツ プレースホルダー 2"/>
            <p:cNvSpPr txBox="1">
              <a:spLocks/>
            </p:cNvSpPr>
            <p:nvPr/>
          </p:nvSpPr>
          <p:spPr>
            <a:xfrm>
              <a:off x="949843" y="5707968"/>
              <a:ext cx="241078" cy="255373"/>
            </a:xfrm>
            <a:prstGeom prst="rect">
              <a:avLst/>
            </a:prstGeom>
            <a:effectLst>
              <a:glow rad="63500">
                <a:schemeClr val="accent1">
                  <a:alpha val="40000"/>
                </a:schemeClr>
              </a:glow>
            </a:effectLst>
          </p:spPr>
          <p:txBody>
            <a:bodyPr wrap="none" lIns="0" tIns="0" rIns="0" bIns="0" anchor="ctr" anchorCtr="0">
              <a:spAutoFit/>
            </a:bodyPr>
            <a:lst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pPr marL="0" indent="0" algn="r">
                <a:lnSpc>
                  <a:spcPts val="2000"/>
                </a:lnSpc>
                <a:buFont typeface="Arial" panose="020B0604020202020204" pitchFamily="34" charset="0"/>
                <a:buNone/>
              </a:pPr>
              <a:r>
                <a:rPr lang="en-US" altLang="ja-JP" sz="1600" spc="-100" dirty="0">
                  <a:solidFill>
                    <a:srgbClr val="002060"/>
                  </a:solidFill>
                  <a:latin typeface="HGP創英角ｺﾞｼｯｸUB" panose="020B0900000000000000" pitchFamily="50" charset="-128"/>
                  <a:ea typeface="HGP創英角ｺﾞｼｯｸUB" panose="020B0900000000000000" pitchFamily="50" charset="-128"/>
                </a:rPr>
                <a:t>26</a:t>
              </a:r>
            </a:p>
          </p:txBody>
        </p:sp>
        <p:sp>
          <p:nvSpPr>
            <p:cNvPr id="134" name="コンテンツ プレースホルダー 2"/>
            <p:cNvSpPr txBox="1">
              <a:spLocks/>
            </p:cNvSpPr>
            <p:nvPr/>
          </p:nvSpPr>
          <p:spPr>
            <a:xfrm>
              <a:off x="1262274" y="5707968"/>
              <a:ext cx="241078" cy="255373"/>
            </a:xfrm>
            <a:prstGeom prst="rect">
              <a:avLst/>
            </a:prstGeom>
            <a:effectLst>
              <a:glow rad="63500">
                <a:schemeClr val="accent1">
                  <a:alpha val="40000"/>
                </a:schemeClr>
              </a:glow>
            </a:effectLst>
          </p:spPr>
          <p:txBody>
            <a:bodyPr wrap="none" lIns="0" tIns="0" rIns="0" bIns="0" anchor="ctr" anchorCtr="0">
              <a:spAutoFit/>
            </a:bodyPr>
            <a:lst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pPr marL="0" indent="0" algn="r">
                <a:lnSpc>
                  <a:spcPts val="2000"/>
                </a:lnSpc>
                <a:buFont typeface="Arial" panose="020B0604020202020204" pitchFamily="34" charset="0"/>
                <a:buNone/>
              </a:pPr>
              <a:r>
                <a:rPr lang="en-US" altLang="ja-JP" sz="1600" spc="-100" dirty="0">
                  <a:solidFill>
                    <a:srgbClr val="002060"/>
                  </a:solidFill>
                  <a:latin typeface="HGP創英角ｺﾞｼｯｸUB" panose="020B0900000000000000" pitchFamily="50" charset="-128"/>
                  <a:ea typeface="HGP創英角ｺﾞｼｯｸUB" panose="020B0900000000000000" pitchFamily="50" charset="-128"/>
                </a:rPr>
                <a:t>27</a:t>
              </a:r>
            </a:p>
          </p:txBody>
        </p:sp>
        <p:sp>
          <p:nvSpPr>
            <p:cNvPr id="136" name="コンテンツ プレースホルダー 2"/>
            <p:cNvSpPr txBox="1">
              <a:spLocks/>
            </p:cNvSpPr>
            <p:nvPr/>
          </p:nvSpPr>
          <p:spPr>
            <a:xfrm>
              <a:off x="1586311" y="5707968"/>
              <a:ext cx="241078" cy="255373"/>
            </a:xfrm>
            <a:prstGeom prst="rect">
              <a:avLst/>
            </a:prstGeom>
            <a:effectLst>
              <a:glow rad="63500">
                <a:schemeClr val="accent1">
                  <a:alpha val="40000"/>
                </a:schemeClr>
              </a:glow>
            </a:effectLst>
          </p:spPr>
          <p:txBody>
            <a:bodyPr wrap="none" lIns="0" tIns="0" rIns="0" bIns="0" anchor="ctr" anchorCtr="0">
              <a:spAutoFit/>
            </a:bodyPr>
            <a:lst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pPr marL="0" indent="0" algn="r">
                <a:lnSpc>
                  <a:spcPts val="2000"/>
                </a:lnSpc>
                <a:buFont typeface="Arial" panose="020B0604020202020204" pitchFamily="34" charset="0"/>
                <a:buNone/>
              </a:pPr>
              <a:r>
                <a:rPr lang="en-US" altLang="ja-JP" sz="1600" spc="-100" dirty="0">
                  <a:solidFill>
                    <a:srgbClr val="002060"/>
                  </a:solidFill>
                  <a:latin typeface="HGP創英角ｺﾞｼｯｸUB" panose="020B0900000000000000" pitchFamily="50" charset="-128"/>
                  <a:ea typeface="HGP創英角ｺﾞｼｯｸUB" panose="020B0900000000000000" pitchFamily="50" charset="-128"/>
                </a:rPr>
                <a:t>28</a:t>
              </a:r>
            </a:p>
          </p:txBody>
        </p:sp>
        <p:sp>
          <p:nvSpPr>
            <p:cNvPr id="137" name="コンテンツ プレースホルダー 2"/>
            <p:cNvSpPr txBox="1">
              <a:spLocks/>
            </p:cNvSpPr>
            <p:nvPr/>
          </p:nvSpPr>
          <p:spPr>
            <a:xfrm>
              <a:off x="1898743" y="5707968"/>
              <a:ext cx="241078" cy="255373"/>
            </a:xfrm>
            <a:prstGeom prst="rect">
              <a:avLst/>
            </a:prstGeom>
            <a:effectLst>
              <a:glow rad="63500">
                <a:schemeClr val="accent1">
                  <a:alpha val="40000"/>
                </a:schemeClr>
              </a:glow>
            </a:effectLst>
          </p:spPr>
          <p:txBody>
            <a:bodyPr wrap="none" lIns="0" tIns="0" rIns="0" bIns="0" anchor="ctr" anchorCtr="0">
              <a:spAutoFit/>
            </a:bodyPr>
            <a:lst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pPr marL="0" indent="0" algn="r">
                <a:lnSpc>
                  <a:spcPts val="2000"/>
                </a:lnSpc>
                <a:buFont typeface="Arial" panose="020B0604020202020204" pitchFamily="34" charset="0"/>
                <a:buNone/>
              </a:pPr>
              <a:r>
                <a:rPr lang="en-US" altLang="ja-JP" sz="1600" spc="-100" dirty="0">
                  <a:solidFill>
                    <a:srgbClr val="002060"/>
                  </a:solidFill>
                  <a:latin typeface="HGP創英角ｺﾞｼｯｸUB" panose="020B0900000000000000" pitchFamily="50" charset="-128"/>
                  <a:ea typeface="HGP創英角ｺﾞｼｯｸUB" panose="020B0900000000000000" pitchFamily="50" charset="-128"/>
                </a:rPr>
                <a:t>29</a:t>
              </a:r>
            </a:p>
          </p:txBody>
        </p:sp>
        <p:sp>
          <p:nvSpPr>
            <p:cNvPr id="138" name="コンテンツ プレースホルダー 2"/>
            <p:cNvSpPr txBox="1">
              <a:spLocks/>
            </p:cNvSpPr>
            <p:nvPr/>
          </p:nvSpPr>
          <p:spPr>
            <a:xfrm>
              <a:off x="2203989" y="5707968"/>
              <a:ext cx="241078" cy="255373"/>
            </a:xfrm>
            <a:prstGeom prst="rect">
              <a:avLst/>
            </a:prstGeom>
            <a:effectLst>
              <a:glow rad="63500">
                <a:schemeClr val="accent1">
                  <a:alpha val="40000"/>
                </a:schemeClr>
              </a:glow>
            </a:effectLst>
          </p:spPr>
          <p:txBody>
            <a:bodyPr wrap="none" lIns="0" tIns="0" rIns="0" bIns="0" anchor="ctr" anchorCtr="0">
              <a:spAutoFit/>
            </a:bodyPr>
            <a:lst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pPr marL="0" indent="0" algn="r">
                <a:lnSpc>
                  <a:spcPts val="2000"/>
                </a:lnSpc>
                <a:buFont typeface="Arial" panose="020B0604020202020204" pitchFamily="34" charset="0"/>
                <a:buNone/>
              </a:pPr>
              <a:r>
                <a:rPr lang="en-US" altLang="ja-JP" sz="1600" spc="-100" dirty="0">
                  <a:solidFill>
                    <a:srgbClr val="002060"/>
                  </a:solidFill>
                  <a:latin typeface="HGP創英角ｺﾞｼｯｸUB" panose="020B0900000000000000" pitchFamily="50" charset="-128"/>
                  <a:ea typeface="HGP創英角ｺﾞｼｯｸUB" panose="020B0900000000000000" pitchFamily="50" charset="-128"/>
                </a:rPr>
                <a:t>30</a:t>
              </a:r>
            </a:p>
          </p:txBody>
        </p:sp>
        <p:sp>
          <p:nvSpPr>
            <p:cNvPr id="139" name="コンテンツ プレースホルダー 2"/>
            <p:cNvSpPr txBox="1">
              <a:spLocks/>
            </p:cNvSpPr>
            <p:nvPr/>
          </p:nvSpPr>
          <p:spPr>
            <a:xfrm>
              <a:off x="2516421" y="5707968"/>
              <a:ext cx="241078" cy="255373"/>
            </a:xfrm>
            <a:prstGeom prst="rect">
              <a:avLst/>
            </a:prstGeom>
            <a:effectLst>
              <a:glow rad="63500">
                <a:schemeClr val="accent1">
                  <a:alpha val="40000"/>
                </a:schemeClr>
              </a:glow>
            </a:effectLst>
          </p:spPr>
          <p:txBody>
            <a:bodyPr wrap="none" lIns="0" tIns="0" rIns="0" bIns="0" anchor="ctr" anchorCtr="0">
              <a:spAutoFit/>
            </a:bodyPr>
            <a:lst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pPr marL="0" indent="0" algn="r">
                <a:lnSpc>
                  <a:spcPts val="2000"/>
                </a:lnSpc>
                <a:buFont typeface="Arial" panose="020B0604020202020204" pitchFamily="34" charset="0"/>
                <a:buNone/>
              </a:pPr>
              <a:r>
                <a:rPr lang="en-US" altLang="ja-JP" sz="1600" spc="-100" dirty="0">
                  <a:solidFill>
                    <a:srgbClr val="002060"/>
                  </a:solidFill>
                  <a:latin typeface="HGP創英角ｺﾞｼｯｸUB" panose="020B0900000000000000" pitchFamily="50" charset="-128"/>
                  <a:ea typeface="HGP創英角ｺﾞｼｯｸUB" panose="020B0900000000000000" pitchFamily="50" charset="-128"/>
                </a:rPr>
                <a:t>31</a:t>
              </a:r>
            </a:p>
          </p:txBody>
        </p:sp>
        <p:sp>
          <p:nvSpPr>
            <p:cNvPr id="140" name="コンテンツ プレースホルダー 2"/>
            <p:cNvSpPr txBox="1">
              <a:spLocks/>
            </p:cNvSpPr>
            <p:nvPr/>
          </p:nvSpPr>
          <p:spPr>
            <a:xfrm>
              <a:off x="2832888" y="5707968"/>
              <a:ext cx="241078" cy="255373"/>
            </a:xfrm>
            <a:prstGeom prst="rect">
              <a:avLst/>
            </a:prstGeom>
            <a:effectLst>
              <a:glow rad="63500">
                <a:schemeClr val="accent1">
                  <a:alpha val="40000"/>
                </a:schemeClr>
              </a:glow>
            </a:effectLst>
          </p:spPr>
          <p:txBody>
            <a:bodyPr wrap="none" lIns="0" tIns="0" rIns="0" bIns="0" anchor="ctr" anchorCtr="0">
              <a:spAutoFit/>
            </a:bodyPr>
            <a:lst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pPr marL="0" indent="0" algn="r">
                <a:lnSpc>
                  <a:spcPts val="2000"/>
                </a:lnSpc>
                <a:buFont typeface="Arial" panose="020B0604020202020204" pitchFamily="34" charset="0"/>
                <a:buNone/>
              </a:pPr>
              <a:r>
                <a:rPr lang="en-US" altLang="ja-JP" sz="1600" spc="-100" dirty="0">
                  <a:solidFill>
                    <a:srgbClr val="002060"/>
                  </a:solidFill>
                  <a:latin typeface="HGP創英角ｺﾞｼｯｸUB" panose="020B0900000000000000" pitchFamily="50" charset="-128"/>
                  <a:ea typeface="HGP創英角ｺﾞｼｯｸUB" panose="020B0900000000000000" pitchFamily="50" charset="-128"/>
                </a:rPr>
                <a:t>32</a:t>
              </a:r>
            </a:p>
          </p:txBody>
        </p:sp>
        <p:sp>
          <p:nvSpPr>
            <p:cNvPr id="141" name="コンテンツ プレースホルダー 2"/>
            <p:cNvSpPr txBox="1">
              <a:spLocks/>
            </p:cNvSpPr>
            <p:nvPr/>
          </p:nvSpPr>
          <p:spPr>
            <a:xfrm>
              <a:off x="3145319" y="5707968"/>
              <a:ext cx="241078" cy="255373"/>
            </a:xfrm>
            <a:prstGeom prst="rect">
              <a:avLst/>
            </a:prstGeom>
            <a:effectLst>
              <a:glow rad="63500">
                <a:schemeClr val="accent1">
                  <a:alpha val="40000"/>
                </a:schemeClr>
              </a:glow>
            </a:effectLst>
          </p:spPr>
          <p:txBody>
            <a:bodyPr wrap="none" lIns="0" tIns="0" rIns="0" bIns="0" anchor="ctr" anchorCtr="0">
              <a:spAutoFit/>
            </a:bodyPr>
            <a:lst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pPr marL="0" indent="0" algn="r">
                <a:lnSpc>
                  <a:spcPts val="2000"/>
                </a:lnSpc>
                <a:buFont typeface="Arial" panose="020B0604020202020204" pitchFamily="34" charset="0"/>
                <a:buNone/>
              </a:pPr>
              <a:r>
                <a:rPr lang="en-US" altLang="ja-JP" sz="1600" spc="-100" dirty="0">
                  <a:solidFill>
                    <a:srgbClr val="002060"/>
                  </a:solidFill>
                  <a:latin typeface="HGP創英角ｺﾞｼｯｸUB" panose="020B0900000000000000" pitchFamily="50" charset="-128"/>
                  <a:ea typeface="HGP創英角ｺﾞｼｯｸUB" panose="020B0900000000000000" pitchFamily="50" charset="-128"/>
                </a:rPr>
                <a:t>33</a:t>
              </a:r>
            </a:p>
          </p:txBody>
        </p:sp>
        <p:sp>
          <p:nvSpPr>
            <p:cNvPr id="142" name="コンテンツ プレースホルダー 2"/>
            <p:cNvSpPr txBox="1">
              <a:spLocks/>
            </p:cNvSpPr>
            <p:nvPr/>
          </p:nvSpPr>
          <p:spPr>
            <a:xfrm>
              <a:off x="3452910" y="5707968"/>
              <a:ext cx="241078" cy="255373"/>
            </a:xfrm>
            <a:prstGeom prst="rect">
              <a:avLst/>
            </a:prstGeom>
            <a:effectLst>
              <a:glow rad="63500">
                <a:schemeClr val="accent1">
                  <a:alpha val="40000"/>
                </a:schemeClr>
              </a:glow>
            </a:effectLst>
          </p:spPr>
          <p:txBody>
            <a:bodyPr wrap="none" lIns="0" tIns="0" rIns="0" bIns="0" anchor="ctr" anchorCtr="0">
              <a:spAutoFit/>
            </a:bodyPr>
            <a:lst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pPr marL="0" indent="0" algn="r">
                <a:lnSpc>
                  <a:spcPts val="2000"/>
                </a:lnSpc>
                <a:buFont typeface="Arial" panose="020B0604020202020204" pitchFamily="34" charset="0"/>
                <a:buNone/>
              </a:pPr>
              <a:r>
                <a:rPr lang="en-US" altLang="ja-JP" sz="1600" spc="-100" dirty="0">
                  <a:solidFill>
                    <a:srgbClr val="002060"/>
                  </a:solidFill>
                  <a:latin typeface="HGP創英角ｺﾞｼｯｸUB" panose="020B0900000000000000" pitchFamily="50" charset="-128"/>
                  <a:ea typeface="HGP創英角ｺﾞｼｯｸUB" panose="020B0900000000000000" pitchFamily="50" charset="-128"/>
                </a:rPr>
                <a:t>34</a:t>
              </a:r>
            </a:p>
          </p:txBody>
        </p:sp>
        <p:sp>
          <p:nvSpPr>
            <p:cNvPr id="143" name="コンテンツ プレースホルダー 2"/>
            <p:cNvSpPr txBox="1">
              <a:spLocks/>
            </p:cNvSpPr>
            <p:nvPr/>
          </p:nvSpPr>
          <p:spPr>
            <a:xfrm>
              <a:off x="3765341" y="5707968"/>
              <a:ext cx="241078" cy="255373"/>
            </a:xfrm>
            <a:prstGeom prst="rect">
              <a:avLst/>
            </a:prstGeom>
            <a:effectLst>
              <a:glow rad="63500">
                <a:schemeClr val="accent1">
                  <a:alpha val="40000"/>
                </a:schemeClr>
              </a:glow>
            </a:effectLst>
          </p:spPr>
          <p:txBody>
            <a:bodyPr wrap="none" lIns="0" tIns="0" rIns="0" bIns="0" anchor="ctr" anchorCtr="0">
              <a:spAutoFit/>
            </a:bodyPr>
            <a:lst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pPr marL="0" indent="0" algn="r">
                <a:lnSpc>
                  <a:spcPts val="2000"/>
                </a:lnSpc>
                <a:buFont typeface="Arial" panose="020B0604020202020204" pitchFamily="34" charset="0"/>
                <a:buNone/>
              </a:pPr>
              <a:r>
                <a:rPr lang="en-US" altLang="ja-JP" sz="1600" spc="-100" dirty="0">
                  <a:solidFill>
                    <a:srgbClr val="002060"/>
                  </a:solidFill>
                  <a:latin typeface="HGP創英角ｺﾞｼｯｸUB" panose="020B0900000000000000" pitchFamily="50" charset="-128"/>
                  <a:ea typeface="HGP創英角ｺﾞｼｯｸUB" panose="020B0900000000000000" pitchFamily="50" charset="-128"/>
                </a:rPr>
                <a:t>35</a:t>
              </a:r>
            </a:p>
          </p:txBody>
        </p:sp>
        <p:sp>
          <p:nvSpPr>
            <p:cNvPr id="144" name="コンテンツ プレースホルダー 2"/>
            <p:cNvSpPr txBox="1">
              <a:spLocks/>
            </p:cNvSpPr>
            <p:nvPr/>
          </p:nvSpPr>
          <p:spPr>
            <a:xfrm>
              <a:off x="4081807" y="5707968"/>
              <a:ext cx="241078" cy="255373"/>
            </a:xfrm>
            <a:prstGeom prst="rect">
              <a:avLst/>
            </a:prstGeom>
            <a:effectLst>
              <a:glow rad="63500">
                <a:schemeClr val="accent1">
                  <a:alpha val="40000"/>
                </a:schemeClr>
              </a:glow>
            </a:effectLst>
          </p:spPr>
          <p:txBody>
            <a:bodyPr wrap="none" lIns="0" tIns="0" rIns="0" bIns="0" anchor="ctr" anchorCtr="0">
              <a:spAutoFit/>
            </a:bodyPr>
            <a:lst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pPr marL="0" indent="0" algn="r">
                <a:lnSpc>
                  <a:spcPts val="2000"/>
                </a:lnSpc>
                <a:buFont typeface="Arial" panose="020B0604020202020204" pitchFamily="34" charset="0"/>
                <a:buNone/>
              </a:pPr>
              <a:r>
                <a:rPr lang="en-US" altLang="ja-JP" sz="1600" spc="-100" dirty="0">
                  <a:solidFill>
                    <a:srgbClr val="002060"/>
                  </a:solidFill>
                  <a:latin typeface="HGP創英角ｺﾞｼｯｸUB" panose="020B0900000000000000" pitchFamily="50" charset="-128"/>
                  <a:ea typeface="HGP創英角ｺﾞｼｯｸUB" panose="020B0900000000000000" pitchFamily="50" charset="-128"/>
                </a:rPr>
                <a:t>36</a:t>
              </a:r>
            </a:p>
          </p:txBody>
        </p:sp>
        <p:sp>
          <p:nvSpPr>
            <p:cNvPr id="145" name="コンテンツ プレースホルダー 2"/>
            <p:cNvSpPr txBox="1">
              <a:spLocks/>
            </p:cNvSpPr>
            <p:nvPr/>
          </p:nvSpPr>
          <p:spPr>
            <a:xfrm>
              <a:off x="4394238" y="5707968"/>
              <a:ext cx="241078" cy="255373"/>
            </a:xfrm>
            <a:prstGeom prst="rect">
              <a:avLst/>
            </a:prstGeom>
            <a:effectLst>
              <a:glow rad="63500">
                <a:schemeClr val="accent1">
                  <a:alpha val="40000"/>
                </a:schemeClr>
              </a:glow>
            </a:effectLst>
          </p:spPr>
          <p:txBody>
            <a:bodyPr wrap="none" lIns="0" tIns="0" rIns="0" bIns="0" anchor="ctr" anchorCtr="0">
              <a:spAutoFit/>
            </a:bodyPr>
            <a:lst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pPr marL="0" indent="0" algn="r">
                <a:lnSpc>
                  <a:spcPts val="2000"/>
                </a:lnSpc>
                <a:buFont typeface="Arial" panose="020B0604020202020204" pitchFamily="34" charset="0"/>
                <a:buNone/>
              </a:pPr>
              <a:r>
                <a:rPr lang="en-US" altLang="ja-JP" sz="1600" spc="-100" dirty="0">
                  <a:solidFill>
                    <a:srgbClr val="002060"/>
                  </a:solidFill>
                  <a:latin typeface="HGP創英角ｺﾞｼｯｸUB" panose="020B0900000000000000" pitchFamily="50" charset="-128"/>
                  <a:ea typeface="HGP創英角ｺﾞｼｯｸUB" panose="020B0900000000000000" pitchFamily="50" charset="-128"/>
                </a:rPr>
                <a:t>37</a:t>
              </a:r>
            </a:p>
          </p:txBody>
        </p:sp>
        <p:sp>
          <p:nvSpPr>
            <p:cNvPr id="146" name="コンテンツ プレースホルダー 2"/>
            <p:cNvSpPr txBox="1">
              <a:spLocks/>
            </p:cNvSpPr>
            <p:nvPr/>
          </p:nvSpPr>
          <p:spPr>
            <a:xfrm>
              <a:off x="4699485" y="5707968"/>
              <a:ext cx="241078" cy="255373"/>
            </a:xfrm>
            <a:prstGeom prst="rect">
              <a:avLst/>
            </a:prstGeom>
            <a:effectLst>
              <a:glow rad="63500">
                <a:schemeClr val="accent1">
                  <a:alpha val="40000"/>
                </a:schemeClr>
              </a:glow>
            </a:effectLst>
          </p:spPr>
          <p:txBody>
            <a:bodyPr wrap="none" lIns="0" tIns="0" rIns="0" bIns="0" anchor="ctr" anchorCtr="0">
              <a:spAutoFit/>
            </a:bodyPr>
            <a:lst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pPr marL="0" indent="0" algn="r">
                <a:lnSpc>
                  <a:spcPts val="2000"/>
                </a:lnSpc>
                <a:buFont typeface="Arial" panose="020B0604020202020204" pitchFamily="34" charset="0"/>
                <a:buNone/>
              </a:pPr>
              <a:r>
                <a:rPr lang="en-US" altLang="ja-JP" sz="1600" spc="-100" dirty="0">
                  <a:solidFill>
                    <a:srgbClr val="002060"/>
                  </a:solidFill>
                  <a:latin typeface="HGP創英角ｺﾞｼｯｸUB" panose="020B0900000000000000" pitchFamily="50" charset="-128"/>
                  <a:ea typeface="HGP創英角ｺﾞｼｯｸUB" panose="020B0900000000000000" pitchFamily="50" charset="-128"/>
                </a:rPr>
                <a:t>38</a:t>
              </a:r>
            </a:p>
          </p:txBody>
        </p:sp>
        <p:sp>
          <p:nvSpPr>
            <p:cNvPr id="147" name="コンテンツ プレースホルダー 2"/>
            <p:cNvSpPr txBox="1">
              <a:spLocks/>
            </p:cNvSpPr>
            <p:nvPr/>
          </p:nvSpPr>
          <p:spPr>
            <a:xfrm>
              <a:off x="5011918" y="5707968"/>
              <a:ext cx="241078" cy="255373"/>
            </a:xfrm>
            <a:prstGeom prst="rect">
              <a:avLst/>
            </a:prstGeom>
            <a:effectLst>
              <a:glow rad="63500">
                <a:schemeClr val="accent1">
                  <a:alpha val="40000"/>
                </a:schemeClr>
              </a:glow>
            </a:effectLst>
          </p:spPr>
          <p:txBody>
            <a:bodyPr wrap="none" lIns="0" tIns="0" rIns="0" bIns="0" anchor="ctr" anchorCtr="0">
              <a:spAutoFit/>
            </a:bodyPr>
            <a:lst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pPr marL="0" indent="0" algn="r">
                <a:lnSpc>
                  <a:spcPts val="2000"/>
                </a:lnSpc>
                <a:buFont typeface="Arial" panose="020B0604020202020204" pitchFamily="34" charset="0"/>
                <a:buNone/>
              </a:pPr>
              <a:r>
                <a:rPr lang="en-US" altLang="ja-JP" sz="1600" spc="-100" dirty="0">
                  <a:solidFill>
                    <a:srgbClr val="002060"/>
                  </a:solidFill>
                  <a:latin typeface="HGP創英角ｺﾞｼｯｸUB" panose="020B0900000000000000" pitchFamily="50" charset="-128"/>
                  <a:ea typeface="HGP創英角ｺﾞｼｯｸUB" panose="020B0900000000000000" pitchFamily="50" charset="-128"/>
                </a:rPr>
                <a:t>39</a:t>
              </a:r>
            </a:p>
          </p:txBody>
        </p:sp>
        <p:sp>
          <p:nvSpPr>
            <p:cNvPr id="148" name="コンテンツ プレースホルダー 2"/>
            <p:cNvSpPr txBox="1">
              <a:spLocks/>
            </p:cNvSpPr>
            <p:nvPr/>
          </p:nvSpPr>
          <p:spPr>
            <a:xfrm>
              <a:off x="5325116" y="5707968"/>
              <a:ext cx="241078" cy="255373"/>
            </a:xfrm>
            <a:prstGeom prst="rect">
              <a:avLst/>
            </a:prstGeom>
            <a:effectLst>
              <a:glow rad="63500">
                <a:schemeClr val="accent1">
                  <a:alpha val="40000"/>
                </a:schemeClr>
              </a:glow>
            </a:effectLst>
          </p:spPr>
          <p:txBody>
            <a:bodyPr wrap="none" lIns="0" tIns="0" rIns="0" bIns="0" anchor="ctr" anchorCtr="0">
              <a:spAutoFit/>
            </a:bodyPr>
            <a:lst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pPr marL="0" indent="0" algn="r">
                <a:lnSpc>
                  <a:spcPts val="2000"/>
                </a:lnSpc>
                <a:buFont typeface="Arial" panose="020B0604020202020204" pitchFamily="34" charset="0"/>
                <a:buNone/>
              </a:pPr>
              <a:r>
                <a:rPr lang="en-US" altLang="ja-JP" sz="1600" spc="-100" dirty="0">
                  <a:solidFill>
                    <a:srgbClr val="002060"/>
                  </a:solidFill>
                  <a:latin typeface="HGP創英角ｺﾞｼｯｸUB" panose="020B0900000000000000" pitchFamily="50" charset="-128"/>
                  <a:ea typeface="HGP創英角ｺﾞｼｯｸUB" panose="020B0900000000000000" pitchFamily="50" charset="-128"/>
                </a:rPr>
                <a:t>40</a:t>
              </a:r>
            </a:p>
          </p:txBody>
        </p:sp>
        <p:sp>
          <p:nvSpPr>
            <p:cNvPr id="149" name="コンテンツ プレースホルダー 2"/>
            <p:cNvSpPr txBox="1">
              <a:spLocks/>
            </p:cNvSpPr>
            <p:nvPr/>
          </p:nvSpPr>
          <p:spPr>
            <a:xfrm>
              <a:off x="5637550" y="5707968"/>
              <a:ext cx="241078" cy="255373"/>
            </a:xfrm>
            <a:prstGeom prst="rect">
              <a:avLst/>
            </a:prstGeom>
            <a:effectLst>
              <a:glow rad="63500">
                <a:schemeClr val="accent1">
                  <a:alpha val="40000"/>
                </a:schemeClr>
              </a:glow>
            </a:effectLst>
          </p:spPr>
          <p:txBody>
            <a:bodyPr wrap="none" lIns="0" tIns="0" rIns="0" bIns="0" anchor="ctr" anchorCtr="0">
              <a:spAutoFit/>
            </a:bodyPr>
            <a:lst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pPr marL="0" indent="0" algn="r">
                <a:lnSpc>
                  <a:spcPts val="2000"/>
                </a:lnSpc>
                <a:buFont typeface="Arial" panose="020B0604020202020204" pitchFamily="34" charset="0"/>
                <a:buNone/>
              </a:pPr>
              <a:r>
                <a:rPr lang="en-US" altLang="ja-JP" sz="1600" spc="-100" dirty="0">
                  <a:solidFill>
                    <a:srgbClr val="002060"/>
                  </a:solidFill>
                  <a:latin typeface="HGP創英角ｺﾞｼｯｸUB" panose="020B0900000000000000" pitchFamily="50" charset="-128"/>
                  <a:ea typeface="HGP創英角ｺﾞｼｯｸUB" panose="020B0900000000000000" pitchFamily="50" charset="-128"/>
                </a:rPr>
                <a:t>41</a:t>
              </a:r>
            </a:p>
          </p:txBody>
        </p:sp>
        <p:sp>
          <p:nvSpPr>
            <p:cNvPr id="150" name="コンテンツ プレースホルダー 2"/>
            <p:cNvSpPr txBox="1">
              <a:spLocks/>
            </p:cNvSpPr>
            <p:nvPr/>
          </p:nvSpPr>
          <p:spPr>
            <a:xfrm>
              <a:off x="5959625" y="5707968"/>
              <a:ext cx="241078" cy="255373"/>
            </a:xfrm>
            <a:prstGeom prst="rect">
              <a:avLst/>
            </a:prstGeom>
            <a:effectLst>
              <a:glow rad="63500">
                <a:schemeClr val="accent1">
                  <a:alpha val="40000"/>
                </a:schemeClr>
              </a:glow>
            </a:effectLst>
          </p:spPr>
          <p:txBody>
            <a:bodyPr wrap="none" lIns="0" tIns="0" rIns="0" bIns="0" anchor="ctr" anchorCtr="0">
              <a:spAutoFit/>
            </a:bodyPr>
            <a:lst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pPr marL="0" indent="0" algn="r">
                <a:lnSpc>
                  <a:spcPts val="2000"/>
                </a:lnSpc>
                <a:buFont typeface="Arial" panose="020B0604020202020204" pitchFamily="34" charset="0"/>
                <a:buNone/>
              </a:pPr>
              <a:r>
                <a:rPr lang="en-US" altLang="ja-JP" sz="1600" spc="-100" dirty="0">
                  <a:solidFill>
                    <a:srgbClr val="002060"/>
                  </a:solidFill>
                  <a:latin typeface="HGP創英角ｺﾞｼｯｸUB" panose="020B0900000000000000" pitchFamily="50" charset="-128"/>
                  <a:ea typeface="HGP創英角ｺﾞｼｯｸUB" panose="020B0900000000000000" pitchFamily="50" charset="-128"/>
                </a:rPr>
                <a:t>42</a:t>
              </a:r>
            </a:p>
          </p:txBody>
        </p:sp>
        <p:sp>
          <p:nvSpPr>
            <p:cNvPr id="151" name="コンテンツ プレースホルダー 2"/>
            <p:cNvSpPr txBox="1">
              <a:spLocks/>
            </p:cNvSpPr>
            <p:nvPr/>
          </p:nvSpPr>
          <p:spPr>
            <a:xfrm>
              <a:off x="6272057" y="5707968"/>
              <a:ext cx="241078" cy="255373"/>
            </a:xfrm>
            <a:prstGeom prst="rect">
              <a:avLst/>
            </a:prstGeom>
            <a:effectLst>
              <a:glow rad="63500">
                <a:schemeClr val="accent1">
                  <a:alpha val="40000"/>
                </a:schemeClr>
              </a:glow>
            </a:effectLst>
          </p:spPr>
          <p:txBody>
            <a:bodyPr wrap="none" lIns="0" tIns="0" rIns="0" bIns="0" anchor="ctr" anchorCtr="0">
              <a:spAutoFit/>
            </a:bodyPr>
            <a:lst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pPr marL="0" indent="0" algn="r">
                <a:lnSpc>
                  <a:spcPts val="2000"/>
                </a:lnSpc>
                <a:buFont typeface="Arial" panose="020B0604020202020204" pitchFamily="34" charset="0"/>
                <a:buNone/>
              </a:pPr>
              <a:r>
                <a:rPr lang="en-US" altLang="ja-JP" sz="1600" spc="-100" dirty="0">
                  <a:solidFill>
                    <a:srgbClr val="002060"/>
                  </a:solidFill>
                  <a:latin typeface="HGP創英角ｺﾞｼｯｸUB" panose="020B0900000000000000" pitchFamily="50" charset="-128"/>
                  <a:ea typeface="HGP創英角ｺﾞｼｯｸUB" panose="020B0900000000000000" pitchFamily="50" charset="-128"/>
                </a:rPr>
                <a:t>43</a:t>
              </a:r>
            </a:p>
          </p:txBody>
        </p:sp>
        <p:sp>
          <p:nvSpPr>
            <p:cNvPr id="152" name="コンテンツ プレースホルダー 2"/>
            <p:cNvSpPr txBox="1">
              <a:spLocks/>
            </p:cNvSpPr>
            <p:nvPr/>
          </p:nvSpPr>
          <p:spPr>
            <a:xfrm>
              <a:off x="6579647" y="5707968"/>
              <a:ext cx="241078" cy="255373"/>
            </a:xfrm>
            <a:prstGeom prst="rect">
              <a:avLst/>
            </a:prstGeom>
            <a:effectLst>
              <a:glow rad="63500">
                <a:schemeClr val="accent1">
                  <a:alpha val="40000"/>
                </a:schemeClr>
              </a:glow>
            </a:effectLst>
          </p:spPr>
          <p:txBody>
            <a:bodyPr wrap="none" lIns="0" tIns="0" rIns="0" bIns="0" anchor="ctr" anchorCtr="0">
              <a:spAutoFit/>
            </a:bodyPr>
            <a:lst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pPr marL="0" indent="0" algn="r">
                <a:lnSpc>
                  <a:spcPts val="2000"/>
                </a:lnSpc>
                <a:buFont typeface="Arial" panose="020B0604020202020204" pitchFamily="34" charset="0"/>
                <a:buNone/>
              </a:pPr>
              <a:r>
                <a:rPr lang="en-US" altLang="ja-JP" sz="1600" spc="-100" dirty="0">
                  <a:solidFill>
                    <a:srgbClr val="002060"/>
                  </a:solidFill>
                  <a:latin typeface="HGP創英角ｺﾞｼｯｸUB" panose="020B0900000000000000" pitchFamily="50" charset="-128"/>
                  <a:ea typeface="HGP創英角ｺﾞｼｯｸUB" panose="020B0900000000000000" pitchFamily="50" charset="-128"/>
                </a:rPr>
                <a:t>44</a:t>
              </a:r>
            </a:p>
          </p:txBody>
        </p:sp>
        <p:sp>
          <p:nvSpPr>
            <p:cNvPr id="153" name="コンテンツ プレースホルダー 2"/>
            <p:cNvSpPr txBox="1">
              <a:spLocks/>
            </p:cNvSpPr>
            <p:nvPr/>
          </p:nvSpPr>
          <p:spPr>
            <a:xfrm>
              <a:off x="6892079" y="5707968"/>
              <a:ext cx="241078" cy="255373"/>
            </a:xfrm>
            <a:prstGeom prst="rect">
              <a:avLst/>
            </a:prstGeom>
            <a:effectLst>
              <a:glow rad="63500">
                <a:schemeClr val="accent1">
                  <a:alpha val="40000"/>
                </a:schemeClr>
              </a:glow>
            </a:effectLst>
          </p:spPr>
          <p:txBody>
            <a:bodyPr wrap="none" lIns="0" tIns="0" rIns="0" bIns="0" anchor="ctr" anchorCtr="0">
              <a:spAutoFit/>
            </a:bodyPr>
            <a:lst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pPr marL="0" indent="0" algn="r">
                <a:lnSpc>
                  <a:spcPts val="2000"/>
                </a:lnSpc>
                <a:buFont typeface="Arial" panose="020B0604020202020204" pitchFamily="34" charset="0"/>
                <a:buNone/>
              </a:pPr>
              <a:r>
                <a:rPr lang="en-US" altLang="ja-JP" sz="1600" spc="-100" dirty="0">
                  <a:solidFill>
                    <a:srgbClr val="002060"/>
                  </a:solidFill>
                  <a:latin typeface="HGP創英角ｺﾞｼｯｸUB" panose="020B0900000000000000" pitchFamily="50" charset="-128"/>
                  <a:ea typeface="HGP創英角ｺﾞｼｯｸUB" panose="020B0900000000000000" pitchFamily="50" charset="-128"/>
                </a:rPr>
                <a:t>45</a:t>
              </a:r>
            </a:p>
          </p:txBody>
        </p:sp>
        <p:sp>
          <p:nvSpPr>
            <p:cNvPr id="154" name="コンテンツ プレースホルダー 2"/>
            <p:cNvSpPr txBox="1">
              <a:spLocks/>
            </p:cNvSpPr>
            <p:nvPr/>
          </p:nvSpPr>
          <p:spPr>
            <a:xfrm>
              <a:off x="7199217" y="5707968"/>
              <a:ext cx="241078" cy="255373"/>
            </a:xfrm>
            <a:prstGeom prst="rect">
              <a:avLst/>
            </a:prstGeom>
            <a:effectLst>
              <a:glow rad="63500">
                <a:schemeClr val="accent1">
                  <a:alpha val="40000"/>
                </a:schemeClr>
              </a:glow>
            </a:effectLst>
          </p:spPr>
          <p:txBody>
            <a:bodyPr wrap="none" lIns="0" tIns="0" rIns="0" bIns="0" anchor="ctr" anchorCtr="0">
              <a:spAutoFit/>
            </a:bodyPr>
            <a:lst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pPr marL="0" indent="0" algn="r">
                <a:lnSpc>
                  <a:spcPts val="2000"/>
                </a:lnSpc>
                <a:buFont typeface="Arial" panose="020B0604020202020204" pitchFamily="34" charset="0"/>
                <a:buNone/>
              </a:pPr>
              <a:r>
                <a:rPr lang="en-US" altLang="ja-JP" sz="1600" spc="-100" dirty="0">
                  <a:solidFill>
                    <a:srgbClr val="002060"/>
                  </a:solidFill>
                  <a:latin typeface="HGP創英角ｺﾞｼｯｸUB" panose="020B0900000000000000" pitchFamily="50" charset="-128"/>
                  <a:ea typeface="HGP創英角ｺﾞｼｯｸUB" panose="020B0900000000000000" pitchFamily="50" charset="-128"/>
                </a:rPr>
                <a:t>46</a:t>
              </a:r>
            </a:p>
          </p:txBody>
        </p:sp>
        <p:sp>
          <p:nvSpPr>
            <p:cNvPr id="155" name="コンテンツ プレースホルダー 2"/>
            <p:cNvSpPr txBox="1">
              <a:spLocks/>
            </p:cNvSpPr>
            <p:nvPr/>
          </p:nvSpPr>
          <p:spPr>
            <a:xfrm>
              <a:off x="7511648" y="5707968"/>
              <a:ext cx="241078" cy="255373"/>
            </a:xfrm>
            <a:prstGeom prst="rect">
              <a:avLst/>
            </a:prstGeom>
            <a:effectLst>
              <a:glow rad="63500">
                <a:schemeClr val="accent1">
                  <a:alpha val="40000"/>
                </a:schemeClr>
              </a:glow>
            </a:effectLst>
          </p:spPr>
          <p:txBody>
            <a:bodyPr wrap="none" lIns="0" tIns="0" rIns="0" bIns="0" anchor="ctr" anchorCtr="0">
              <a:spAutoFit/>
            </a:bodyPr>
            <a:lst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pPr marL="0" indent="0" algn="r">
                <a:lnSpc>
                  <a:spcPts val="2000"/>
                </a:lnSpc>
                <a:buFont typeface="Arial" panose="020B0604020202020204" pitchFamily="34" charset="0"/>
                <a:buNone/>
              </a:pPr>
              <a:r>
                <a:rPr lang="en-US" altLang="ja-JP" sz="1600" spc="-100" dirty="0">
                  <a:solidFill>
                    <a:srgbClr val="002060"/>
                  </a:solidFill>
                  <a:latin typeface="HGP創英角ｺﾞｼｯｸUB" panose="020B0900000000000000" pitchFamily="50" charset="-128"/>
                  <a:ea typeface="HGP創英角ｺﾞｼｯｸUB" panose="020B0900000000000000" pitchFamily="50" charset="-128"/>
                </a:rPr>
                <a:t>47</a:t>
              </a:r>
            </a:p>
          </p:txBody>
        </p:sp>
        <p:sp>
          <p:nvSpPr>
            <p:cNvPr id="156" name="コンテンツ プレースホルダー 2"/>
            <p:cNvSpPr txBox="1">
              <a:spLocks/>
            </p:cNvSpPr>
            <p:nvPr/>
          </p:nvSpPr>
          <p:spPr>
            <a:xfrm>
              <a:off x="7841541" y="5707968"/>
              <a:ext cx="439225" cy="255373"/>
            </a:xfrm>
            <a:prstGeom prst="rect">
              <a:avLst/>
            </a:prstGeom>
            <a:effectLst>
              <a:glow rad="63500">
                <a:schemeClr val="accent1">
                  <a:alpha val="40000"/>
                </a:schemeClr>
              </a:glow>
            </a:effectLst>
          </p:spPr>
          <p:txBody>
            <a:bodyPr wrap="none" lIns="0" tIns="0" rIns="0" bIns="0" anchor="ctr" anchorCtr="0">
              <a:spAutoFit/>
            </a:bodyPr>
            <a:lst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pPr marL="0" indent="0" algn="r">
                <a:lnSpc>
                  <a:spcPts val="2000"/>
                </a:lnSpc>
                <a:buFont typeface="Arial" panose="020B0604020202020204" pitchFamily="34" charset="0"/>
                <a:buNone/>
              </a:pPr>
              <a:r>
                <a:rPr lang="en-US" altLang="ja-JP" sz="1600" spc="-100" dirty="0">
                  <a:solidFill>
                    <a:srgbClr val="002060"/>
                  </a:solidFill>
                  <a:latin typeface="HGP創英角ｺﾞｼｯｸUB" panose="020B0900000000000000" pitchFamily="50" charset="-128"/>
                  <a:ea typeface="HGP創英角ｺﾞｼｯｸUB" panose="020B0900000000000000" pitchFamily="50" charset="-128"/>
                </a:rPr>
                <a:t>48</a:t>
              </a:r>
              <a:r>
                <a:rPr lang="ja-JP" altLang="en-US" sz="1600" spc="-100" dirty="0">
                  <a:solidFill>
                    <a:srgbClr val="002060"/>
                  </a:solidFill>
                  <a:latin typeface="HGP創英角ｺﾞｼｯｸUB" panose="020B0900000000000000" pitchFamily="50" charset="-128"/>
                  <a:ea typeface="HGP創英角ｺﾞｼｯｸUB" panose="020B0900000000000000" pitchFamily="50" charset="-128"/>
                </a:rPr>
                <a:t>歳</a:t>
              </a:r>
              <a:endParaRPr lang="en-US" altLang="ja-JP" sz="1600" spc="-100" dirty="0">
                <a:solidFill>
                  <a:srgbClr val="002060"/>
                </a:solidFill>
                <a:latin typeface="HGP創英角ｺﾞｼｯｸUB" panose="020B0900000000000000" pitchFamily="50" charset="-128"/>
                <a:ea typeface="HGP創英角ｺﾞｼｯｸUB" panose="020B0900000000000000" pitchFamily="50" charset="-128"/>
              </a:endParaRPr>
            </a:p>
          </p:txBody>
        </p:sp>
      </p:grpSp>
      <p:sp>
        <p:nvSpPr>
          <p:cNvPr id="159" name="角丸四角形 158"/>
          <p:cNvSpPr/>
          <p:nvPr/>
        </p:nvSpPr>
        <p:spPr>
          <a:xfrm>
            <a:off x="4932040" y="1341438"/>
            <a:ext cx="2160240" cy="1403486"/>
          </a:xfrm>
          <a:prstGeom prst="roundRect">
            <a:avLst>
              <a:gd name="adj" fmla="val 10298"/>
            </a:avLst>
          </a:prstGeom>
          <a:solidFill>
            <a:schemeClr val="bg1"/>
          </a:solidFill>
          <a:ln w="38100">
            <a:solidFill>
              <a:srgbClr val="B9E1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158" name="グループ化 157"/>
          <p:cNvGrpSpPr/>
          <p:nvPr/>
        </p:nvGrpSpPr>
        <p:grpSpPr>
          <a:xfrm>
            <a:off x="5077625" y="1423411"/>
            <a:ext cx="1667128" cy="1249337"/>
            <a:chOff x="5213457" y="1165994"/>
            <a:chExt cx="1889004" cy="1243941"/>
          </a:xfrm>
        </p:grpSpPr>
        <p:grpSp>
          <p:nvGrpSpPr>
            <p:cNvPr id="94" name="グループ化 93"/>
            <p:cNvGrpSpPr/>
            <p:nvPr/>
          </p:nvGrpSpPr>
          <p:grpSpPr>
            <a:xfrm>
              <a:off x="5213457" y="1165994"/>
              <a:ext cx="1691715" cy="256480"/>
              <a:chOff x="3419872" y="1426669"/>
              <a:chExt cx="1691715" cy="256480"/>
            </a:xfrm>
          </p:grpSpPr>
          <p:sp>
            <p:nvSpPr>
              <p:cNvPr id="92" name="正方形/長方形 91"/>
              <p:cNvSpPr/>
              <p:nvPr/>
            </p:nvSpPr>
            <p:spPr>
              <a:xfrm>
                <a:off x="3419872" y="1554909"/>
                <a:ext cx="396044" cy="0"/>
              </a:xfrm>
              <a:custGeom>
                <a:avLst/>
                <a:gdLst>
                  <a:gd name="connsiteX0" fmla="*/ 0 w 396044"/>
                  <a:gd name="connsiteY0" fmla="*/ 0 h 324036"/>
                  <a:gd name="connsiteX1" fmla="*/ 396044 w 396044"/>
                  <a:gd name="connsiteY1" fmla="*/ 0 h 324036"/>
                  <a:gd name="connsiteX2" fmla="*/ 396044 w 396044"/>
                  <a:gd name="connsiteY2" fmla="*/ 324036 h 324036"/>
                  <a:gd name="connsiteX3" fmla="*/ 0 w 396044"/>
                  <a:gd name="connsiteY3" fmla="*/ 324036 h 324036"/>
                  <a:gd name="connsiteX4" fmla="*/ 0 w 396044"/>
                  <a:gd name="connsiteY4" fmla="*/ 0 h 324036"/>
                  <a:gd name="connsiteX0" fmla="*/ 396044 w 487484"/>
                  <a:gd name="connsiteY0" fmla="*/ 324036 h 415476"/>
                  <a:gd name="connsiteX1" fmla="*/ 0 w 487484"/>
                  <a:gd name="connsiteY1" fmla="*/ 324036 h 415476"/>
                  <a:gd name="connsiteX2" fmla="*/ 0 w 487484"/>
                  <a:gd name="connsiteY2" fmla="*/ 0 h 415476"/>
                  <a:gd name="connsiteX3" fmla="*/ 396044 w 487484"/>
                  <a:gd name="connsiteY3" fmla="*/ 0 h 415476"/>
                  <a:gd name="connsiteX4" fmla="*/ 487484 w 487484"/>
                  <a:gd name="connsiteY4" fmla="*/ 415476 h 415476"/>
                  <a:gd name="connsiteX0" fmla="*/ 396044 w 396044"/>
                  <a:gd name="connsiteY0" fmla="*/ 324036 h 324036"/>
                  <a:gd name="connsiteX1" fmla="*/ 0 w 396044"/>
                  <a:gd name="connsiteY1" fmla="*/ 324036 h 324036"/>
                  <a:gd name="connsiteX2" fmla="*/ 0 w 396044"/>
                  <a:gd name="connsiteY2" fmla="*/ 0 h 324036"/>
                  <a:gd name="connsiteX3" fmla="*/ 396044 w 396044"/>
                  <a:gd name="connsiteY3" fmla="*/ 0 h 324036"/>
                  <a:gd name="connsiteX0" fmla="*/ 0 w 396044"/>
                  <a:gd name="connsiteY0" fmla="*/ 324036 h 324036"/>
                  <a:gd name="connsiteX1" fmla="*/ 0 w 396044"/>
                  <a:gd name="connsiteY1" fmla="*/ 0 h 324036"/>
                  <a:gd name="connsiteX2" fmla="*/ 396044 w 396044"/>
                  <a:gd name="connsiteY2" fmla="*/ 0 h 324036"/>
                  <a:gd name="connsiteX0" fmla="*/ 0 w 396044"/>
                  <a:gd name="connsiteY0" fmla="*/ 0 h 0"/>
                  <a:gd name="connsiteX1" fmla="*/ 396044 w 396044"/>
                  <a:gd name="connsiteY1" fmla="*/ 0 h 0"/>
                </a:gdLst>
                <a:ahLst/>
                <a:cxnLst>
                  <a:cxn ang="0">
                    <a:pos x="connsiteX0" y="connsiteY0"/>
                  </a:cxn>
                  <a:cxn ang="0">
                    <a:pos x="connsiteX1" y="connsiteY1"/>
                  </a:cxn>
                </a:cxnLst>
                <a:rect l="l" t="t" r="r" b="b"/>
                <a:pathLst>
                  <a:path w="396044">
                    <a:moveTo>
                      <a:pt x="0" y="0"/>
                    </a:moveTo>
                    <a:lnTo>
                      <a:pt x="396044" y="0"/>
                    </a:lnTo>
                  </a:path>
                </a:pathLst>
              </a:custGeom>
              <a:noFill/>
              <a:ln w="635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93" name="コンテンツ プレースホルダー 2"/>
              <p:cNvSpPr txBox="1">
                <a:spLocks/>
              </p:cNvSpPr>
              <p:nvPr/>
            </p:nvSpPr>
            <p:spPr>
              <a:xfrm>
                <a:off x="3888495" y="1426669"/>
                <a:ext cx="1223092" cy="256480"/>
              </a:xfrm>
              <a:prstGeom prst="rect">
                <a:avLst/>
              </a:prstGeom>
              <a:effectLst>
                <a:glow rad="63500">
                  <a:schemeClr val="accent1">
                    <a:alpha val="40000"/>
                  </a:schemeClr>
                </a:glow>
              </a:effectLst>
            </p:spPr>
            <p:txBody>
              <a:bodyPr wrap="none" lIns="0" tIns="0" rIns="0" bIns="0" anchor="ctr" anchorCtr="0">
                <a:spAutoFit/>
              </a:bodyPr>
              <a:lst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pPr marL="0" indent="0">
                  <a:lnSpc>
                    <a:spcPts val="2000"/>
                  </a:lnSpc>
                  <a:buFont typeface="Arial" panose="020B0604020202020204" pitchFamily="34" charset="0"/>
                  <a:buNone/>
                </a:pPr>
                <a:r>
                  <a:rPr lang="ja-JP" altLang="en-US" sz="1600" spc="-100" dirty="0">
                    <a:solidFill>
                      <a:srgbClr val="002060"/>
                    </a:solidFill>
                    <a:latin typeface="HGSｺﾞｼｯｸE" panose="020B0900000000000000" pitchFamily="50" charset="-128"/>
                    <a:ea typeface="HGSｺﾞｼｯｸE" panose="020B0900000000000000" pitchFamily="50" charset="-128"/>
                  </a:rPr>
                  <a:t>妊娠率</a:t>
                </a:r>
                <a:r>
                  <a:rPr lang="en-US" altLang="ja-JP" sz="1600" spc="-100" dirty="0">
                    <a:solidFill>
                      <a:srgbClr val="002060"/>
                    </a:solidFill>
                    <a:latin typeface="HGSｺﾞｼｯｸE" panose="020B0900000000000000" pitchFamily="50" charset="-128"/>
                    <a:ea typeface="HGSｺﾞｼｯｸE" panose="020B0900000000000000" pitchFamily="50" charset="-128"/>
                  </a:rPr>
                  <a:t>/</a:t>
                </a:r>
                <a:r>
                  <a:rPr lang="ja-JP" altLang="en-US" sz="1600" spc="-100" dirty="0">
                    <a:solidFill>
                      <a:srgbClr val="002060"/>
                    </a:solidFill>
                    <a:latin typeface="HGSｺﾞｼｯｸE" panose="020B0900000000000000" pitchFamily="50" charset="-128"/>
                    <a:ea typeface="HGSｺﾞｼｯｸE" panose="020B0900000000000000" pitchFamily="50" charset="-128"/>
                  </a:rPr>
                  <a:t>総</a:t>
                </a:r>
                <a:r>
                  <a:rPr lang="en-US" altLang="ja-JP" sz="1600" spc="-100" dirty="0">
                    <a:solidFill>
                      <a:srgbClr val="002060"/>
                    </a:solidFill>
                    <a:latin typeface="HGSｺﾞｼｯｸE" panose="020B0900000000000000" pitchFamily="50" charset="-128"/>
                    <a:ea typeface="HGSｺﾞｼｯｸE" panose="020B0900000000000000" pitchFamily="50" charset="-128"/>
                  </a:rPr>
                  <a:t>ET</a:t>
                </a:r>
              </a:p>
            </p:txBody>
          </p:sp>
        </p:grpSp>
        <p:grpSp>
          <p:nvGrpSpPr>
            <p:cNvPr id="95" name="グループ化 94"/>
            <p:cNvGrpSpPr/>
            <p:nvPr/>
          </p:nvGrpSpPr>
          <p:grpSpPr>
            <a:xfrm>
              <a:off x="5213457" y="1483049"/>
              <a:ext cx="1888884" cy="256480"/>
              <a:chOff x="3419872" y="1383724"/>
              <a:chExt cx="1888884" cy="256480"/>
            </a:xfrm>
          </p:grpSpPr>
          <p:sp>
            <p:nvSpPr>
              <p:cNvPr id="96" name="正方形/長方形 91"/>
              <p:cNvSpPr/>
              <p:nvPr/>
            </p:nvSpPr>
            <p:spPr>
              <a:xfrm>
                <a:off x="3419872" y="1511964"/>
                <a:ext cx="396044" cy="0"/>
              </a:xfrm>
              <a:custGeom>
                <a:avLst/>
                <a:gdLst>
                  <a:gd name="connsiteX0" fmla="*/ 0 w 396044"/>
                  <a:gd name="connsiteY0" fmla="*/ 0 h 324036"/>
                  <a:gd name="connsiteX1" fmla="*/ 396044 w 396044"/>
                  <a:gd name="connsiteY1" fmla="*/ 0 h 324036"/>
                  <a:gd name="connsiteX2" fmla="*/ 396044 w 396044"/>
                  <a:gd name="connsiteY2" fmla="*/ 324036 h 324036"/>
                  <a:gd name="connsiteX3" fmla="*/ 0 w 396044"/>
                  <a:gd name="connsiteY3" fmla="*/ 324036 h 324036"/>
                  <a:gd name="connsiteX4" fmla="*/ 0 w 396044"/>
                  <a:gd name="connsiteY4" fmla="*/ 0 h 324036"/>
                  <a:gd name="connsiteX0" fmla="*/ 396044 w 487484"/>
                  <a:gd name="connsiteY0" fmla="*/ 324036 h 415476"/>
                  <a:gd name="connsiteX1" fmla="*/ 0 w 487484"/>
                  <a:gd name="connsiteY1" fmla="*/ 324036 h 415476"/>
                  <a:gd name="connsiteX2" fmla="*/ 0 w 487484"/>
                  <a:gd name="connsiteY2" fmla="*/ 0 h 415476"/>
                  <a:gd name="connsiteX3" fmla="*/ 396044 w 487484"/>
                  <a:gd name="connsiteY3" fmla="*/ 0 h 415476"/>
                  <a:gd name="connsiteX4" fmla="*/ 487484 w 487484"/>
                  <a:gd name="connsiteY4" fmla="*/ 415476 h 415476"/>
                  <a:gd name="connsiteX0" fmla="*/ 396044 w 396044"/>
                  <a:gd name="connsiteY0" fmla="*/ 324036 h 324036"/>
                  <a:gd name="connsiteX1" fmla="*/ 0 w 396044"/>
                  <a:gd name="connsiteY1" fmla="*/ 324036 h 324036"/>
                  <a:gd name="connsiteX2" fmla="*/ 0 w 396044"/>
                  <a:gd name="connsiteY2" fmla="*/ 0 h 324036"/>
                  <a:gd name="connsiteX3" fmla="*/ 396044 w 396044"/>
                  <a:gd name="connsiteY3" fmla="*/ 0 h 324036"/>
                  <a:gd name="connsiteX0" fmla="*/ 0 w 396044"/>
                  <a:gd name="connsiteY0" fmla="*/ 324036 h 324036"/>
                  <a:gd name="connsiteX1" fmla="*/ 0 w 396044"/>
                  <a:gd name="connsiteY1" fmla="*/ 0 h 324036"/>
                  <a:gd name="connsiteX2" fmla="*/ 396044 w 396044"/>
                  <a:gd name="connsiteY2" fmla="*/ 0 h 324036"/>
                  <a:gd name="connsiteX0" fmla="*/ 0 w 396044"/>
                  <a:gd name="connsiteY0" fmla="*/ 0 h 0"/>
                  <a:gd name="connsiteX1" fmla="*/ 396044 w 396044"/>
                  <a:gd name="connsiteY1" fmla="*/ 0 h 0"/>
                </a:gdLst>
                <a:ahLst/>
                <a:cxnLst>
                  <a:cxn ang="0">
                    <a:pos x="connsiteX0" y="connsiteY0"/>
                  </a:cxn>
                  <a:cxn ang="0">
                    <a:pos x="connsiteX1" y="connsiteY1"/>
                  </a:cxn>
                </a:cxnLst>
                <a:rect l="l" t="t" r="r" b="b"/>
                <a:pathLst>
                  <a:path w="396044">
                    <a:moveTo>
                      <a:pt x="0" y="0"/>
                    </a:moveTo>
                    <a:lnTo>
                      <a:pt x="396044" y="0"/>
                    </a:lnTo>
                  </a:path>
                </a:pathLst>
              </a:custGeom>
              <a:noFill/>
              <a:ln w="635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97" name="コンテンツ プレースホルダー 2"/>
              <p:cNvSpPr txBox="1">
                <a:spLocks/>
              </p:cNvSpPr>
              <p:nvPr/>
            </p:nvSpPr>
            <p:spPr>
              <a:xfrm>
                <a:off x="3888495" y="1383724"/>
                <a:ext cx="1420261" cy="256480"/>
              </a:xfrm>
              <a:prstGeom prst="rect">
                <a:avLst/>
              </a:prstGeom>
              <a:effectLst>
                <a:glow rad="63500">
                  <a:schemeClr val="accent1">
                    <a:alpha val="40000"/>
                  </a:schemeClr>
                </a:glow>
              </a:effectLst>
            </p:spPr>
            <p:txBody>
              <a:bodyPr wrap="none" lIns="0" tIns="0" rIns="0" bIns="0" anchor="ctr" anchorCtr="0">
                <a:spAutoFit/>
              </a:bodyPr>
              <a:lst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pPr marL="0" indent="0">
                  <a:lnSpc>
                    <a:spcPts val="2000"/>
                  </a:lnSpc>
                  <a:buFont typeface="Arial" panose="020B0604020202020204" pitchFamily="34" charset="0"/>
                  <a:buNone/>
                </a:pPr>
                <a:r>
                  <a:rPr lang="ja-JP" altLang="en-US" sz="1600" spc="-100" dirty="0">
                    <a:solidFill>
                      <a:srgbClr val="002060"/>
                    </a:solidFill>
                    <a:latin typeface="HGSｺﾞｼｯｸE" panose="020B0900000000000000" pitchFamily="50" charset="-128"/>
                    <a:ea typeface="HGSｺﾞｼｯｸE" panose="020B0900000000000000" pitchFamily="50" charset="-128"/>
                  </a:rPr>
                  <a:t>妊娠率</a:t>
                </a:r>
                <a:r>
                  <a:rPr lang="en-US" altLang="ja-JP" sz="1600" spc="-100" dirty="0">
                    <a:solidFill>
                      <a:srgbClr val="002060"/>
                    </a:solidFill>
                    <a:latin typeface="HGSｺﾞｼｯｸE" panose="020B0900000000000000" pitchFamily="50" charset="-128"/>
                    <a:ea typeface="HGSｺﾞｼｯｸE" panose="020B0900000000000000" pitchFamily="50" charset="-128"/>
                  </a:rPr>
                  <a:t>/</a:t>
                </a:r>
                <a:r>
                  <a:rPr lang="ja-JP" altLang="en-US" sz="1600" spc="-100" dirty="0">
                    <a:solidFill>
                      <a:srgbClr val="002060"/>
                    </a:solidFill>
                    <a:latin typeface="HGSｺﾞｼｯｸE" panose="020B0900000000000000" pitchFamily="50" charset="-128"/>
                    <a:ea typeface="HGSｺﾞｼｯｸE" panose="020B0900000000000000" pitchFamily="50" charset="-128"/>
                  </a:rPr>
                  <a:t>総治療</a:t>
                </a:r>
                <a:endParaRPr lang="en-US" altLang="ja-JP" sz="1600" spc="-100" dirty="0">
                  <a:solidFill>
                    <a:srgbClr val="002060"/>
                  </a:solidFill>
                  <a:latin typeface="HGSｺﾞｼｯｸE" panose="020B0900000000000000" pitchFamily="50" charset="-128"/>
                  <a:ea typeface="HGSｺﾞｼｯｸE" panose="020B0900000000000000" pitchFamily="50" charset="-128"/>
                </a:endParaRPr>
              </a:p>
            </p:txBody>
          </p:sp>
        </p:grpSp>
        <p:grpSp>
          <p:nvGrpSpPr>
            <p:cNvPr id="98" name="グループ化 97"/>
            <p:cNvGrpSpPr/>
            <p:nvPr/>
          </p:nvGrpSpPr>
          <p:grpSpPr>
            <a:xfrm>
              <a:off x="5213457" y="1800104"/>
              <a:ext cx="1888884" cy="256480"/>
              <a:chOff x="3419872" y="1340779"/>
              <a:chExt cx="1888884" cy="256480"/>
            </a:xfrm>
          </p:grpSpPr>
          <p:sp>
            <p:nvSpPr>
              <p:cNvPr id="99" name="正方形/長方形 91"/>
              <p:cNvSpPr/>
              <p:nvPr/>
            </p:nvSpPr>
            <p:spPr>
              <a:xfrm>
                <a:off x="3419872" y="1469019"/>
                <a:ext cx="396044" cy="0"/>
              </a:xfrm>
              <a:custGeom>
                <a:avLst/>
                <a:gdLst>
                  <a:gd name="connsiteX0" fmla="*/ 0 w 396044"/>
                  <a:gd name="connsiteY0" fmla="*/ 0 h 324036"/>
                  <a:gd name="connsiteX1" fmla="*/ 396044 w 396044"/>
                  <a:gd name="connsiteY1" fmla="*/ 0 h 324036"/>
                  <a:gd name="connsiteX2" fmla="*/ 396044 w 396044"/>
                  <a:gd name="connsiteY2" fmla="*/ 324036 h 324036"/>
                  <a:gd name="connsiteX3" fmla="*/ 0 w 396044"/>
                  <a:gd name="connsiteY3" fmla="*/ 324036 h 324036"/>
                  <a:gd name="connsiteX4" fmla="*/ 0 w 396044"/>
                  <a:gd name="connsiteY4" fmla="*/ 0 h 324036"/>
                  <a:gd name="connsiteX0" fmla="*/ 396044 w 487484"/>
                  <a:gd name="connsiteY0" fmla="*/ 324036 h 415476"/>
                  <a:gd name="connsiteX1" fmla="*/ 0 w 487484"/>
                  <a:gd name="connsiteY1" fmla="*/ 324036 h 415476"/>
                  <a:gd name="connsiteX2" fmla="*/ 0 w 487484"/>
                  <a:gd name="connsiteY2" fmla="*/ 0 h 415476"/>
                  <a:gd name="connsiteX3" fmla="*/ 396044 w 487484"/>
                  <a:gd name="connsiteY3" fmla="*/ 0 h 415476"/>
                  <a:gd name="connsiteX4" fmla="*/ 487484 w 487484"/>
                  <a:gd name="connsiteY4" fmla="*/ 415476 h 415476"/>
                  <a:gd name="connsiteX0" fmla="*/ 396044 w 396044"/>
                  <a:gd name="connsiteY0" fmla="*/ 324036 h 324036"/>
                  <a:gd name="connsiteX1" fmla="*/ 0 w 396044"/>
                  <a:gd name="connsiteY1" fmla="*/ 324036 h 324036"/>
                  <a:gd name="connsiteX2" fmla="*/ 0 w 396044"/>
                  <a:gd name="connsiteY2" fmla="*/ 0 h 324036"/>
                  <a:gd name="connsiteX3" fmla="*/ 396044 w 396044"/>
                  <a:gd name="connsiteY3" fmla="*/ 0 h 324036"/>
                  <a:gd name="connsiteX0" fmla="*/ 0 w 396044"/>
                  <a:gd name="connsiteY0" fmla="*/ 324036 h 324036"/>
                  <a:gd name="connsiteX1" fmla="*/ 0 w 396044"/>
                  <a:gd name="connsiteY1" fmla="*/ 0 h 324036"/>
                  <a:gd name="connsiteX2" fmla="*/ 396044 w 396044"/>
                  <a:gd name="connsiteY2" fmla="*/ 0 h 324036"/>
                  <a:gd name="connsiteX0" fmla="*/ 0 w 396044"/>
                  <a:gd name="connsiteY0" fmla="*/ 0 h 0"/>
                  <a:gd name="connsiteX1" fmla="*/ 396044 w 396044"/>
                  <a:gd name="connsiteY1" fmla="*/ 0 h 0"/>
                </a:gdLst>
                <a:ahLst/>
                <a:cxnLst>
                  <a:cxn ang="0">
                    <a:pos x="connsiteX0" y="connsiteY0"/>
                  </a:cxn>
                  <a:cxn ang="0">
                    <a:pos x="connsiteX1" y="connsiteY1"/>
                  </a:cxn>
                </a:cxnLst>
                <a:rect l="l" t="t" r="r" b="b"/>
                <a:pathLst>
                  <a:path w="396044">
                    <a:moveTo>
                      <a:pt x="0" y="0"/>
                    </a:moveTo>
                    <a:lnTo>
                      <a:pt x="396044" y="0"/>
                    </a:lnTo>
                  </a:path>
                </a:pathLst>
              </a:custGeom>
              <a:noFill/>
              <a:ln w="635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100" name="コンテンツ プレースホルダー 2"/>
              <p:cNvSpPr txBox="1">
                <a:spLocks/>
              </p:cNvSpPr>
              <p:nvPr/>
            </p:nvSpPr>
            <p:spPr>
              <a:xfrm>
                <a:off x="3888495" y="1340779"/>
                <a:ext cx="1420261" cy="256480"/>
              </a:xfrm>
              <a:prstGeom prst="rect">
                <a:avLst/>
              </a:prstGeom>
              <a:effectLst>
                <a:glow rad="63500">
                  <a:schemeClr val="accent1">
                    <a:alpha val="40000"/>
                  </a:schemeClr>
                </a:glow>
              </a:effectLst>
            </p:spPr>
            <p:txBody>
              <a:bodyPr wrap="none" lIns="0" tIns="0" rIns="0" bIns="0" anchor="ctr" anchorCtr="0">
                <a:spAutoFit/>
              </a:bodyPr>
              <a:lst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pPr marL="0" indent="0">
                  <a:lnSpc>
                    <a:spcPts val="2000"/>
                  </a:lnSpc>
                  <a:buFont typeface="Arial" panose="020B0604020202020204" pitchFamily="34" charset="0"/>
                  <a:buNone/>
                </a:pPr>
                <a:r>
                  <a:rPr lang="ja-JP" altLang="en-US" sz="1600" spc="-100" dirty="0">
                    <a:solidFill>
                      <a:srgbClr val="002060"/>
                    </a:solidFill>
                    <a:latin typeface="HGSｺﾞｼｯｸE" panose="020B0900000000000000" pitchFamily="50" charset="-128"/>
                    <a:ea typeface="HGSｺﾞｼｯｸE" panose="020B0900000000000000" pitchFamily="50" charset="-128"/>
                  </a:rPr>
                  <a:t>生産率</a:t>
                </a:r>
                <a:r>
                  <a:rPr lang="en-US" altLang="ja-JP" sz="1600" spc="-100" dirty="0">
                    <a:solidFill>
                      <a:srgbClr val="002060"/>
                    </a:solidFill>
                    <a:latin typeface="HGSｺﾞｼｯｸE" panose="020B0900000000000000" pitchFamily="50" charset="-128"/>
                    <a:ea typeface="HGSｺﾞｼｯｸE" panose="020B0900000000000000" pitchFamily="50" charset="-128"/>
                  </a:rPr>
                  <a:t>/</a:t>
                </a:r>
                <a:r>
                  <a:rPr lang="ja-JP" altLang="en-US" sz="1600" spc="-100" dirty="0">
                    <a:solidFill>
                      <a:srgbClr val="002060"/>
                    </a:solidFill>
                    <a:latin typeface="HGSｺﾞｼｯｸE" panose="020B0900000000000000" pitchFamily="50" charset="-128"/>
                    <a:ea typeface="HGSｺﾞｼｯｸE" panose="020B0900000000000000" pitchFamily="50" charset="-128"/>
                  </a:rPr>
                  <a:t>総治療</a:t>
                </a:r>
                <a:endParaRPr lang="en-US" altLang="ja-JP" sz="1600" spc="-100" dirty="0">
                  <a:solidFill>
                    <a:srgbClr val="002060"/>
                  </a:solidFill>
                  <a:latin typeface="HGSｺﾞｼｯｸE" panose="020B0900000000000000" pitchFamily="50" charset="-128"/>
                  <a:ea typeface="HGSｺﾞｼｯｸE" panose="020B0900000000000000" pitchFamily="50" charset="-128"/>
                </a:endParaRPr>
              </a:p>
            </p:txBody>
          </p:sp>
        </p:grpSp>
        <p:grpSp>
          <p:nvGrpSpPr>
            <p:cNvPr id="116" name="グループ化 115"/>
            <p:cNvGrpSpPr/>
            <p:nvPr/>
          </p:nvGrpSpPr>
          <p:grpSpPr>
            <a:xfrm>
              <a:off x="5213457" y="2183931"/>
              <a:ext cx="1889004" cy="226004"/>
              <a:chOff x="3419872" y="1364606"/>
              <a:chExt cx="1889004" cy="226004"/>
            </a:xfrm>
          </p:grpSpPr>
          <p:sp>
            <p:nvSpPr>
              <p:cNvPr id="117" name="正方形/長方形 91"/>
              <p:cNvSpPr/>
              <p:nvPr/>
            </p:nvSpPr>
            <p:spPr>
              <a:xfrm>
                <a:off x="3419872" y="1477608"/>
                <a:ext cx="396044" cy="0"/>
              </a:xfrm>
              <a:custGeom>
                <a:avLst/>
                <a:gdLst>
                  <a:gd name="connsiteX0" fmla="*/ 0 w 396044"/>
                  <a:gd name="connsiteY0" fmla="*/ 0 h 324036"/>
                  <a:gd name="connsiteX1" fmla="*/ 396044 w 396044"/>
                  <a:gd name="connsiteY1" fmla="*/ 0 h 324036"/>
                  <a:gd name="connsiteX2" fmla="*/ 396044 w 396044"/>
                  <a:gd name="connsiteY2" fmla="*/ 324036 h 324036"/>
                  <a:gd name="connsiteX3" fmla="*/ 0 w 396044"/>
                  <a:gd name="connsiteY3" fmla="*/ 324036 h 324036"/>
                  <a:gd name="connsiteX4" fmla="*/ 0 w 396044"/>
                  <a:gd name="connsiteY4" fmla="*/ 0 h 324036"/>
                  <a:gd name="connsiteX0" fmla="*/ 396044 w 487484"/>
                  <a:gd name="connsiteY0" fmla="*/ 324036 h 415476"/>
                  <a:gd name="connsiteX1" fmla="*/ 0 w 487484"/>
                  <a:gd name="connsiteY1" fmla="*/ 324036 h 415476"/>
                  <a:gd name="connsiteX2" fmla="*/ 0 w 487484"/>
                  <a:gd name="connsiteY2" fmla="*/ 0 h 415476"/>
                  <a:gd name="connsiteX3" fmla="*/ 396044 w 487484"/>
                  <a:gd name="connsiteY3" fmla="*/ 0 h 415476"/>
                  <a:gd name="connsiteX4" fmla="*/ 487484 w 487484"/>
                  <a:gd name="connsiteY4" fmla="*/ 415476 h 415476"/>
                  <a:gd name="connsiteX0" fmla="*/ 396044 w 396044"/>
                  <a:gd name="connsiteY0" fmla="*/ 324036 h 324036"/>
                  <a:gd name="connsiteX1" fmla="*/ 0 w 396044"/>
                  <a:gd name="connsiteY1" fmla="*/ 324036 h 324036"/>
                  <a:gd name="connsiteX2" fmla="*/ 0 w 396044"/>
                  <a:gd name="connsiteY2" fmla="*/ 0 h 324036"/>
                  <a:gd name="connsiteX3" fmla="*/ 396044 w 396044"/>
                  <a:gd name="connsiteY3" fmla="*/ 0 h 324036"/>
                  <a:gd name="connsiteX0" fmla="*/ 0 w 396044"/>
                  <a:gd name="connsiteY0" fmla="*/ 324036 h 324036"/>
                  <a:gd name="connsiteX1" fmla="*/ 0 w 396044"/>
                  <a:gd name="connsiteY1" fmla="*/ 0 h 324036"/>
                  <a:gd name="connsiteX2" fmla="*/ 396044 w 396044"/>
                  <a:gd name="connsiteY2" fmla="*/ 0 h 324036"/>
                  <a:gd name="connsiteX0" fmla="*/ 0 w 396044"/>
                  <a:gd name="connsiteY0" fmla="*/ 0 h 0"/>
                  <a:gd name="connsiteX1" fmla="*/ 396044 w 396044"/>
                  <a:gd name="connsiteY1" fmla="*/ 0 h 0"/>
                </a:gdLst>
                <a:ahLst/>
                <a:cxnLst>
                  <a:cxn ang="0">
                    <a:pos x="connsiteX0" y="connsiteY0"/>
                  </a:cxn>
                  <a:cxn ang="0">
                    <a:pos x="connsiteX1" y="connsiteY1"/>
                  </a:cxn>
                </a:cxnLst>
                <a:rect l="l" t="t" r="r" b="b"/>
                <a:pathLst>
                  <a:path w="396044">
                    <a:moveTo>
                      <a:pt x="0" y="0"/>
                    </a:moveTo>
                    <a:lnTo>
                      <a:pt x="396044" y="0"/>
                    </a:lnTo>
                  </a:path>
                </a:pathLst>
              </a:custGeom>
              <a:noFill/>
              <a:ln w="635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118" name="コンテンツ プレースホルダー 2"/>
              <p:cNvSpPr txBox="1">
                <a:spLocks/>
              </p:cNvSpPr>
              <p:nvPr/>
            </p:nvSpPr>
            <p:spPr>
              <a:xfrm>
                <a:off x="3888495" y="1364606"/>
                <a:ext cx="1420381" cy="226004"/>
              </a:xfrm>
              <a:prstGeom prst="rect">
                <a:avLst/>
              </a:prstGeom>
              <a:effectLst>
                <a:glow rad="63500">
                  <a:schemeClr val="accent1">
                    <a:alpha val="40000"/>
                  </a:schemeClr>
                </a:glow>
              </a:effectLst>
            </p:spPr>
            <p:txBody>
              <a:bodyPr wrap="none" lIns="0" tIns="0" rIns="0" bIns="0" anchor="ctr" anchorCtr="0">
                <a:spAutoFit/>
              </a:bodyPr>
              <a:lst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pPr marL="0" indent="0">
                  <a:lnSpc>
                    <a:spcPts val="2000"/>
                  </a:lnSpc>
                  <a:buFont typeface="Arial" panose="020B0604020202020204" pitchFamily="34" charset="0"/>
                  <a:buNone/>
                </a:pPr>
                <a:r>
                  <a:rPr lang="ja-JP" altLang="en-US" sz="1600" spc="-100" dirty="0">
                    <a:solidFill>
                      <a:srgbClr val="7030A0"/>
                    </a:solidFill>
                    <a:latin typeface="HGSｺﾞｼｯｸE" panose="020B0900000000000000" pitchFamily="50" charset="-128"/>
                    <a:ea typeface="HGSｺﾞｼｯｸE" panose="020B0900000000000000" pitchFamily="50" charset="-128"/>
                  </a:rPr>
                  <a:t>流産率</a:t>
                </a:r>
                <a:r>
                  <a:rPr lang="en-US" altLang="ja-JP" sz="1600" spc="-100" dirty="0">
                    <a:solidFill>
                      <a:srgbClr val="7030A0"/>
                    </a:solidFill>
                    <a:latin typeface="HGSｺﾞｼｯｸE" panose="020B0900000000000000" pitchFamily="50" charset="-128"/>
                    <a:ea typeface="HGSｺﾞｼｯｸE" panose="020B0900000000000000" pitchFamily="50" charset="-128"/>
                  </a:rPr>
                  <a:t>/</a:t>
                </a:r>
                <a:r>
                  <a:rPr lang="ja-JP" altLang="en-US" sz="1600" spc="-100" dirty="0">
                    <a:solidFill>
                      <a:srgbClr val="7030A0"/>
                    </a:solidFill>
                    <a:latin typeface="HGSｺﾞｼｯｸE" panose="020B0900000000000000" pitchFamily="50" charset="-128"/>
                    <a:ea typeface="HGSｺﾞｼｯｸE" panose="020B0900000000000000" pitchFamily="50" charset="-128"/>
                  </a:rPr>
                  <a:t>総妊娠</a:t>
                </a:r>
                <a:endParaRPr lang="en-US" altLang="ja-JP" sz="1600" spc="-100" dirty="0">
                  <a:solidFill>
                    <a:srgbClr val="7030A0"/>
                  </a:solidFill>
                  <a:latin typeface="HGSｺﾞｼｯｸE" panose="020B0900000000000000" pitchFamily="50" charset="-128"/>
                  <a:ea typeface="HGSｺﾞｼｯｸE" panose="020B0900000000000000" pitchFamily="50" charset="-128"/>
                </a:endParaRPr>
              </a:p>
            </p:txBody>
          </p:sp>
        </p:grpSp>
      </p:grpSp>
      <p:grpSp>
        <p:nvGrpSpPr>
          <p:cNvPr id="160" name="グループ化 159"/>
          <p:cNvGrpSpPr/>
          <p:nvPr/>
        </p:nvGrpSpPr>
        <p:grpSpPr>
          <a:xfrm>
            <a:off x="7913057" y="1160748"/>
            <a:ext cx="516487" cy="4744619"/>
            <a:chOff x="285000" y="1189309"/>
            <a:chExt cx="532023" cy="4724135"/>
          </a:xfrm>
        </p:grpSpPr>
        <p:sp>
          <p:nvSpPr>
            <p:cNvPr id="161" name="コンテンツ プレースホルダー 2"/>
            <p:cNvSpPr txBox="1">
              <a:spLocks/>
            </p:cNvSpPr>
            <p:nvPr/>
          </p:nvSpPr>
          <p:spPr>
            <a:xfrm>
              <a:off x="285000" y="1189309"/>
              <a:ext cx="532023" cy="421877"/>
            </a:xfrm>
            <a:prstGeom prst="rect">
              <a:avLst/>
            </a:prstGeom>
            <a:effectLst>
              <a:glow rad="63500">
                <a:schemeClr val="accent1">
                  <a:alpha val="40000"/>
                </a:schemeClr>
              </a:glow>
            </a:effectLst>
          </p:spPr>
          <p:txBody>
            <a:bodyPr wrap="none" anchor="ctr" anchorCtr="0">
              <a:spAutoFit/>
            </a:bodyPr>
            <a:lst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pPr marL="0" indent="0" algn="r">
                <a:lnSpc>
                  <a:spcPts val="1200"/>
                </a:lnSpc>
                <a:buFont typeface="Arial" panose="020B0604020202020204" pitchFamily="34" charset="0"/>
                <a:buNone/>
              </a:pPr>
              <a:r>
                <a:rPr lang="en-US" altLang="ja-JP" sz="1600" spc="-150" dirty="0">
                  <a:solidFill>
                    <a:srgbClr val="7030A0"/>
                  </a:solidFill>
                  <a:latin typeface="HGP創英角ｺﾞｼｯｸUB" panose="020B0900000000000000" pitchFamily="50" charset="-128"/>
                  <a:ea typeface="HGP創英角ｺﾞｼｯｸUB" panose="020B0900000000000000" pitchFamily="50" charset="-128"/>
                </a:rPr>
                <a:t>100</a:t>
              </a:r>
            </a:p>
            <a:p>
              <a:pPr marL="0" indent="0" algn="r">
                <a:lnSpc>
                  <a:spcPts val="1000"/>
                </a:lnSpc>
                <a:buFont typeface="Arial" panose="020B0604020202020204" pitchFamily="34" charset="0"/>
                <a:buNone/>
              </a:pPr>
              <a:r>
                <a:rPr lang="en-US" altLang="ja-JP" sz="1600" spc="-150" dirty="0">
                  <a:solidFill>
                    <a:srgbClr val="7030A0"/>
                  </a:solidFill>
                  <a:latin typeface="HGP創英角ｺﾞｼｯｸUB" panose="020B0900000000000000" pitchFamily="50" charset="-128"/>
                  <a:ea typeface="HGP創英角ｺﾞｼｯｸUB" panose="020B0900000000000000" pitchFamily="50" charset="-128"/>
                </a:rPr>
                <a:t>%</a:t>
              </a:r>
            </a:p>
          </p:txBody>
        </p:sp>
        <p:sp>
          <p:nvSpPr>
            <p:cNvPr id="162" name="コンテンツ プレースホルダー 2"/>
            <p:cNvSpPr txBox="1">
              <a:spLocks/>
            </p:cNvSpPr>
            <p:nvPr/>
          </p:nvSpPr>
          <p:spPr>
            <a:xfrm>
              <a:off x="398929" y="1560239"/>
              <a:ext cx="418090" cy="347307"/>
            </a:xfrm>
            <a:prstGeom prst="rect">
              <a:avLst/>
            </a:prstGeom>
            <a:effectLst>
              <a:glow rad="63500">
                <a:schemeClr val="accent1">
                  <a:alpha val="40000"/>
                </a:schemeClr>
              </a:glow>
            </a:effectLst>
          </p:spPr>
          <p:txBody>
            <a:bodyPr wrap="none" anchor="ctr" anchorCtr="0">
              <a:spAutoFit/>
            </a:bodyPr>
            <a:lst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pPr marL="0" indent="0" algn="r">
                <a:lnSpc>
                  <a:spcPts val="2000"/>
                </a:lnSpc>
                <a:buFont typeface="Arial" panose="020B0604020202020204" pitchFamily="34" charset="0"/>
                <a:buNone/>
              </a:pPr>
              <a:r>
                <a:rPr lang="en-US" altLang="ja-JP" sz="1600" spc="-150" dirty="0">
                  <a:solidFill>
                    <a:srgbClr val="7030A0"/>
                  </a:solidFill>
                  <a:latin typeface="HGP創英角ｺﾞｼｯｸUB" panose="020B0900000000000000" pitchFamily="50" charset="-128"/>
                  <a:ea typeface="HGP創英角ｺﾞｼｯｸUB" panose="020B0900000000000000" pitchFamily="50" charset="-128"/>
                </a:rPr>
                <a:t>90</a:t>
              </a:r>
            </a:p>
          </p:txBody>
        </p:sp>
        <p:sp>
          <p:nvSpPr>
            <p:cNvPr id="163" name="コンテンツ プレースホルダー 2"/>
            <p:cNvSpPr txBox="1">
              <a:spLocks/>
            </p:cNvSpPr>
            <p:nvPr/>
          </p:nvSpPr>
          <p:spPr>
            <a:xfrm>
              <a:off x="398929" y="2005495"/>
              <a:ext cx="418090" cy="347307"/>
            </a:xfrm>
            <a:prstGeom prst="rect">
              <a:avLst/>
            </a:prstGeom>
            <a:effectLst>
              <a:glow rad="63500">
                <a:schemeClr val="accent1">
                  <a:alpha val="40000"/>
                </a:schemeClr>
              </a:glow>
            </a:effectLst>
          </p:spPr>
          <p:txBody>
            <a:bodyPr wrap="none" anchor="ctr" anchorCtr="0">
              <a:spAutoFit/>
            </a:bodyPr>
            <a:lst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pPr marL="0" indent="0" algn="r">
                <a:lnSpc>
                  <a:spcPts val="2000"/>
                </a:lnSpc>
                <a:buFont typeface="Arial" panose="020B0604020202020204" pitchFamily="34" charset="0"/>
                <a:buNone/>
              </a:pPr>
              <a:r>
                <a:rPr lang="en-US" altLang="ja-JP" sz="1600" spc="-150" dirty="0">
                  <a:solidFill>
                    <a:srgbClr val="7030A0"/>
                  </a:solidFill>
                  <a:latin typeface="HGP創英角ｺﾞｼｯｸUB" panose="020B0900000000000000" pitchFamily="50" charset="-128"/>
                  <a:ea typeface="HGP創英角ｺﾞｼｯｸUB" panose="020B0900000000000000" pitchFamily="50" charset="-128"/>
                </a:rPr>
                <a:t>80</a:t>
              </a:r>
            </a:p>
          </p:txBody>
        </p:sp>
        <p:sp>
          <p:nvSpPr>
            <p:cNvPr id="164" name="コンテンツ プレースホルダー 2"/>
            <p:cNvSpPr txBox="1">
              <a:spLocks/>
            </p:cNvSpPr>
            <p:nvPr/>
          </p:nvSpPr>
          <p:spPr>
            <a:xfrm>
              <a:off x="398929" y="2449468"/>
              <a:ext cx="418090" cy="347307"/>
            </a:xfrm>
            <a:prstGeom prst="rect">
              <a:avLst/>
            </a:prstGeom>
            <a:effectLst>
              <a:glow rad="63500">
                <a:schemeClr val="accent1">
                  <a:alpha val="40000"/>
                </a:schemeClr>
              </a:glow>
            </a:effectLst>
          </p:spPr>
          <p:txBody>
            <a:bodyPr wrap="none" anchor="ctr" anchorCtr="0">
              <a:spAutoFit/>
            </a:bodyPr>
            <a:lst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pPr marL="0" indent="0" algn="r">
                <a:lnSpc>
                  <a:spcPts val="2000"/>
                </a:lnSpc>
                <a:buFont typeface="Arial" panose="020B0604020202020204" pitchFamily="34" charset="0"/>
                <a:buNone/>
              </a:pPr>
              <a:r>
                <a:rPr lang="en-US" altLang="ja-JP" sz="1600" spc="-150" dirty="0">
                  <a:solidFill>
                    <a:srgbClr val="7030A0"/>
                  </a:solidFill>
                  <a:latin typeface="HGP創英角ｺﾞｼｯｸUB" panose="020B0900000000000000" pitchFamily="50" charset="-128"/>
                  <a:ea typeface="HGP創英角ｺﾞｼｯｸUB" panose="020B0900000000000000" pitchFamily="50" charset="-128"/>
                </a:rPr>
                <a:t>70</a:t>
              </a:r>
            </a:p>
          </p:txBody>
        </p:sp>
        <p:sp>
          <p:nvSpPr>
            <p:cNvPr id="165" name="コンテンツ プレースホルダー 2"/>
            <p:cNvSpPr txBox="1">
              <a:spLocks/>
            </p:cNvSpPr>
            <p:nvPr/>
          </p:nvSpPr>
          <p:spPr>
            <a:xfrm>
              <a:off x="398929" y="2901620"/>
              <a:ext cx="418090" cy="347307"/>
            </a:xfrm>
            <a:prstGeom prst="rect">
              <a:avLst/>
            </a:prstGeom>
            <a:effectLst>
              <a:glow rad="63500">
                <a:schemeClr val="accent1">
                  <a:alpha val="40000"/>
                </a:schemeClr>
              </a:glow>
            </a:effectLst>
          </p:spPr>
          <p:txBody>
            <a:bodyPr wrap="none" anchor="ctr" anchorCtr="0">
              <a:spAutoFit/>
            </a:bodyPr>
            <a:lst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pPr marL="0" indent="0" algn="r">
                <a:lnSpc>
                  <a:spcPts val="2000"/>
                </a:lnSpc>
                <a:buFont typeface="Arial" panose="020B0604020202020204" pitchFamily="34" charset="0"/>
                <a:buNone/>
              </a:pPr>
              <a:r>
                <a:rPr lang="en-US" altLang="ja-JP" sz="1600" spc="-150" dirty="0">
                  <a:solidFill>
                    <a:srgbClr val="7030A0"/>
                  </a:solidFill>
                  <a:latin typeface="HGP創英角ｺﾞｼｯｸUB" panose="020B0900000000000000" pitchFamily="50" charset="-128"/>
                  <a:ea typeface="HGP創英角ｺﾞｼｯｸUB" panose="020B0900000000000000" pitchFamily="50" charset="-128"/>
                </a:rPr>
                <a:t>60</a:t>
              </a:r>
            </a:p>
          </p:txBody>
        </p:sp>
        <p:sp>
          <p:nvSpPr>
            <p:cNvPr id="166" name="コンテンツ プレースホルダー 2"/>
            <p:cNvSpPr txBox="1">
              <a:spLocks/>
            </p:cNvSpPr>
            <p:nvPr/>
          </p:nvSpPr>
          <p:spPr>
            <a:xfrm>
              <a:off x="398929" y="3345816"/>
              <a:ext cx="418090" cy="347307"/>
            </a:xfrm>
            <a:prstGeom prst="rect">
              <a:avLst/>
            </a:prstGeom>
            <a:effectLst>
              <a:glow rad="63500">
                <a:schemeClr val="accent1">
                  <a:alpha val="40000"/>
                </a:schemeClr>
              </a:glow>
            </a:effectLst>
          </p:spPr>
          <p:txBody>
            <a:bodyPr wrap="none" anchor="ctr" anchorCtr="0">
              <a:spAutoFit/>
            </a:bodyPr>
            <a:lst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pPr marL="0" indent="0" algn="r">
                <a:lnSpc>
                  <a:spcPts val="2000"/>
                </a:lnSpc>
                <a:buFont typeface="Arial" panose="020B0604020202020204" pitchFamily="34" charset="0"/>
                <a:buNone/>
              </a:pPr>
              <a:r>
                <a:rPr lang="en-US" altLang="ja-JP" sz="1600" spc="-150" dirty="0">
                  <a:solidFill>
                    <a:srgbClr val="7030A0"/>
                  </a:solidFill>
                  <a:latin typeface="HGP創英角ｺﾞｼｯｸUB" panose="020B0900000000000000" pitchFamily="50" charset="-128"/>
                  <a:ea typeface="HGP創英角ｺﾞｼｯｸUB" panose="020B0900000000000000" pitchFamily="50" charset="-128"/>
                </a:rPr>
                <a:t>50</a:t>
              </a:r>
            </a:p>
          </p:txBody>
        </p:sp>
        <p:sp>
          <p:nvSpPr>
            <p:cNvPr id="167" name="コンテンツ プレースホルダー 2"/>
            <p:cNvSpPr txBox="1">
              <a:spLocks/>
            </p:cNvSpPr>
            <p:nvPr/>
          </p:nvSpPr>
          <p:spPr>
            <a:xfrm>
              <a:off x="398929" y="3797745"/>
              <a:ext cx="418090" cy="347307"/>
            </a:xfrm>
            <a:prstGeom prst="rect">
              <a:avLst/>
            </a:prstGeom>
            <a:effectLst>
              <a:glow rad="63500">
                <a:schemeClr val="accent1">
                  <a:alpha val="40000"/>
                </a:schemeClr>
              </a:glow>
            </a:effectLst>
          </p:spPr>
          <p:txBody>
            <a:bodyPr wrap="none" anchor="ctr" anchorCtr="0">
              <a:spAutoFit/>
            </a:bodyPr>
            <a:lst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pPr marL="0" indent="0" algn="r">
                <a:lnSpc>
                  <a:spcPts val="2000"/>
                </a:lnSpc>
                <a:buFont typeface="Arial" panose="020B0604020202020204" pitchFamily="34" charset="0"/>
                <a:buNone/>
              </a:pPr>
              <a:r>
                <a:rPr lang="en-US" altLang="ja-JP" sz="1600" spc="-150" dirty="0">
                  <a:solidFill>
                    <a:srgbClr val="7030A0"/>
                  </a:solidFill>
                  <a:latin typeface="HGP創英角ｺﾞｼｯｸUB" panose="020B0900000000000000" pitchFamily="50" charset="-128"/>
                  <a:ea typeface="HGP創英角ｺﾞｼｯｸUB" panose="020B0900000000000000" pitchFamily="50" charset="-128"/>
                </a:rPr>
                <a:t>40</a:t>
              </a:r>
            </a:p>
          </p:txBody>
        </p:sp>
        <p:sp>
          <p:nvSpPr>
            <p:cNvPr id="168" name="コンテンツ プレースホルダー 2"/>
            <p:cNvSpPr txBox="1">
              <a:spLocks/>
            </p:cNvSpPr>
            <p:nvPr/>
          </p:nvSpPr>
          <p:spPr>
            <a:xfrm>
              <a:off x="398929" y="4233768"/>
              <a:ext cx="418090" cy="347307"/>
            </a:xfrm>
            <a:prstGeom prst="rect">
              <a:avLst/>
            </a:prstGeom>
            <a:effectLst>
              <a:glow rad="63500">
                <a:schemeClr val="accent1">
                  <a:alpha val="40000"/>
                </a:schemeClr>
              </a:glow>
            </a:effectLst>
          </p:spPr>
          <p:txBody>
            <a:bodyPr wrap="none" anchor="ctr" anchorCtr="0">
              <a:spAutoFit/>
            </a:bodyPr>
            <a:lst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pPr marL="0" indent="0" algn="r">
                <a:lnSpc>
                  <a:spcPts val="2000"/>
                </a:lnSpc>
                <a:buFont typeface="Arial" panose="020B0604020202020204" pitchFamily="34" charset="0"/>
                <a:buNone/>
              </a:pPr>
              <a:r>
                <a:rPr lang="en-US" altLang="ja-JP" sz="1600" spc="-150" dirty="0">
                  <a:solidFill>
                    <a:srgbClr val="7030A0"/>
                  </a:solidFill>
                  <a:latin typeface="HGP創英角ｺﾞｼｯｸUB" panose="020B0900000000000000" pitchFamily="50" charset="-128"/>
                  <a:ea typeface="HGP創英角ｺﾞｼｯｸUB" panose="020B0900000000000000" pitchFamily="50" charset="-128"/>
                </a:rPr>
                <a:t>30</a:t>
              </a:r>
            </a:p>
          </p:txBody>
        </p:sp>
        <p:sp>
          <p:nvSpPr>
            <p:cNvPr id="169" name="コンテンツ プレースホルダー 2"/>
            <p:cNvSpPr txBox="1">
              <a:spLocks/>
            </p:cNvSpPr>
            <p:nvPr/>
          </p:nvSpPr>
          <p:spPr>
            <a:xfrm>
              <a:off x="398929" y="4673768"/>
              <a:ext cx="418090" cy="347307"/>
            </a:xfrm>
            <a:prstGeom prst="rect">
              <a:avLst/>
            </a:prstGeom>
            <a:effectLst>
              <a:glow rad="63500">
                <a:schemeClr val="accent1">
                  <a:alpha val="40000"/>
                </a:schemeClr>
              </a:glow>
            </a:effectLst>
          </p:spPr>
          <p:txBody>
            <a:bodyPr wrap="none" anchor="ctr" anchorCtr="0">
              <a:spAutoFit/>
            </a:bodyPr>
            <a:lst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pPr marL="0" indent="0" algn="r">
                <a:lnSpc>
                  <a:spcPts val="2000"/>
                </a:lnSpc>
                <a:buFont typeface="Arial" panose="020B0604020202020204" pitchFamily="34" charset="0"/>
                <a:buNone/>
              </a:pPr>
              <a:r>
                <a:rPr lang="en-US" altLang="ja-JP" sz="1600" spc="-150" dirty="0">
                  <a:solidFill>
                    <a:srgbClr val="7030A0"/>
                  </a:solidFill>
                  <a:latin typeface="HGP創英角ｺﾞｼｯｸUB" panose="020B0900000000000000" pitchFamily="50" charset="-128"/>
                  <a:ea typeface="HGP創英角ｺﾞｼｯｸUB" panose="020B0900000000000000" pitchFamily="50" charset="-128"/>
                </a:rPr>
                <a:t>20</a:t>
              </a:r>
            </a:p>
          </p:txBody>
        </p:sp>
        <p:sp>
          <p:nvSpPr>
            <p:cNvPr id="170" name="コンテンツ プレースホルダー 2"/>
            <p:cNvSpPr txBox="1">
              <a:spLocks/>
            </p:cNvSpPr>
            <p:nvPr/>
          </p:nvSpPr>
          <p:spPr>
            <a:xfrm>
              <a:off x="398929" y="5121941"/>
              <a:ext cx="418090" cy="347307"/>
            </a:xfrm>
            <a:prstGeom prst="rect">
              <a:avLst/>
            </a:prstGeom>
            <a:effectLst>
              <a:glow rad="63500">
                <a:schemeClr val="accent1">
                  <a:alpha val="40000"/>
                </a:schemeClr>
              </a:glow>
            </a:effectLst>
          </p:spPr>
          <p:txBody>
            <a:bodyPr wrap="none" anchor="ctr" anchorCtr="0">
              <a:spAutoFit/>
            </a:bodyPr>
            <a:lst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pPr marL="0" indent="0" algn="r">
                <a:lnSpc>
                  <a:spcPts val="2000"/>
                </a:lnSpc>
                <a:buFont typeface="Arial" panose="020B0604020202020204" pitchFamily="34" charset="0"/>
                <a:buNone/>
              </a:pPr>
              <a:r>
                <a:rPr lang="en-US" altLang="ja-JP" sz="1600" spc="-150" dirty="0">
                  <a:solidFill>
                    <a:srgbClr val="7030A0"/>
                  </a:solidFill>
                  <a:latin typeface="HGP創英角ｺﾞｼｯｸUB" panose="020B0900000000000000" pitchFamily="50" charset="-128"/>
                  <a:ea typeface="HGP創英角ｺﾞｼｯｸUB" panose="020B0900000000000000" pitchFamily="50" charset="-128"/>
                </a:rPr>
                <a:t>10</a:t>
              </a:r>
            </a:p>
          </p:txBody>
        </p:sp>
        <p:sp>
          <p:nvSpPr>
            <p:cNvPr id="171" name="コンテンツ プレースホルダー 2"/>
            <p:cNvSpPr txBox="1">
              <a:spLocks/>
            </p:cNvSpPr>
            <p:nvPr/>
          </p:nvSpPr>
          <p:spPr>
            <a:xfrm>
              <a:off x="512861" y="5566137"/>
              <a:ext cx="304155" cy="347307"/>
            </a:xfrm>
            <a:prstGeom prst="rect">
              <a:avLst/>
            </a:prstGeom>
            <a:effectLst>
              <a:glow rad="63500">
                <a:schemeClr val="accent1">
                  <a:alpha val="40000"/>
                </a:schemeClr>
              </a:glow>
            </a:effectLst>
          </p:spPr>
          <p:txBody>
            <a:bodyPr wrap="none" anchor="ctr" anchorCtr="0">
              <a:spAutoFit/>
            </a:bodyPr>
            <a:lst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pPr marL="0" indent="0" algn="r">
                <a:lnSpc>
                  <a:spcPts val="2000"/>
                </a:lnSpc>
                <a:buFont typeface="Arial" panose="020B0604020202020204" pitchFamily="34" charset="0"/>
                <a:buNone/>
              </a:pPr>
              <a:r>
                <a:rPr lang="en-US" altLang="ja-JP" sz="1600" spc="-150" dirty="0">
                  <a:solidFill>
                    <a:srgbClr val="7030A0"/>
                  </a:solidFill>
                  <a:latin typeface="HGP創英角ｺﾞｼｯｸUB" panose="020B0900000000000000" pitchFamily="50" charset="-128"/>
                  <a:ea typeface="HGP創英角ｺﾞｼｯｸUB" panose="020B0900000000000000" pitchFamily="50" charset="-128"/>
                </a:rPr>
                <a:t>0</a:t>
              </a:r>
            </a:p>
          </p:txBody>
        </p:sp>
      </p:grpSp>
    </p:spTree>
    <p:extLst>
      <p:ext uri="{BB962C8B-B14F-4D97-AF65-F5344CB8AC3E}">
        <p14:creationId xmlns:p14="http://schemas.microsoft.com/office/powerpoint/2010/main" val="1415948049"/>
      </p:ext>
    </p:extLst>
  </p:cSld>
  <p:clrMapOvr>
    <a:masterClrMapping/>
  </p:clrMapOvr>
</p:sld>
</file>

<file path=ppt/theme/theme1.xml><?xml version="1.0" encoding="utf-8"?>
<a:theme xmlns:a="http://schemas.openxmlformats.org/drawingml/2006/main" name="1_デザインの設定">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1_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2_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デザインの設定">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12B7C8"/>
        </a:solidFill>
        <a:ln>
          <a:noFill/>
        </a:ln>
      </a:spPr>
      <a:bodyPr rtlCol="0" anchor="ctr"/>
      <a:lstStyle>
        <a:defPPr algn="ctr">
          <a:defRPr kumimoji="1"/>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theme>
</file>

<file path=ppt/theme/theme6.xml><?xml version="1.0" encoding="utf-8"?>
<a:theme xmlns:a="http://schemas.openxmlformats.org/drawingml/2006/main" name="2_デザインの設定">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3_デザインの設定">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bwMode="auto">
        <a:noFill/>
        <a:ln w="9525">
          <a:noFill/>
          <a:miter lim="800000"/>
          <a:headEnd/>
          <a:tailEnd/>
        </a:ln>
      </a:spPr>
      <a:bodyPr wrap="none" lIns="0" tIns="0" rIns="0" bIns="0" anchor="ctr">
        <a:spAutoFit/>
      </a:bodyPr>
      <a:lstStyle>
        <a:defPPr>
          <a:defRPr sz="6600" dirty="0" smtClean="0">
            <a:latin typeface="HGP創英角ｺﾞｼｯｸUB" panose="020B0900000000000000" pitchFamily="50" charset="-128"/>
            <a:ea typeface="HGP創英角ｺﾞｼｯｸUB" panose="020B0900000000000000" pitchFamily="50" charset="-128"/>
          </a:defRPr>
        </a:defPPr>
      </a:lstStyle>
    </a:txDef>
  </a:objectDefaults>
  <a:extraClrSchemeLst/>
</a:theme>
</file>

<file path=ppt/theme/theme8.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9254</TotalTime>
  <Words>1433</Words>
  <Application>Microsoft Office PowerPoint</Application>
  <PresentationFormat>画面に合わせる (4:3)</PresentationFormat>
  <Paragraphs>247</Paragraphs>
  <Slides>13</Slides>
  <Notes>13</Notes>
  <HiddenSlides>0</HiddenSlides>
  <MMClips>0</MMClips>
  <ScaleCrop>false</ScaleCrop>
  <HeadingPairs>
    <vt:vector size="6" baseType="variant">
      <vt:variant>
        <vt:lpstr>使用されているフォント</vt:lpstr>
      </vt:variant>
      <vt:variant>
        <vt:i4>8</vt:i4>
      </vt:variant>
      <vt:variant>
        <vt:lpstr>テーマ</vt:lpstr>
      </vt:variant>
      <vt:variant>
        <vt:i4>7</vt:i4>
      </vt:variant>
      <vt:variant>
        <vt:lpstr>スライド タイトル</vt:lpstr>
      </vt:variant>
      <vt:variant>
        <vt:i4>13</vt:i4>
      </vt:variant>
    </vt:vector>
  </HeadingPairs>
  <TitlesOfParts>
    <vt:vector size="28" baseType="lpstr">
      <vt:lpstr>HGPｺﾞｼｯｸE</vt:lpstr>
      <vt:lpstr>HGP創英角ｺﾞｼｯｸUB</vt:lpstr>
      <vt:lpstr>HGSｺﾞｼｯｸE</vt:lpstr>
      <vt:lpstr>ＭＳ Ｐゴシック</vt:lpstr>
      <vt:lpstr>ＭＳ Ｐ明朝</vt:lpstr>
      <vt:lpstr>ＭＳ ゴシック</vt:lpstr>
      <vt:lpstr>Arial</vt:lpstr>
      <vt:lpstr>Calibri</vt:lpstr>
      <vt:lpstr>1_デザインの設定</vt:lpstr>
      <vt:lpstr>Office ​​テーマ</vt:lpstr>
      <vt:lpstr>1_Office ​​テーマ</vt:lpstr>
      <vt:lpstr>2_Office ​​テーマ</vt:lpstr>
      <vt:lpstr>デザインの設定</vt:lpstr>
      <vt:lpstr>2_デザインの設定</vt:lpstr>
      <vt:lpstr>3_デザインの設定</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yanagij</dc:creator>
  <cp:lastModifiedBy>FUKUMOTOATSUKO</cp:lastModifiedBy>
  <cp:revision>1063</cp:revision>
  <cp:lastPrinted>2019-03-13T04:13:00Z</cp:lastPrinted>
  <dcterms:created xsi:type="dcterms:W3CDTF">2019-01-23T03:02:18Z</dcterms:created>
  <dcterms:modified xsi:type="dcterms:W3CDTF">2019-04-09T05:18:18Z</dcterms:modified>
</cp:coreProperties>
</file>